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charts/chart1.xml" ContentType="application/vnd.openxmlformats-officedocument.drawingml.char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3.xml" ContentType="application/vnd.openxmlformats-officedocument.presentationml.notesSlide+xml"/>
  <Override PartName="/ppt/notesSlides/_rels/notesSlide3.xml.rels" ContentType="application/vnd.openxmlformats-package.relationships+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3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39.xml.rels" ContentType="application/vnd.openxmlformats-package.relationships+xml"/>
  <Override PartName="/ppt/slideLayouts/_rels/slideLayout31.xml.rels" ContentType="application/vnd.openxmlformats-package.relationships+xml"/>
  <Override PartName="/ppt/slideLayouts/_rels/slideLayout9.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55.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56.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5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58.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59.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
</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596225336002288"/>
          <c:y val="0.031957580968759"/>
          <c:w val="0.812696597083214"/>
          <c:h val="0.7487818859272"/>
        </c:manualLayout>
      </c:layout>
      <c:barChart>
        <c:barDir val="col"/>
        <c:grouping val="stacked"/>
        <c:varyColors val="0"/>
        <c:ser>
          <c:idx val="0"/>
          <c:order val="0"/>
          <c:tx>
            <c:strRef>
              <c:f>label 0</c:f>
              <c:strCache>
                <c:ptCount val="1"/>
                <c:pt idx="0">
                  <c:v>Total 'Good'</c:v>
                </c:pt>
              </c:strCache>
            </c:strRef>
          </c:tx>
          <c:spPr>
            <a:solidFill>
              <a:srgbClr val="000099"/>
            </a:solidFill>
            <a:ln>
              <a:noFill/>
            </a:ln>
          </c:spPr>
          <c:invertIfNegative val="0"/>
          <c:dLbls>
            <c:txPr>
              <a:bodyPr/>
              <a:lstStyle/>
              <a:p>
                <a:pPr>
                  <a:defRPr b="0" sz="1000" spc="-1" strike="noStrike">
                    <a:solidFill>
                      <a:srgbClr val="000000"/>
                    </a:solidFill>
                    <a:latin typeface="Arial"/>
                  </a:defRPr>
                </a:pPr>
              </a:p>
            </c:txPr>
            <c:dLblPos val="ctr"/>
            <c:showLegendKey val="0"/>
            <c:showVal val="0"/>
            <c:showCatName val="0"/>
            <c:showSerName val="0"/>
            <c:showPercent val="0"/>
            <c:separator>; </c:separator>
            <c:showLeaderLines val="0"/>
          </c:dLbls>
          <c:cat>
            <c:strRef>
              <c:f>categories</c:f>
              <c:strCache>
                <c:ptCount val="27"/>
                <c:pt idx="0">
                  <c:v>Greece</c:v>
                </c:pt>
                <c:pt idx="1">
                  <c:v>Romania</c:v>
                </c:pt>
                <c:pt idx="2">
                  <c:v>Poland</c:v>
                </c:pt>
                <c:pt idx="3">
                  <c:v>Bulgaria</c:v>
                </c:pt>
                <c:pt idx="4">
                  <c:v>Latvia </c:v>
                </c:pt>
                <c:pt idx="5">
                  <c:v>Hungary</c:v>
                </c:pt>
                <c:pt idx="6">
                  <c:v>Portugal</c:v>
                </c:pt>
                <c:pt idx="7">
                  <c:v>Lithuania </c:v>
                </c:pt>
                <c:pt idx="8">
                  <c:v>Italy</c:v>
                </c:pt>
                <c:pt idx="9">
                  <c:v>Slovak Republic</c:v>
                </c:pt>
                <c:pt idx="10">
                  <c:v>Ireland</c:v>
                </c:pt>
                <c:pt idx="11">
                  <c:v>Cyprus</c:v>
                </c:pt>
                <c:pt idx="12">
                  <c:v>Estonia</c:v>
                </c:pt>
                <c:pt idx="13">
                  <c:v>Czech Republic</c:v>
                </c:pt>
                <c:pt idx="14">
                  <c:v>Spain</c:v>
                </c:pt>
                <c:pt idx="15">
                  <c:v>Slovenia </c:v>
                </c:pt>
                <c:pt idx="16">
                  <c:v>Germany</c:v>
                </c:pt>
                <c:pt idx="17">
                  <c:v>France</c:v>
                </c:pt>
                <c:pt idx="18">
                  <c:v>Malta</c:v>
                </c:pt>
                <c:pt idx="19">
                  <c:v>Finland</c:v>
                </c:pt>
                <c:pt idx="20">
                  <c:v>Denmark</c:v>
                </c:pt>
                <c:pt idx="21">
                  <c:v>UK </c:v>
                </c:pt>
                <c:pt idx="22">
                  <c:v>Sweden</c:v>
                </c:pt>
                <c:pt idx="23">
                  <c:v>Netherlands</c:v>
                </c:pt>
                <c:pt idx="24">
                  <c:v>Austria</c:v>
                </c:pt>
                <c:pt idx="25">
                  <c:v>Luxembourg</c:v>
                </c:pt>
                <c:pt idx="26">
                  <c:v>Belgium</c:v>
                </c:pt>
              </c:strCache>
            </c:strRef>
          </c:cat>
          <c:val>
            <c:numRef>
              <c:f>0</c:f>
              <c:numCache>
                <c:formatCode>General</c:formatCode>
                <c:ptCount val="27"/>
                <c:pt idx="0">
                  <c:v>9</c:v>
                </c:pt>
                <c:pt idx="1">
                  <c:v>19</c:v>
                </c:pt>
                <c:pt idx="2">
                  <c:v>21</c:v>
                </c:pt>
                <c:pt idx="3">
                  <c:v>22</c:v>
                </c:pt>
                <c:pt idx="4">
                  <c:v>30</c:v>
                </c:pt>
                <c:pt idx="5">
                  <c:v>32</c:v>
                </c:pt>
                <c:pt idx="6">
                  <c:v>35</c:v>
                </c:pt>
                <c:pt idx="7">
                  <c:v>39</c:v>
                </c:pt>
                <c:pt idx="8">
                  <c:v>41</c:v>
                </c:pt>
                <c:pt idx="9">
                  <c:v>43</c:v>
                </c:pt>
                <c:pt idx="10">
                  <c:v>44</c:v>
                </c:pt>
                <c:pt idx="11">
                  <c:v>51</c:v>
                </c:pt>
                <c:pt idx="12">
                  <c:v>62</c:v>
                </c:pt>
                <c:pt idx="13">
                  <c:v>68</c:v>
                </c:pt>
                <c:pt idx="14">
                  <c:v>69</c:v>
                </c:pt>
                <c:pt idx="15">
                  <c:v>71</c:v>
                </c:pt>
                <c:pt idx="16">
                  <c:v>81</c:v>
                </c:pt>
                <c:pt idx="17">
                  <c:v>81</c:v>
                </c:pt>
                <c:pt idx="18">
                  <c:v>82</c:v>
                </c:pt>
                <c:pt idx="19">
                  <c:v>82</c:v>
                </c:pt>
                <c:pt idx="20">
                  <c:v>83</c:v>
                </c:pt>
                <c:pt idx="21">
                  <c:v>86</c:v>
                </c:pt>
                <c:pt idx="22">
                  <c:v>87</c:v>
                </c:pt>
                <c:pt idx="23">
                  <c:v>91</c:v>
                </c:pt>
                <c:pt idx="24">
                  <c:v>91</c:v>
                </c:pt>
                <c:pt idx="25">
                  <c:v>93</c:v>
                </c:pt>
                <c:pt idx="26">
                  <c:v>95</c:v>
                </c:pt>
              </c:numCache>
            </c:numRef>
          </c:val>
        </c:ser>
        <c:ser>
          <c:idx val="1"/>
          <c:order val="1"/>
          <c:tx>
            <c:strRef>
              <c:f>label 1</c:f>
              <c:strCache>
                <c:ptCount val="1"/>
                <c:pt idx="0">
                  <c:v>Total 'Bad'</c:v>
                </c:pt>
              </c:strCache>
            </c:strRef>
          </c:tx>
          <c:spPr>
            <a:solidFill>
              <a:srgbClr val="ff6600"/>
            </a:solidFill>
            <a:ln>
              <a:noFill/>
            </a:ln>
          </c:spPr>
          <c:invertIfNegative val="0"/>
          <c:dLbls>
            <c:txPr>
              <a:bodyPr/>
              <a:lstStyle/>
              <a:p>
                <a:pPr>
                  <a:defRPr b="0" sz="1000" spc="-1" strike="noStrike">
                    <a:solidFill>
                      <a:srgbClr val="000000"/>
                    </a:solidFill>
                    <a:latin typeface="Arial"/>
                  </a:defRPr>
                </a:pPr>
              </a:p>
            </c:txPr>
            <c:dLblPos val="ctr"/>
            <c:showLegendKey val="0"/>
            <c:showVal val="0"/>
            <c:showCatName val="0"/>
            <c:showSerName val="0"/>
            <c:showPercent val="0"/>
            <c:separator>; </c:separator>
            <c:showLeaderLines val="0"/>
          </c:dLbls>
          <c:cat>
            <c:strRef>
              <c:f>categories</c:f>
              <c:strCache>
                <c:ptCount val="27"/>
                <c:pt idx="0">
                  <c:v>Greece</c:v>
                </c:pt>
                <c:pt idx="1">
                  <c:v>Romania</c:v>
                </c:pt>
                <c:pt idx="2">
                  <c:v>Poland</c:v>
                </c:pt>
                <c:pt idx="3">
                  <c:v>Bulgaria</c:v>
                </c:pt>
                <c:pt idx="4">
                  <c:v>Latvia </c:v>
                </c:pt>
                <c:pt idx="5">
                  <c:v>Hungary</c:v>
                </c:pt>
                <c:pt idx="6">
                  <c:v>Portugal</c:v>
                </c:pt>
                <c:pt idx="7">
                  <c:v>Lithuania </c:v>
                </c:pt>
                <c:pt idx="8">
                  <c:v>Italy</c:v>
                </c:pt>
                <c:pt idx="9">
                  <c:v>Slovak Republic</c:v>
                </c:pt>
                <c:pt idx="10">
                  <c:v>Ireland</c:v>
                </c:pt>
                <c:pt idx="11">
                  <c:v>Cyprus</c:v>
                </c:pt>
                <c:pt idx="12">
                  <c:v>Estonia</c:v>
                </c:pt>
                <c:pt idx="13">
                  <c:v>Czech Republic</c:v>
                </c:pt>
                <c:pt idx="14">
                  <c:v>Spain</c:v>
                </c:pt>
                <c:pt idx="15">
                  <c:v>Slovenia </c:v>
                </c:pt>
                <c:pt idx="16">
                  <c:v>Germany</c:v>
                </c:pt>
                <c:pt idx="17">
                  <c:v>France</c:v>
                </c:pt>
                <c:pt idx="18">
                  <c:v>Malta</c:v>
                </c:pt>
                <c:pt idx="19">
                  <c:v>Finland</c:v>
                </c:pt>
                <c:pt idx="20">
                  <c:v>Denmark</c:v>
                </c:pt>
                <c:pt idx="21">
                  <c:v>UK </c:v>
                </c:pt>
                <c:pt idx="22">
                  <c:v>Sweden</c:v>
                </c:pt>
                <c:pt idx="23">
                  <c:v>Netherlands</c:v>
                </c:pt>
                <c:pt idx="24">
                  <c:v>Austria</c:v>
                </c:pt>
                <c:pt idx="25">
                  <c:v>Luxembourg</c:v>
                </c:pt>
                <c:pt idx="26">
                  <c:v>Belgium</c:v>
                </c:pt>
              </c:strCache>
            </c:strRef>
          </c:cat>
          <c:val>
            <c:numRef>
              <c:f>1</c:f>
              <c:numCache>
                <c:formatCode>General</c:formatCode>
                <c:ptCount val="27"/>
                <c:pt idx="0">
                  <c:v>91</c:v>
                </c:pt>
                <c:pt idx="1">
                  <c:v>79</c:v>
                </c:pt>
                <c:pt idx="2">
                  <c:v>77</c:v>
                </c:pt>
                <c:pt idx="3">
                  <c:v>76</c:v>
                </c:pt>
                <c:pt idx="4">
                  <c:v>67</c:v>
                </c:pt>
                <c:pt idx="5">
                  <c:v>67</c:v>
                </c:pt>
                <c:pt idx="6">
                  <c:v>64</c:v>
                </c:pt>
                <c:pt idx="7">
                  <c:v>59</c:v>
                </c:pt>
                <c:pt idx="8">
                  <c:v>58</c:v>
                </c:pt>
                <c:pt idx="9">
                  <c:v>56</c:v>
                </c:pt>
                <c:pt idx="10">
                  <c:v>54</c:v>
                </c:pt>
                <c:pt idx="11">
                  <c:v>46</c:v>
                </c:pt>
                <c:pt idx="12">
                  <c:v>36</c:v>
                </c:pt>
                <c:pt idx="13">
                  <c:v>31</c:v>
                </c:pt>
                <c:pt idx="14">
                  <c:v>30</c:v>
                </c:pt>
                <c:pt idx="15">
                  <c:v>29</c:v>
                </c:pt>
                <c:pt idx="16">
                  <c:v>19</c:v>
                </c:pt>
                <c:pt idx="17">
                  <c:v>19</c:v>
                </c:pt>
                <c:pt idx="18">
                  <c:v>17</c:v>
                </c:pt>
                <c:pt idx="19">
                  <c:v>18</c:v>
                </c:pt>
                <c:pt idx="20">
                  <c:v>16</c:v>
                </c:pt>
                <c:pt idx="21">
                  <c:v>14</c:v>
                </c:pt>
                <c:pt idx="22">
                  <c:v>12</c:v>
                </c:pt>
                <c:pt idx="23">
                  <c:v>9</c:v>
                </c:pt>
                <c:pt idx="24">
                  <c:v>9</c:v>
                </c:pt>
                <c:pt idx="25">
                  <c:v>6</c:v>
                </c:pt>
                <c:pt idx="26">
                  <c:v>5</c:v>
                </c:pt>
              </c:numCache>
            </c:numRef>
          </c:val>
        </c:ser>
        <c:gapWidth val="55"/>
        <c:overlap val="100"/>
        <c:axId val="79296529"/>
        <c:axId val="83874012"/>
      </c:barChart>
      <c:catAx>
        <c:axId val="79296529"/>
        <c:scaling>
          <c:orientation val="minMax"/>
        </c:scaling>
        <c:delete val="0"/>
        <c:axPos val="b"/>
        <c:numFmt formatCode="[$-408]dd/mm/yyyy" sourceLinked="1"/>
        <c:majorTickMark val="none"/>
        <c:minorTickMark val="none"/>
        <c:tickLblPos val="nextTo"/>
        <c:spPr>
          <a:ln w="9360">
            <a:solidFill>
              <a:srgbClr val="848484"/>
            </a:solidFill>
            <a:round/>
          </a:ln>
        </c:spPr>
        <c:txPr>
          <a:bodyPr/>
          <a:lstStyle/>
          <a:p>
            <a:pPr>
              <a:defRPr b="0" sz="1000" spc="-1" strike="noStrike">
                <a:solidFill>
                  <a:srgbClr val="000000"/>
                </a:solidFill>
                <a:latin typeface="Arial"/>
              </a:defRPr>
            </a:pPr>
          </a:p>
        </c:txPr>
        <c:crossAx val="83874012"/>
        <c:crosses val="autoZero"/>
        <c:auto val="1"/>
        <c:lblAlgn val="ctr"/>
        <c:lblOffset val="100"/>
        <c:noMultiLvlLbl val="0"/>
      </c:catAx>
      <c:valAx>
        <c:axId val="83874012"/>
        <c:scaling>
          <c:orientation val="minMax"/>
          <c:max val="100"/>
        </c:scaling>
        <c:delete val="0"/>
        <c:axPos val="l"/>
        <c:majorGridlines>
          <c:spPr>
            <a:ln w="9360">
              <a:solidFill>
                <a:srgbClr val="848484"/>
              </a:solidFill>
              <a:round/>
            </a:ln>
          </c:spPr>
        </c:majorGridlines>
        <c:numFmt formatCode="General" sourceLinked="0"/>
        <c:majorTickMark val="none"/>
        <c:minorTickMark val="none"/>
        <c:tickLblPos val="nextTo"/>
        <c:spPr>
          <a:ln w="9360">
            <a:solidFill>
              <a:srgbClr val="848484"/>
            </a:solidFill>
            <a:round/>
          </a:ln>
        </c:spPr>
        <c:txPr>
          <a:bodyPr/>
          <a:lstStyle/>
          <a:p>
            <a:pPr>
              <a:defRPr b="0" sz="1000" spc="-1" strike="noStrike">
                <a:solidFill>
                  <a:srgbClr val="000000"/>
                </a:solidFill>
                <a:latin typeface="Arial"/>
              </a:defRPr>
            </a:pPr>
          </a:p>
        </c:txPr>
        <c:crossAx val="79296529"/>
        <c:crosses val="autoZero"/>
        <c:crossBetween val="between"/>
      </c:valAx>
      <c:spPr>
        <a:solidFill>
          <a:srgbClr val="ffffff"/>
        </a:solidFill>
        <a:ln>
          <a:noFill/>
        </a:ln>
      </c:spPr>
    </c:plotArea>
    <c:legend>
      <c:legendPos val="r"/>
      <c:layout>
        <c:manualLayout>
          <c:xMode val="edge"/>
          <c:yMode val="edge"/>
          <c:x val="0.866561245516849"/>
          <c:y val="0.447925262042029"/>
          <c:w val="0.127666749585582"/>
          <c:h val="0.104149249162429"/>
        </c:manualLayout>
      </c:layout>
      <c:overlay val="0"/>
      <c:spPr>
        <a:noFill/>
        <a:ln>
          <a:noFill/>
        </a:ln>
      </c:spPr>
      <c:txPr>
        <a:bodyPr/>
        <a:lstStyle/>
        <a:p>
          <a:pPr>
            <a:defRPr b="0" sz="1000" spc="-1" strike="noStrike">
              <a:solidFill>
                <a:srgbClr val="000000"/>
              </a:solidFill>
              <a:latin typeface="Arial"/>
            </a:defRPr>
          </a:pPr>
        </a:p>
      </c:txPr>
    </c:legend>
    <c:plotVisOnly val="1"/>
    <c:dispBlanksAs val="gap"/>
  </c:chart>
  <c:spPr>
    <a:noFill/>
    <a:ln w="9360">
      <a:solidFill>
        <a:srgbClr val="d9d9d9"/>
      </a:solidFill>
      <a:round/>
    </a:ln>
  </c:spPr>
</c:chartSpace>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n-US" sz="1800" spc="-1" strike="noStrike">
                <a:solidFill>
                  <a:srgbClr val="000000"/>
                </a:solidFill>
                <a:latin typeface="Rockwell"/>
              </a:rPr>
              <a:t>Πατήστε για μετακίνηση της διαφάνειας</a:t>
            </a:r>
            <a:endParaRPr b="0" lang="en-US" sz="1800" spc="-1" strike="noStrike">
              <a:solidFill>
                <a:srgbClr val="000000"/>
              </a:solidFill>
              <a:latin typeface="Rockwell"/>
            </a:endParaRPr>
          </a:p>
        </p:txBody>
      </p:sp>
      <p:sp>
        <p:nvSpPr>
          <p:cNvPr id="284" name="PlaceHolder 2"/>
          <p:cNvSpPr>
            <a:spLocks noGrp="1"/>
          </p:cNvSpPr>
          <p:nvPr>
            <p:ph type="body"/>
          </p:nvPr>
        </p:nvSpPr>
        <p:spPr>
          <a:xfrm>
            <a:off x="756000" y="5078520"/>
            <a:ext cx="6047640" cy="4811040"/>
          </a:xfrm>
          <a:prstGeom prst="rect">
            <a:avLst/>
          </a:prstGeom>
        </p:spPr>
        <p:txBody>
          <a:bodyPr lIns="0" rIns="0" tIns="0" bIns="0">
            <a:noAutofit/>
          </a:bodyPr>
          <a:p>
            <a:r>
              <a:rPr b="0" lang="el-GR" sz="2000" spc="-1" strike="noStrike">
                <a:latin typeface="Arial"/>
              </a:rPr>
              <a:t>Πατήστε για επεξεργασία της μορφής των σημειώσεων</a:t>
            </a:r>
            <a:endParaRPr b="0" lang="el-GR" sz="2000" spc="-1" strike="noStrike">
              <a:latin typeface="Arial"/>
            </a:endParaRPr>
          </a:p>
        </p:txBody>
      </p:sp>
      <p:sp>
        <p:nvSpPr>
          <p:cNvPr id="285" name="PlaceHolder 3"/>
          <p:cNvSpPr>
            <a:spLocks noGrp="1"/>
          </p:cNvSpPr>
          <p:nvPr>
            <p:ph type="hdr"/>
          </p:nvPr>
        </p:nvSpPr>
        <p:spPr>
          <a:xfrm>
            <a:off x="0" y="0"/>
            <a:ext cx="3280680" cy="534240"/>
          </a:xfrm>
          <a:prstGeom prst="rect">
            <a:avLst/>
          </a:prstGeom>
        </p:spPr>
        <p:txBody>
          <a:bodyPr lIns="0" rIns="0" tIns="0" bIns="0">
            <a:noAutofit/>
          </a:bodyPr>
          <a:p>
            <a:r>
              <a:rPr b="0" lang="el-GR" sz="1400" spc="-1" strike="noStrike">
                <a:latin typeface="Times New Roman"/>
              </a:rPr>
              <a:t>&lt;κεφαλίδα&gt;</a:t>
            </a:r>
            <a:endParaRPr b="0" lang="el-GR" sz="1400" spc="-1" strike="noStrike">
              <a:latin typeface="Times New Roman"/>
            </a:endParaRPr>
          </a:p>
        </p:txBody>
      </p:sp>
      <p:sp>
        <p:nvSpPr>
          <p:cNvPr id="286" name="PlaceHolder 4"/>
          <p:cNvSpPr>
            <a:spLocks noGrp="1"/>
          </p:cNvSpPr>
          <p:nvPr>
            <p:ph type="dt"/>
          </p:nvPr>
        </p:nvSpPr>
        <p:spPr>
          <a:xfrm>
            <a:off x="4278960" y="0"/>
            <a:ext cx="3280680" cy="534240"/>
          </a:xfrm>
          <a:prstGeom prst="rect">
            <a:avLst/>
          </a:prstGeom>
        </p:spPr>
        <p:txBody>
          <a:bodyPr lIns="0" rIns="0" tIns="0" bIns="0">
            <a:noAutofit/>
          </a:bodyPr>
          <a:p>
            <a:pPr algn="r"/>
            <a:r>
              <a:rPr b="0" lang="el-GR" sz="1400" spc="-1" strike="noStrike">
                <a:latin typeface="Times New Roman"/>
              </a:rPr>
              <a:t>&lt;ημερομηνία/ώρα&gt;</a:t>
            </a:r>
            <a:endParaRPr b="0" lang="el-GR" sz="1400" spc="-1" strike="noStrike">
              <a:latin typeface="Times New Roman"/>
            </a:endParaRPr>
          </a:p>
        </p:txBody>
      </p:sp>
      <p:sp>
        <p:nvSpPr>
          <p:cNvPr id="287" name="PlaceHolder 5"/>
          <p:cNvSpPr>
            <a:spLocks noGrp="1"/>
          </p:cNvSpPr>
          <p:nvPr>
            <p:ph type="ftr"/>
          </p:nvPr>
        </p:nvSpPr>
        <p:spPr>
          <a:xfrm>
            <a:off x="0" y="10157400"/>
            <a:ext cx="3280680" cy="534240"/>
          </a:xfrm>
          <a:prstGeom prst="rect">
            <a:avLst/>
          </a:prstGeom>
        </p:spPr>
        <p:txBody>
          <a:bodyPr lIns="0" rIns="0" tIns="0" bIns="0" anchor="b">
            <a:noAutofit/>
          </a:bodyPr>
          <a:p>
            <a:r>
              <a:rPr b="0" lang="el-GR" sz="1400" spc="-1" strike="noStrike">
                <a:latin typeface="Times New Roman"/>
              </a:rPr>
              <a:t>&lt;υποσέλιδο&gt;</a:t>
            </a:r>
            <a:endParaRPr b="0" lang="el-GR" sz="1400" spc="-1" strike="noStrike">
              <a:latin typeface="Times New Roman"/>
            </a:endParaRPr>
          </a:p>
        </p:txBody>
      </p:sp>
      <p:sp>
        <p:nvSpPr>
          <p:cNvPr id="288"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6DEACB97-050F-4C08-A4AF-4A927C927750}" type="slidenum">
              <a:rPr b="0" lang="el-GR" sz="1400" spc="-1" strike="noStrike">
                <a:latin typeface="Times New Roman"/>
              </a:rPr>
              <a:t>&lt;αριθμός&gt;</a:t>
            </a:fld>
            <a:endParaRPr b="0" lang="el-G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0" name="PlaceHolder 1"/>
          <p:cNvSpPr>
            <a:spLocks noGrp="1"/>
          </p:cNvSpPr>
          <p:nvPr>
            <p:ph type="sldImg"/>
          </p:nvPr>
        </p:nvSpPr>
        <p:spPr>
          <a:xfrm>
            <a:off x="685800" y="1143000"/>
            <a:ext cx="5486040" cy="3085920"/>
          </a:xfrm>
          <a:prstGeom prst="rect">
            <a:avLst/>
          </a:prstGeom>
        </p:spPr>
      </p:sp>
      <p:sp>
        <p:nvSpPr>
          <p:cNvPr id="321" name="PlaceHolder 2"/>
          <p:cNvSpPr>
            <a:spLocks noGrp="1"/>
          </p:cNvSpPr>
          <p:nvPr>
            <p:ph type="body"/>
          </p:nvPr>
        </p:nvSpPr>
        <p:spPr>
          <a:xfrm>
            <a:off x="685800" y="4400640"/>
            <a:ext cx="5486040" cy="3600000"/>
          </a:xfrm>
          <a:prstGeom prst="rect">
            <a:avLst/>
          </a:prstGeom>
        </p:spPr>
        <p:txBody>
          <a:bodyPr>
            <a:noAutofit/>
          </a:bodyPr>
          <a:p>
            <a:endParaRPr b="0" lang="el-GR" sz="2000" spc="-1" strike="noStrike">
              <a:latin typeface="Arial"/>
            </a:endParaRPr>
          </a:p>
        </p:txBody>
      </p:sp>
      <p:sp>
        <p:nvSpPr>
          <p:cNvPr id="322" name="CustomShape 3"/>
          <p:cNvSpPr/>
          <p:nvPr/>
        </p:nvSpPr>
        <p:spPr>
          <a:xfrm>
            <a:off x="3884760" y="8685360"/>
            <a:ext cx="2971440" cy="456840"/>
          </a:xfrm>
          <a:prstGeom prst="rect">
            <a:avLst/>
          </a:prstGeom>
          <a:noFill/>
          <a:ln>
            <a:noFill/>
          </a:ln>
        </p:spPr>
        <p:style>
          <a:lnRef idx="0"/>
          <a:fillRef idx="0"/>
          <a:effectRef idx="0"/>
          <a:fontRef idx="minor"/>
        </p:style>
        <p:txBody>
          <a:bodyPr lIns="94680" rIns="94680" tIns="47160" bIns="47160" anchor="b">
            <a:noAutofit/>
          </a:bodyPr>
          <a:p>
            <a:pPr algn="r">
              <a:lnSpc>
                <a:spcPct val="100000"/>
              </a:lnSpc>
              <a:tabLst>
                <a:tab algn="l" pos="0"/>
              </a:tabLst>
            </a:pPr>
            <a:fld id="{F2363955-9FC6-4416-8AB4-B29A480C38A6}" type="slidenum">
              <a:rPr b="0" lang="el-GR" sz="1200" spc="-1" strike="noStrike">
                <a:solidFill>
                  <a:srgbClr val="000000"/>
                </a:solidFill>
                <a:latin typeface="Calibri"/>
                <a:ea typeface="+mn-ea"/>
              </a:rPr>
              <a:t>&lt;αριθμός&gt;</a:t>
            </a:fld>
            <a:endParaRPr b="0" lang="el-GR"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51" name="PlaceHolder 2"/>
          <p:cNvSpPr>
            <a:spLocks noGrp="1"/>
          </p:cNvSpPr>
          <p:nvPr>
            <p:ph type="body"/>
          </p:nvPr>
        </p:nvSpPr>
        <p:spPr>
          <a:xfrm>
            <a:off x="5118480" y="80316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52" name="PlaceHolder 3"/>
          <p:cNvSpPr>
            <a:spLocks noGrp="1"/>
          </p:cNvSpPr>
          <p:nvPr>
            <p:ph type="body"/>
          </p:nvPr>
        </p:nvSpPr>
        <p:spPr>
          <a:xfrm>
            <a:off x="5118480" y="354492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54"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55"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56" name="PlaceHolder 4"/>
          <p:cNvSpPr>
            <a:spLocks noGrp="1"/>
          </p:cNvSpPr>
          <p:nvPr>
            <p:ph type="body"/>
          </p:nvPr>
        </p:nvSpPr>
        <p:spPr>
          <a:xfrm>
            <a:off x="511848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57" name="PlaceHolder 5"/>
          <p:cNvSpPr>
            <a:spLocks noGrp="1"/>
          </p:cNvSpPr>
          <p:nvPr>
            <p:ph type="body"/>
          </p:nvPr>
        </p:nvSpPr>
        <p:spPr>
          <a:xfrm>
            <a:off x="833760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59" name="PlaceHolder 2"/>
          <p:cNvSpPr>
            <a:spLocks noGrp="1"/>
          </p:cNvSpPr>
          <p:nvPr>
            <p:ph type="body"/>
          </p:nvPr>
        </p:nvSpPr>
        <p:spPr>
          <a:xfrm>
            <a:off x="5118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60" name="PlaceHolder 3"/>
          <p:cNvSpPr>
            <a:spLocks noGrp="1"/>
          </p:cNvSpPr>
          <p:nvPr>
            <p:ph type="body"/>
          </p:nvPr>
        </p:nvSpPr>
        <p:spPr>
          <a:xfrm>
            <a:off x="7242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61" name="PlaceHolder 4"/>
          <p:cNvSpPr>
            <a:spLocks noGrp="1"/>
          </p:cNvSpPr>
          <p:nvPr>
            <p:ph type="body"/>
          </p:nvPr>
        </p:nvSpPr>
        <p:spPr>
          <a:xfrm>
            <a:off x="9366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62" name="PlaceHolder 5"/>
          <p:cNvSpPr>
            <a:spLocks noGrp="1"/>
          </p:cNvSpPr>
          <p:nvPr>
            <p:ph type="body"/>
          </p:nvPr>
        </p:nvSpPr>
        <p:spPr>
          <a:xfrm>
            <a:off x="5118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63" name="PlaceHolder 6"/>
          <p:cNvSpPr>
            <a:spLocks noGrp="1"/>
          </p:cNvSpPr>
          <p:nvPr>
            <p:ph type="body"/>
          </p:nvPr>
        </p:nvSpPr>
        <p:spPr>
          <a:xfrm>
            <a:off x="7242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64" name="PlaceHolder 7"/>
          <p:cNvSpPr>
            <a:spLocks noGrp="1"/>
          </p:cNvSpPr>
          <p:nvPr>
            <p:ph type="body"/>
          </p:nvPr>
        </p:nvSpPr>
        <p:spPr>
          <a:xfrm>
            <a:off x="9366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6"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97" name="PlaceHolder 2"/>
          <p:cNvSpPr>
            <a:spLocks noGrp="1"/>
          </p:cNvSpPr>
          <p:nvPr>
            <p:ph type="subTitle"/>
          </p:nvPr>
        </p:nvSpPr>
        <p:spPr>
          <a:xfrm>
            <a:off x="5118480" y="803160"/>
            <a:ext cx="6281640" cy="52484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99" name="PlaceHolder 2"/>
          <p:cNvSpPr>
            <a:spLocks noGrp="1"/>
          </p:cNvSpPr>
          <p:nvPr>
            <p:ph type="body"/>
          </p:nvPr>
        </p:nvSpPr>
        <p:spPr>
          <a:xfrm>
            <a:off x="5118480" y="803160"/>
            <a:ext cx="6281640" cy="5248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01" name="PlaceHolder 2"/>
          <p:cNvSpPr>
            <a:spLocks noGrp="1"/>
          </p:cNvSpPr>
          <p:nvPr>
            <p:ph type="body"/>
          </p:nvPr>
        </p:nvSpPr>
        <p:spPr>
          <a:xfrm>
            <a:off x="511848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02" name="PlaceHolder 3"/>
          <p:cNvSpPr>
            <a:spLocks noGrp="1"/>
          </p:cNvSpPr>
          <p:nvPr>
            <p:ph type="body"/>
          </p:nvPr>
        </p:nvSpPr>
        <p:spPr>
          <a:xfrm>
            <a:off x="833760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3"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4" name="PlaceHolder 1"/>
          <p:cNvSpPr>
            <a:spLocks noGrp="1"/>
          </p:cNvSpPr>
          <p:nvPr>
            <p:ph type="subTitle"/>
          </p:nvPr>
        </p:nvSpPr>
        <p:spPr>
          <a:xfrm>
            <a:off x="888480" y="2350080"/>
            <a:ext cx="3498480" cy="1138536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06"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07" name="PlaceHolder 3"/>
          <p:cNvSpPr>
            <a:spLocks noGrp="1"/>
          </p:cNvSpPr>
          <p:nvPr>
            <p:ph type="body"/>
          </p:nvPr>
        </p:nvSpPr>
        <p:spPr>
          <a:xfrm>
            <a:off x="833760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08" name="PlaceHolder 4"/>
          <p:cNvSpPr>
            <a:spLocks noGrp="1"/>
          </p:cNvSpPr>
          <p:nvPr>
            <p:ph type="body"/>
          </p:nvPr>
        </p:nvSpPr>
        <p:spPr>
          <a:xfrm>
            <a:off x="511848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9"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30" name="PlaceHolder 2"/>
          <p:cNvSpPr>
            <a:spLocks noGrp="1"/>
          </p:cNvSpPr>
          <p:nvPr>
            <p:ph type="subTitle"/>
          </p:nvPr>
        </p:nvSpPr>
        <p:spPr>
          <a:xfrm>
            <a:off x="5118480" y="803160"/>
            <a:ext cx="6281640" cy="52484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10" name="PlaceHolder 2"/>
          <p:cNvSpPr>
            <a:spLocks noGrp="1"/>
          </p:cNvSpPr>
          <p:nvPr>
            <p:ph type="body"/>
          </p:nvPr>
        </p:nvSpPr>
        <p:spPr>
          <a:xfrm>
            <a:off x="511848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11"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12" name="PlaceHolder 4"/>
          <p:cNvSpPr>
            <a:spLocks noGrp="1"/>
          </p:cNvSpPr>
          <p:nvPr>
            <p:ph type="body"/>
          </p:nvPr>
        </p:nvSpPr>
        <p:spPr>
          <a:xfrm>
            <a:off x="833760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14"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15"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16" name="PlaceHolder 4"/>
          <p:cNvSpPr>
            <a:spLocks noGrp="1"/>
          </p:cNvSpPr>
          <p:nvPr>
            <p:ph type="body"/>
          </p:nvPr>
        </p:nvSpPr>
        <p:spPr>
          <a:xfrm>
            <a:off x="5118480" y="354492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18" name="PlaceHolder 2"/>
          <p:cNvSpPr>
            <a:spLocks noGrp="1"/>
          </p:cNvSpPr>
          <p:nvPr>
            <p:ph type="body"/>
          </p:nvPr>
        </p:nvSpPr>
        <p:spPr>
          <a:xfrm>
            <a:off x="5118480" y="80316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19" name="PlaceHolder 3"/>
          <p:cNvSpPr>
            <a:spLocks noGrp="1"/>
          </p:cNvSpPr>
          <p:nvPr>
            <p:ph type="body"/>
          </p:nvPr>
        </p:nvSpPr>
        <p:spPr>
          <a:xfrm>
            <a:off x="5118480" y="354492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21"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22"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23" name="PlaceHolder 4"/>
          <p:cNvSpPr>
            <a:spLocks noGrp="1"/>
          </p:cNvSpPr>
          <p:nvPr>
            <p:ph type="body"/>
          </p:nvPr>
        </p:nvSpPr>
        <p:spPr>
          <a:xfrm>
            <a:off x="511848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24" name="PlaceHolder 5"/>
          <p:cNvSpPr>
            <a:spLocks noGrp="1"/>
          </p:cNvSpPr>
          <p:nvPr>
            <p:ph type="body"/>
          </p:nvPr>
        </p:nvSpPr>
        <p:spPr>
          <a:xfrm>
            <a:off x="833760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26" name="PlaceHolder 2"/>
          <p:cNvSpPr>
            <a:spLocks noGrp="1"/>
          </p:cNvSpPr>
          <p:nvPr>
            <p:ph type="body"/>
          </p:nvPr>
        </p:nvSpPr>
        <p:spPr>
          <a:xfrm>
            <a:off x="5118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27" name="PlaceHolder 3"/>
          <p:cNvSpPr>
            <a:spLocks noGrp="1"/>
          </p:cNvSpPr>
          <p:nvPr>
            <p:ph type="body"/>
          </p:nvPr>
        </p:nvSpPr>
        <p:spPr>
          <a:xfrm>
            <a:off x="7242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28" name="PlaceHolder 4"/>
          <p:cNvSpPr>
            <a:spLocks noGrp="1"/>
          </p:cNvSpPr>
          <p:nvPr>
            <p:ph type="body"/>
          </p:nvPr>
        </p:nvSpPr>
        <p:spPr>
          <a:xfrm>
            <a:off x="9366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29" name="PlaceHolder 5"/>
          <p:cNvSpPr>
            <a:spLocks noGrp="1"/>
          </p:cNvSpPr>
          <p:nvPr>
            <p:ph type="body"/>
          </p:nvPr>
        </p:nvSpPr>
        <p:spPr>
          <a:xfrm>
            <a:off x="5118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30" name="PlaceHolder 6"/>
          <p:cNvSpPr>
            <a:spLocks noGrp="1"/>
          </p:cNvSpPr>
          <p:nvPr>
            <p:ph type="body"/>
          </p:nvPr>
        </p:nvSpPr>
        <p:spPr>
          <a:xfrm>
            <a:off x="7242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31" name="PlaceHolder 7"/>
          <p:cNvSpPr>
            <a:spLocks noGrp="1"/>
          </p:cNvSpPr>
          <p:nvPr>
            <p:ph type="body"/>
          </p:nvPr>
        </p:nvSpPr>
        <p:spPr>
          <a:xfrm>
            <a:off x="9366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7"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38" name="PlaceHolder 2"/>
          <p:cNvSpPr>
            <a:spLocks noGrp="1"/>
          </p:cNvSpPr>
          <p:nvPr>
            <p:ph type="subTitle"/>
          </p:nvPr>
        </p:nvSpPr>
        <p:spPr>
          <a:xfrm>
            <a:off x="5118480" y="803160"/>
            <a:ext cx="6281640" cy="52484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40" name="PlaceHolder 2"/>
          <p:cNvSpPr>
            <a:spLocks noGrp="1"/>
          </p:cNvSpPr>
          <p:nvPr>
            <p:ph type="body"/>
          </p:nvPr>
        </p:nvSpPr>
        <p:spPr>
          <a:xfrm>
            <a:off x="5118480" y="803160"/>
            <a:ext cx="6281640" cy="5248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42" name="PlaceHolder 2"/>
          <p:cNvSpPr>
            <a:spLocks noGrp="1"/>
          </p:cNvSpPr>
          <p:nvPr>
            <p:ph type="body"/>
          </p:nvPr>
        </p:nvSpPr>
        <p:spPr>
          <a:xfrm>
            <a:off x="511848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43" name="PlaceHolder 3"/>
          <p:cNvSpPr>
            <a:spLocks noGrp="1"/>
          </p:cNvSpPr>
          <p:nvPr>
            <p:ph type="body"/>
          </p:nvPr>
        </p:nvSpPr>
        <p:spPr>
          <a:xfrm>
            <a:off x="833760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4"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32" name="PlaceHolder 2"/>
          <p:cNvSpPr>
            <a:spLocks noGrp="1"/>
          </p:cNvSpPr>
          <p:nvPr>
            <p:ph type="body"/>
          </p:nvPr>
        </p:nvSpPr>
        <p:spPr>
          <a:xfrm>
            <a:off x="5118480" y="803160"/>
            <a:ext cx="6281640" cy="5248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5" name="PlaceHolder 1"/>
          <p:cNvSpPr>
            <a:spLocks noGrp="1"/>
          </p:cNvSpPr>
          <p:nvPr>
            <p:ph type="subTitle"/>
          </p:nvPr>
        </p:nvSpPr>
        <p:spPr>
          <a:xfrm>
            <a:off x="888480" y="2350080"/>
            <a:ext cx="3498480" cy="1138536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47"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48" name="PlaceHolder 3"/>
          <p:cNvSpPr>
            <a:spLocks noGrp="1"/>
          </p:cNvSpPr>
          <p:nvPr>
            <p:ph type="body"/>
          </p:nvPr>
        </p:nvSpPr>
        <p:spPr>
          <a:xfrm>
            <a:off x="833760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49" name="PlaceHolder 4"/>
          <p:cNvSpPr>
            <a:spLocks noGrp="1"/>
          </p:cNvSpPr>
          <p:nvPr>
            <p:ph type="body"/>
          </p:nvPr>
        </p:nvSpPr>
        <p:spPr>
          <a:xfrm>
            <a:off x="511848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51" name="PlaceHolder 2"/>
          <p:cNvSpPr>
            <a:spLocks noGrp="1"/>
          </p:cNvSpPr>
          <p:nvPr>
            <p:ph type="body"/>
          </p:nvPr>
        </p:nvSpPr>
        <p:spPr>
          <a:xfrm>
            <a:off x="511848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52"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53" name="PlaceHolder 4"/>
          <p:cNvSpPr>
            <a:spLocks noGrp="1"/>
          </p:cNvSpPr>
          <p:nvPr>
            <p:ph type="body"/>
          </p:nvPr>
        </p:nvSpPr>
        <p:spPr>
          <a:xfrm>
            <a:off x="833760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55"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56"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57" name="PlaceHolder 4"/>
          <p:cNvSpPr>
            <a:spLocks noGrp="1"/>
          </p:cNvSpPr>
          <p:nvPr>
            <p:ph type="body"/>
          </p:nvPr>
        </p:nvSpPr>
        <p:spPr>
          <a:xfrm>
            <a:off x="5118480" y="354492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59" name="PlaceHolder 2"/>
          <p:cNvSpPr>
            <a:spLocks noGrp="1"/>
          </p:cNvSpPr>
          <p:nvPr>
            <p:ph type="body"/>
          </p:nvPr>
        </p:nvSpPr>
        <p:spPr>
          <a:xfrm>
            <a:off x="5118480" y="80316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60" name="PlaceHolder 3"/>
          <p:cNvSpPr>
            <a:spLocks noGrp="1"/>
          </p:cNvSpPr>
          <p:nvPr>
            <p:ph type="body"/>
          </p:nvPr>
        </p:nvSpPr>
        <p:spPr>
          <a:xfrm>
            <a:off x="5118480" y="354492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62"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63"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64" name="PlaceHolder 4"/>
          <p:cNvSpPr>
            <a:spLocks noGrp="1"/>
          </p:cNvSpPr>
          <p:nvPr>
            <p:ph type="body"/>
          </p:nvPr>
        </p:nvSpPr>
        <p:spPr>
          <a:xfrm>
            <a:off x="511848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65" name="PlaceHolder 5"/>
          <p:cNvSpPr>
            <a:spLocks noGrp="1"/>
          </p:cNvSpPr>
          <p:nvPr>
            <p:ph type="body"/>
          </p:nvPr>
        </p:nvSpPr>
        <p:spPr>
          <a:xfrm>
            <a:off x="833760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167" name="PlaceHolder 2"/>
          <p:cNvSpPr>
            <a:spLocks noGrp="1"/>
          </p:cNvSpPr>
          <p:nvPr>
            <p:ph type="body"/>
          </p:nvPr>
        </p:nvSpPr>
        <p:spPr>
          <a:xfrm>
            <a:off x="5118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68" name="PlaceHolder 3"/>
          <p:cNvSpPr>
            <a:spLocks noGrp="1"/>
          </p:cNvSpPr>
          <p:nvPr>
            <p:ph type="body"/>
          </p:nvPr>
        </p:nvSpPr>
        <p:spPr>
          <a:xfrm>
            <a:off x="7242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69" name="PlaceHolder 4"/>
          <p:cNvSpPr>
            <a:spLocks noGrp="1"/>
          </p:cNvSpPr>
          <p:nvPr>
            <p:ph type="body"/>
          </p:nvPr>
        </p:nvSpPr>
        <p:spPr>
          <a:xfrm>
            <a:off x="9366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70" name="PlaceHolder 5"/>
          <p:cNvSpPr>
            <a:spLocks noGrp="1"/>
          </p:cNvSpPr>
          <p:nvPr>
            <p:ph type="body"/>
          </p:nvPr>
        </p:nvSpPr>
        <p:spPr>
          <a:xfrm>
            <a:off x="5118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71" name="PlaceHolder 6"/>
          <p:cNvSpPr>
            <a:spLocks noGrp="1"/>
          </p:cNvSpPr>
          <p:nvPr>
            <p:ph type="body"/>
          </p:nvPr>
        </p:nvSpPr>
        <p:spPr>
          <a:xfrm>
            <a:off x="7242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172" name="PlaceHolder 7"/>
          <p:cNvSpPr>
            <a:spLocks noGrp="1"/>
          </p:cNvSpPr>
          <p:nvPr>
            <p:ph type="body"/>
          </p:nvPr>
        </p:nvSpPr>
        <p:spPr>
          <a:xfrm>
            <a:off x="9366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05"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06" name="PlaceHolder 2"/>
          <p:cNvSpPr>
            <a:spLocks noGrp="1"/>
          </p:cNvSpPr>
          <p:nvPr>
            <p:ph type="subTitle"/>
          </p:nvPr>
        </p:nvSpPr>
        <p:spPr>
          <a:xfrm>
            <a:off x="5118480" y="803160"/>
            <a:ext cx="6281640" cy="52484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08" name="PlaceHolder 2"/>
          <p:cNvSpPr>
            <a:spLocks noGrp="1"/>
          </p:cNvSpPr>
          <p:nvPr>
            <p:ph type="body"/>
          </p:nvPr>
        </p:nvSpPr>
        <p:spPr>
          <a:xfrm>
            <a:off x="5118480" y="803160"/>
            <a:ext cx="6281640" cy="5248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34" name="PlaceHolder 2"/>
          <p:cNvSpPr>
            <a:spLocks noGrp="1"/>
          </p:cNvSpPr>
          <p:nvPr>
            <p:ph type="body"/>
          </p:nvPr>
        </p:nvSpPr>
        <p:spPr>
          <a:xfrm>
            <a:off x="511848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35" name="PlaceHolder 3"/>
          <p:cNvSpPr>
            <a:spLocks noGrp="1"/>
          </p:cNvSpPr>
          <p:nvPr>
            <p:ph type="body"/>
          </p:nvPr>
        </p:nvSpPr>
        <p:spPr>
          <a:xfrm>
            <a:off x="833760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09"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10" name="PlaceHolder 2"/>
          <p:cNvSpPr>
            <a:spLocks noGrp="1"/>
          </p:cNvSpPr>
          <p:nvPr>
            <p:ph type="body"/>
          </p:nvPr>
        </p:nvSpPr>
        <p:spPr>
          <a:xfrm>
            <a:off x="511848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11" name="PlaceHolder 3"/>
          <p:cNvSpPr>
            <a:spLocks noGrp="1"/>
          </p:cNvSpPr>
          <p:nvPr>
            <p:ph type="body"/>
          </p:nvPr>
        </p:nvSpPr>
        <p:spPr>
          <a:xfrm>
            <a:off x="833760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12"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13" name="PlaceHolder 1"/>
          <p:cNvSpPr>
            <a:spLocks noGrp="1"/>
          </p:cNvSpPr>
          <p:nvPr>
            <p:ph type="subTitle"/>
          </p:nvPr>
        </p:nvSpPr>
        <p:spPr>
          <a:xfrm>
            <a:off x="888480" y="2350080"/>
            <a:ext cx="3498480" cy="1138536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14"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15"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16" name="PlaceHolder 3"/>
          <p:cNvSpPr>
            <a:spLocks noGrp="1"/>
          </p:cNvSpPr>
          <p:nvPr>
            <p:ph type="body"/>
          </p:nvPr>
        </p:nvSpPr>
        <p:spPr>
          <a:xfrm>
            <a:off x="833760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17" name="PlaceHolder 4"/>
          <p:cNvSpPr>
            <a:spLocks noGrp="1"/>
          </p:cNvSpPr>
          <p:nvPr>
            <p:ph type="body"/>
          </p:nvPr>
        </p:nvSpPr>
        <p:spPr>
          <a:xfrm>
            <a:off x="511848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19" name="PlaceHolder 2"/>
          <p:cNvSpPr>
            <a:spLocks noGrp="1"/>
          </p:cNvSpPr>
          <p:nvPr>
            <p:ph type="body"/>
          </p:nvPr>
        </p:nvSpPr>
        <p:spPr>
          <a:xfrm>
            <a:off x="511848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20"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21" name="PlaceHolder 4"/>
          <p:cNvSpPr>
            <a:spLocks noGrp="1"/>
          </p:cNvSpPr>
          <p:nvPr>
            <p:ph type="body"/>
          </p:nvPr>
        </p:nvSpPr>
        <p:spPr>
          <a:xfrm>
            <a:off x="833760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2"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23"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24"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25" name="PlaceHolder 4"/>
          <p:cNvSpPr>
            <a:spLocks noGrp="1"/>
          </p:cNvSpPr>
          <p:nvPr>
            <p:ph type="body"/>
          </p:nvPr>
        </p:nvSpPr>
        <p:spPr>
          <a:xfrm>
            <a:off x="5118480" y="354492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26"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27" name="PlaceHolder 2"/>
          <p:cNvSpPr>
            <a:spLocks noGrp="1"/>
          </p:cNvSpPr>
          <p:nvPr>
            <p:ph type="body"/>
          </p:nvPr>
        </p:nvSpPr>
        <p:spPr>
          <a:xfrm>
            <a:off x="5118480" y="80316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28" name="PlaceHolder 3"/>
          <p:cNvSpPr>
            <a:spLocks noGrp="1"/>
          </p:cNvSpPr>
          <p:nvPr>
            <p:ph type="body"/>
          </p:nvPr>
        </p:nvSpPr>
        <p:spPr>
          <a:xfrm>
            <a:off x="5118480" y="354492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30"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31"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32" name="PlaceHolder 4"/>
          <p:cNvSpPr>
            <a:spLocks noGrp="1"/>
          </p:cNvSpPr>
          <p:nvPr>
            <p:ph type="body"/>
          </p:nvPr>
        </p:nvSpPr>
        <p:spPr>
          <a:xfrm>
            <a:off x="511848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33" name="PlaceHolder 5"/>
          <p:cNvSpPr>
            <a:spLocks noGrp="1"/>
          </p:cNvSpPr>
          <p:nvPr>
            <p:ph type="body"/>
          </p:nvPr>
        </p:nvSpPr>
        <p:spPr>
          <a:xfrm>
            <a:off x="833760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34"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35" name="PlaceHolder 2"/>
          <p:cNvSpPr>
            <a:spLocks noGrp="1"/>
          </p:cNvSpPr>
          <p:nvPr>
            <p:ph type="body"/>
          </p:nvPr>
        </p:nvSpPr>
        <p:spPr>
          <a:xfrm>
            <a:off x="5118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36" name="PlaceHolder 3"/>
          <p:cNvSpPr>
            <a:spLocks noGrp="1"/>
          </p:cNvSpPr>
          <p:nvPr>
            <p:ph type="body"/>
          </p:nvPr>
        </p:nvSpPr>
        <p:spPr>
          <a:xfrm>
            <a:off x="7242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37" name="PlaceHolder 4"/>
          <p:cNvSpPr>
            <a:spLocks noGrp="1"/>
          </p:cNvSpPr>
          <p:nvPr>
            <p:ph type="body"/>
          </p:nvPr>
        </p:nvSpPr>
        <p:spPr>
          <a:xfrm>
            <a:off x="9366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38" name="PlaceHolder 5"/>
          <p:cNvSpPr>
            <a:spLocks noGrp="1"/>
          </p:cNvSpPr>
          <p:nvPr>
            <p:ph type="body"/>
          </p:nvPr>
        </p:nvSpPr>
        <p:spPr>
          <a:xfrm>
            <a:off x="5118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39" name="PlaceHolder 6"/>
          <p:cNvSpPr>
            <a:spLocks noGrp="1"/>
          </p:cNvSpPr>
          <p:nvPr>
            <p:ph type="body"/>
          </p:nvPr>
        </p:nvSpPr>
        <p:spPr>
          <a:xfrm>
            <a:off x="7242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40" name="PlaceHolder 7"/>
          <p:cNvSpPr>
            <a:spLocks noGrp="1"/>
          </p:cNvSpPr>
          <p:nvPr>
            <p:ph type="body"/>
          </p:nvPr>
        </p:nvSpPr>
        <p:spPr>
          <a:xfrm>
            <a:off x="9366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6"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7"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48" name="PlaceHolder 2"/>
          <p:cNvSpPr>
            <a:spLocks noGrp="1"/>
          </p:cNvSpPr>
          <p:nvPr>
            <p:ph type="subTitle"/>
          </p:nvPr>
        </p:nvSpPr>
        <p:spPr>
          <a:xfrm>
            <a:off x="5118480" y="803160"/>
            <a:ext cx="6281640" cy="52484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9"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50" name="PlaceHolder 2"/>
          <p:cNvSpPr>
            <a:spLocks noGrp="1"/>
          </p:cNvSpPr>
          <p:nvPr>
            <p:ph type="body"/>
          </p:nvPr>
        </p:nvSpPr>
        <p:spPr>
          <a:xfrm>
            <a:off x="5118480" y="803160"/>
            <a:ext cx="6281640" cy="5248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51"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52" name="PlaceHolder 2"/>
          <p:cNvSpPr>
            <a:spLocks noGrp="1"/>
          </p:cNvSpPr>
          <p:nvPr>
            <p:ph type="body"/>
          </p:nvPr>
        </p:nvSpPr>
        <p:spPr>
          <a:xfrm>
            <a:off x="511848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53" name="PlaceHolder 3"/>
          <p:cNvSpPr>
            <a:spLocks noGrp="1"/>
          </p:cNvSpPr>
          <p:nvPr>
            <p:ph type="body"/>
          </p:nvPr>
        </p:nvSpPr>
        <p:spPr>
          <a:xfrm>
            <a:off x="833760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54"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55" name="PlaceHolder 1"/>
          <p:cNvSpPr>
            <a:spLocks noGrp="1"/>
          </p:cNvSpPr>
          <p:nvPr>
            <p:ph type="subTitle"/>
          </p:nvPr>
        </p:nvSpPr>
        <p:spPr>
          <a:xfrm>
            <a:off x="888480" y="2350080"/>
            <a:ext cx="3498480" cy="1138536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6"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57"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58" name="PlaceHolder 3"/>
          <p:cNvSpPr>
            <a:spLocks noGrp="1"/>
          </p:cNvSpPr>
          <p:nvPr>
            <p:ph type="body"/>
          </p:nvPr>
        </p:nvSpPr>
        <p:spPr>
          <a:xfrm>
            <a:off x="833760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59" name="PlaceHolder 4"/>
          <p:cNvSpPr>
            <a:spLocks noGrp="1"/>
          </p:cNvSpPr>
          <p:nvPr>
            <p:ph type="body"/>
          </p:nvPr>
        </p:nvSpPr>
        <p:spPr>
          <a:xfrm>
            <a:off x="511848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60"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61" name="PlaceHolder 2"/>
          <p:cNvSpPr>
            <a:spLocks noGrp="1"/>
          </p:cNvSpPr>
          <p:nvPr>
            <p:ph type="body"/>
          </p:nvPr>
        </p:nvSpPr>
        <p:spPr>
          <a:xfrm>
            <a:off x="511848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62"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63" name="PlaceHolder 4"/>
          <p:cNvSpPr>
            <a:spLocks noGrp="1"/>
          </p:cNvSpPr>
          <p:nvPr>
            <p:ph type="body"/>
          </p:nvPr>
        </p:nvSpPr>
        <p:spPr>
          <a:xfrm>
            <a:off x="833760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4"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65"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66"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67" name="PlaceHolder 4"/>
          <p:cNvSpPr>
            <a:spLocks noGrp="1"/>
          </p:cNvSpPr>
          <p:nvPr>
            <p:ph type="body"/>
          </p:nvPr>
        </p:nvSpPr>
        <p:spPr>
          <a:xfrm>
            <a:off x="5118480" y="354492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8"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69" name="PlaceHolder 2"/>
          <p:cNvSpPr>
            <a:spLocks noGrp="1"/>
          </p:cNvSpPr>
          <p:nvPr>
            <p:ph type="body"/>
          </p:nvPr>
        </p:nvSpPr>
        <p:spPr>
          <a:xfrm>
            <a:off x="5118480" y="80316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70" name="PlaceHolder 3"/>
          <p:cNvSpPr>
            <a:spLocks noGrp="1"/>
          </p:cNvSpPr>
          <p:nvPr>
            <p:ph type="body"/>
          </p:nvPr>
        </p:nvSpPr>
        <p:spPr>
          <a:xfrm>
            <a:off x="5118480" y="354492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1"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72"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73"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74" name="PlaceHolder 4"/>
          <p:cNvSpPr>
            <a:spLocks noGrp="1"/>
          </p:cNvSpPr>
          <p:nvPr>
            <p:ph type="body"/>
          </p:nvPr>
        </p:nvSpPr>
        <p:spPr>
          <a:xfrm>
            <a:off x="511848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75" name="PlaceHolder 5"/>
          <p:cNvSpPr>
            <a:spLocks noGrp="1"/>
          </p:cNvSpPr>
          <p:nvPr>
            <p:ph type="body"/>
          </p:nvPr>
        </p:nvSpPr>
        <p:spPr>
          <a:xfrm>
            <a:off x="833760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7" name="PlaceHolder 1"/>
          <p:cNvSpPr>
            <a:spLocks noGrp="1"/>
          </p:cNvSpPr>
          <p:nvPr>
            <p:ph type="subTitle"/>
          </p:nvPr>
        </p:nvSpPr>
        <p:spPr>
          <a:xfrm>
            <a:off x="888480" y="2350080"/>
            <a:ext cx="3498480" cy="1138536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6"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277" name="PlaceHolder 2"/>
          <p:cNvSpPr>
            <a:spLocks noGrp="1"/>
          </p:cNvSpPr>
          <p:nvPr>
            <p:ph type="body"/>
          </p:nvPr>
        </p:nvSpPr>
        <p:spPr>
          <a:xfrm>
            <a:off x="5118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78" name="PlaceHolder 3"/>
          <p:cNvSpPr>
            <a:spLocks noGrp="1"/>
          </p:cNvSpPr>
          <p:nvPr>
            <p:ph type="body"/>
          </p:nvPr>
        </p:nvSpPr>
        <p:spPr>
          <a:xfrm>
            <a:off x="7242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79" name="PlaceHolder 4"/>
          <p:cNvSpPr>
            <a:spLocks noGrp="1"/>
          </p:cNvSpPr>
          <p:nvPr>
            <p:ph type="body"/>
          </p:nvPr>
        </p:nvSpPr>
        <p:spPr>
          <a:xfrm>
            <a:off x="9366480" y="80316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80" name="PlaceHolder 5"/>
          <p:cNvSpPr>
            <a:spLocks noGrp="1"/>
          </p:cNvSpPr>
          <p:nvPr>
            <p:ph type="body"/>
          </p:nvPr>
        </p:nvSpPr>
        <p:spPr>
          <a:xfrm>
            <a:off x="5118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81" name="PlaceHolder 6"/>
          <p:cNvSpPr>
            <a:spLocks noGrp="1"/>
          </p:cNvSpPr>
          <p:nvPr>
            <p:ph type="body"/>
          </p:nvPr>
        </p:nvSpPr>
        <p:spPr>
          <a:xfrm>
            <a:off x="7242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282" name="PlaceHolder 7"/>
          <p:cNvSpPr>
            <a:spLocks noGrp="1"/>
          </p:cNvSpPr>
          <p:nvPr>
            <p:ph type="body"/>
          </p:nvPr>
        </p:nvSpPr>
        <p:spPr>
          <a:xfrm>
            <a:off x="9366480" y="3544920"/>
            <a:ext cx="202248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39"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40" name="PlaceHolder 3"/>
          <p:cNvSpPr>
            <a:spLocks noGrp="1"/>
          </p:cNvSpPr>
          <p:nvPr>
            <p:ph type="body"/>
          </p:nvPr>
        </p:nvSpPr>
        <p:spPr>
          <a:xfrm>
            <a:off x="833760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41" name="PlaceHolder 4"/>
          <p:cNvSpPr>
            <a:spLocks noGrp="1"/>
          </p:cNvSpPr>
          <p:nvPr>
            <p:ph type="body"/>
          </p:nvPr>
        </p:nvSpPr>
        <p:spPr>
          <a:xfrm>
            <a:off x="511848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43" name="PlaceHolder 2"/>
          <p:cNvSpPr>
            <a:spLocks noGrp="1"/>
          </p:cNvSpPr>
          <p:nvPr>
            <p:ph type="body"/>
          </p:nvPr>
        </p:nvSpPr>
        <p:spPr>
          <a:xfrm>
            <a:off x="5118480" y="803160"/>
            <a:ext cx="3065400" cy="5248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44"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45" name="PlaceHolder 4"/>
          <p:cNvSpPr>
            <a:spLocks noGrp="1"/>
          </p:cNvSpPr>
          <p:nvPr>
            <p:ph type="body"/>
          </p:nvPr>
        </p:nvSpPr>
        <p:spPr>
          <a:xfrm>
            <a:off x="8337600" y="354492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888480" y="2350080"/>
            <a:ext cx="3498480" cy="2455920"/>
          </a:xfrm>
          <a:prstGeom prst="rect">
            <a:avLst/>
          </a:prstGeom>
        </p:spPr>
        <p:txBody>
          <a:bodyPr lIns="0" rIns="0" tIns="0" bIns="0" anchor="ctr">
            <a:noAutofit/>
          </a:bodyPr>
          <a:p>
            <a:endParaRPr b="0" lang="en-US" sz="1800" spc="-1" strike="noStrike">
              <a:solidFill>
                <a:srgbClr val="000000"/>
              </a:solidFill>
              <a:latin typeface="Rockwell"/>
            </a:endParaRPr>
          </a:p>
        </p:txBody>
      </p:sp>
      <p:sp>
        <p:nvSpPr>
          <p:cNvPr id="47" name="PlaceHolder 2"/>
          <p:cNvSpPr>
            <a:spLocks noGrp="1"/>
          </p:cNvSpPr>
          <p:nvPr>
            <p:ph type="body"/>
          </p:nvPr>
        </p:nvSpPr>
        <p:spPr>
          <a:xfrm>
            <a:off x="511848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48" name="PlaceHolder 3"/>
          <p:cNvSpPr>
            <a:spLocks noGrp="1"/>
          </p:cNvSpPr>
          <p:nvPr>
            <p:ph type="body"/>
          </p:nvPr>
        </p:nvSpPr>
        <p:spPr>
          <a:xfrm>
            <a:off x="8337600" y="803160"/>
            <a:ext cx="3065400" cy="2503440"/>
          </a:xfrm>
          <a:prstGeom prst="rect">
            <a:avLst/>
          </a:prstGeom>
        </p:spPr>
        <p:txBody>
          <a:bodyPr lIns="0" rIns="0" tIns="0" bIns="0">
            <a:normAutofit/>
          </a:bodyPr>
          <a:p>
            <a:endParaRPr b="0" lang="en-US" sz="1800" spc="-1" strike="noStrike">
              <a:solidFill>
                <a:srgbClr val="000000"/>
              </a:solidFill>
              <a:latin typeface="Rockwell"/>
            </a:endParaRPr>
          </a:p>
        </p:txBody>
      </p:sp>
      <p:sp>
        <p:nvSpPr>
          <p:cNvPr id="49" name="PlaceHolder 4"/>
          <p:cNvSpPr>
            <a:spLocks noGrp="1"/>
          </p:cNvSpPr>
          <p:nvPr>
            <p:ph type="body"/>
          </p:nvPr>
        </p:nvSpPr>
        <p:spPr>
          <a:xfrm>
            <a:off x="5118480" y="3544920"/>
            <a:ext cx="6281640" cy="2503440"/>
          </a:xfrm>
          <a:prstGeom prst="rect">
            <a:avLst/>
          </a:prstGeom>
        </p:spPr>
        <p:txBody>
          <a:bodyPr lIns="0" rIns="0" tIns="0" bIns="0">
            <a:normAutofit/>
          </a:bodyPr>
          <a:p>
            <a:endParaRPr b="0" lang="en-US" sz="1800" spc="-1" strike="noStrike">
              <a:solidFill>
                <a:srgbClr val="000000"/>
              </a:solidFill>
              <a:latin typeface="Rockwel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0" name="Group 1"/>
          <p:cNvGrpSpPr/>
          <p:nvPr/>
        </p:nvGrpSpPr>
        <p:grpSpPr>
          <a:xfrm>
            <a:off x="-329760" y="-59400"/>
            <a:ext cx="12515760" cy="6923520"/>
            <a:chOff x="-329760" y="-59400"/>
            <a:chExt cx="12515760" cy="6923520"/>
          </a:xfrm>
        </p:grpSpPr>
        <p:sp>
          <p:nvSpPr>
            <p:cNvPr id="1" name="CustomShape 2"/>
            <p:cNvSpPr/>
            <p:nvPr/>
          </p:nvSpPr>
          <p:spPr>
            <a:xfrm>
              <a:off x="-329760" y="1290960"/>
              <a:ext cx="9702360" cy="5573160"/>
            </a:xfrm>
            <a:custGeom>
              <a:avLst/>
              <a:gdLst/>
              <a:ahLst/>
              <a:rect l="l" t="t"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360">
              <a:solidFill>
                <a:schemeClr val="tx1">
                  <a:alpha val="20000"/>
                </a:schemeClr>
              </a:solidFill>
              <a:miter/>
            </a:ln>
          </p:spPr>
          <p:style>
            <a:lnRef idx="0"/>
            <a:fillRef idx="0"/>
            <a:effectRef idx="0"/>
            <a:fontRef idx="minor"/>
          </p:style>
        </p:sp>
        <p:sp>
          <p:nvSpPr>
            <p:cNvPr id="2" name="CustomShape 3"/>
            <p:cNvSpPr/>
            <p:nvPr/>
          </p:nvSpPr>
          <p:spPr>
            <a:xfrm>
              <a:off x="670320" y="2010600"/>
              <a:ext cx="7373520" cy="4848480"/>
            </a:xfrm>
            <a:custGeom>
              <a:avLst/>
              <a:gdLst/>
              <a:ahLst/>
              <a:rect l="l" t="t"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360">
              <a:solidFill>
                <a:schemeClr val="tx1">
                  <a:alpha val="20000"/>
                </a:schemeClr>
              </a:solidFill>
              <a:miter/>
            </a:ln>
          </p:spPr>
          <p:style>
            <a:lnRef idx="0"/>
            <a:fillRef idx="0"/>
            <a:effectRef idx="0"/>
            <a:fontRef idx="minor"/>
          </p:style>
        </p:sp>
        <p:sp>
          <p:nvSpPr>
            <p:cNvPr id="3" name="CustomShape 4"/>
            <p:cNvSpPr/>
            <p:nvPr/>
          </p:nvSpPr>
          <p:spPr>
            <a:xfrm>
              <a:off x="251280" y="1780920"/>
              <a:ext cx="8035560" cy="5083200"/>
            </a:xfrm>
            <a:custGeom>
              <a:avLst/>
              <a:gdLst/>
              <a:ahLst/>
              <a:rect l="l" t="t"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360">
              <a:solidFill>
                <a:schemeClr val="tx1">
                  <a:alpha val="20000"/>
                </a:schemeClr>
              </a:solidFill>
              <a:prstDash val="dash"/>
              <a:miter/>
            </a:ln>
          </p:spPr>
          <p:style>
            <a:lnRef idx="0"/>
            <a:fillRef idx="0"/>
            <a:effectRef idx="0"/>
            <a:fontRef idx="minor"/>
          </p:style>
        </p:sp>
        <p:sp>
          <p:nvSpPr>
            <p:cNvPr id="4" name="CustomShape 5"/>
            <p:cNvSpPr/>
            <p:nvPr/>
          </p:nvSpPr>
          <p:spPr>
            <a:xfrm>
              <a:off x="-1080" y="542520"/>
              <a:ext cx="10334160" cy="6321600"/>
            </a:xfrm>
            <a:custGeom>
              <a:avLst/>
              <a:gdLst/>
              <a:ahLst/>
              <a:rect l="l" t="t"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360">
              <a:solidFill>
                <a:schemeClr val="tx1">
                  <a:alpha val="20000"/>
                </a:schemeClr>
              </a:solidFill>
              <a:miter/>
            </a:ln>
          </p:spPr>
          <p:style>
            <a:lnRef idx="0"/>
            <a:fillRef idx="0"/>
            <a:effectRef idx="0"/>
            <a:fontRef idx="minor"/>
          </p:style>
        </p:sp>
        <p:sp>
          <p:nvSpPr>
            <p:cNvPr id="5" name="CustomShape 6"/>
            <p:cNvSpPr/>
            <p:nvPr/>
          </p:nvSpPr>
          <p:spPr>
            <a:xfrm>
              <a:off x="3600" y="6178680"/>
              <a:ext cx="504360" cy="681120"/>
            </a:xfrm>
            <a:custGeom>
              <a:avLst/>
              <a:gdLst/>
              <a:ahLst/>
              <a:rect l="l" t="t" r="r" b="b"/>
              <a:pathLst>
                <a:path w="106" h="143">
                  <a:moveTo>
                    <a:pt x="0" y="0"/>
                  </a:moveTo>
                  <a:cubicBezTo>
                    <a:pt x="35" y="54"/>
                    <a:pt x="70" y="101"/>
                    <a:pt x="106" y="143"/>
                  </a:cubicBezTo>
                </a:path>
              </a:pathLst>
            </a:custGeom>
            <a:noFill/>
            <a:ln w="4680">
              <a:solidFill>
                <a:schemeClr val="tx1">
                  <a:alpha val="20000"/>
                </a:schemeClr>
              </a:solidFill>
              <a:miter/>
            </a:ln>
          </p:spPr>
          <p:style>
            <a:lnRef idx="0"/>
            <a:fillRef idx="0"/>
            <a:effectRef idx="0"/>
            <a:fontRef idx="minor"/>
          </p:style>
        </p:sp>
        <p:sp>
          <p:nvSpPr>
            <p:cNvPr id="6" name="CustomShape 7"/>
            <p:cNvSpPr/>
            <p:nvPr/>
          </p:nvSpPr>
          <p:spPr>
            <a:xfrm>
              <a:off x="-1080" y="-59400"/>
              <a:ext cx="11091600" cy="6923520"/>
            </a:xfrm>
            <a:custGeom>
              <a:avLst/>
              <a:gdLst/>
              <a:ahLst/>
              <a:rect l="l" t="t"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360">
              <a:solidFill>
                <a:schemeClr val="tx1">
                  <a:alpha val="20000"/>
                </a:schemeClr>
              </a:solidFill>
              <a:miter/>
            </a:ln>
          </p:spPr>
          <p:style>
            <a:lnRef idx="0"/>
            <a:fillRef idx="0"/>
            <a:effectRef idx="0"/>
            <a:fontRef idx="minor"/>
          </p:style>
        </p:sp>
        <p:sp>
          <p:nvSpPr>
            <p:cNvPr id="7" name="CustomShape 8"/>
            <p:cNvSpPr/>
            <p:nvPr/>
          </p:nvSpPr>
          <p:spPr>
            <a:xfrm>
              <a:off x="5426640" y="-1800"/>
              <a:ext cx="5787720" cy="6846840"/>
            </a:xfrm>
            <a:custGeom>
              <a:avLst/>
              <a:gdLst/>
              <a:ahLst/>
              <a:rect l="l" t="t" r="r" b="b"/>
              <a:pathLst>
                <a:path w="1216" h="1436">
                  <a:moveTo>
                    <a:pt x="1094" y="1436"/>
                  </a:moveTo>
                  <a:cubicBezTo>
                    <a:pt x="1216" y="1114"/>
                    <a:pt x="904" y="770"/>
                    <a:pt x="709" y="551"/>
                  </a:cubicBezTo>
                  <a:cubicBezTo>
                    <a:pt x="509" y="327"/>
                    <a:pt x="274" y="127"/>
                    <a:pt x="0" y="0"/>
                  </a:cubicBezTo>
                </a:path>
              </a:pathLst>
            </a:custGeom>
            <a:noFill/>
            <a:ln w="9360">
              <a:solidFill>
                <a:schemeClr val="tx1">
                  <a:alpha val="20000"/>
                </a:schemeClr>
              </a:solidFill>
              <a:miter/>
            </a:ln>
          </p:spPr>
          <p:style>
            <a:lnRef idx="0"/>
            <a:fillRef idx="0"/>
            <a:effectRef idx="0"/>
            <a:fontRef idx="minor"/>
          </p:style>
        </p:sp>
        <p:sp>
          <p:nvSpPr>
            <p:cNvPr id="8" name="CustomShape 9"/>
            <p:cNvSpPr/>
            <p:nvPr/>
          </p:nvSpPr>
          <p:spPr>
            <a:xfrm>
              <a:off x="-1080" y="-1800"/>
              <a:ext cx="1056960" cy="614160"/>
            </a:xfrm>
            <a:custGeom>
              <a:avLst/>
              <a:gdLst/>
              <a:ahLst/>
              <a:rect l="l" t="t" r="r" b="b"/>
              <a:pathLst>
                <a:path w="222" h="129">
                  <a:moveTo>
                    <a:pt x="222" y="0"/>
                  </a:moveTo>
                  <a:cubicBezTo>
                    <a:pt x="152" y="35"/>
                    <a:pt x="76" y="78"/>
                    <a:pt x="0" y="129"/>
                  </a:cubicBezTo>
                </a:path>
              </a:pathLst>
            </a:custGeom>
            <a:noFill/>
            <a:ln w="9360">
              <a:solidFill>
                <a:schemeClr val="tx1">
                  <a:alpha val="20000"/>
                </a:schemeClr>
              </a:solidFill>
              <a:miter/>
            </a:ln>
          </p:spPr>
          <p:style>
            <a:lnRef idx="0"/>
            <a:fillRef idx="0"/>
            <a:effectRef idx="0"/>
            <a:fontRef idx="minor"/>
          </p:style>
        </p:sp>
        <p:sp>
          <p:nvSpPr>
            <p:cNvPr id="9" name="CustomShape 10"/>
            <p:cNvSpPr/>
            <p:nvPr/>
          </p:nvSpPr>
          <p:spPr>
            <a:xfrm>
              <a:off x="5821920" y="-1800"/>
              <a:ext cx="5587560" cy="6865920"/>
            </a:xfrm>
            <a:custGeom>
              <a:avLst/>
              <a:gdLst/>
              <a:ahLst/>
              <a:rect l="l" t="t" r="r" b="b"/>
              <a:pathLst>
                <a:path w="1174" h="1440">
                  <a:moveTo>
                    <a:pt x="1067" y="1440"/>
                  </a:moveTo>
                  <a:cubicBezTo>
                    <a:pt x="1174" y="1124"/>
                    <a:pt x="887" y="797"/>
                    <a:pt x="698" y="577"/>
                  </a:cubicBezTo>
                  <a:cubicBezTo>
                    <a:pt x="500" y="348"/>
                    <a:pt x="270" y="141"/>
                    <a:pt x="0" y="0"/>
                  </a:cubicBezTo>
                </a:path>
              </a:pathLst>
            </a:custGeom>
            <a:noFill/>
            <a:ln w="9360">
              <a:solidFill>
                <a:schemeClr val="tx1">
                  <a:alpha val="20000"/>
                </a:schemeClr>
              </a:solidFill>
              <a:prstDash val="dash"/>
              <a:miter/>
            </a:ln>
          </p:spPr>
          <p:style>
            <a:lnRef idx="0"/>
            <a:fillRef idx="0"/>
            <a:effectRef idx="0"/>
            <a:fontRef idx="minor"/>
          </p:style>
        </p:sp>
        <p:sp>
          <p:nvSpPr>
            <p:cNvPr id="10" name="CustomShape 11"/>
            <p:cNvSpPr/>
            <p:nvPr/>
          </p:nvSpPr>
          <p:spPr>
            <a:xfrm>
              <a:off x="3600" y="-6840"/>
              <a:ext cx="595080" cy="352440"/>
            </a:xfrm>
            <a:custGeom>
              <a:avLst/>
              <a:gdLst/>
              <a:ahLst/>
              <a:rect l="l" t="t" r="r" b="b"/>
              <a:pathLst>
                <a:path w="125" h="74">
                  <a:moveTo>
                    <a:pt x="125" y="0"/>
                  </a:moveTo>
                  <a:cubicBezTo>
                    <a:pt x="85" y="22"/>
                    <a:pt x="43" y="47"/>
                    <a:pt x="0" y="74"/>
                  </a:cubicBezTo>
                </a:path>
              </a:pathLst>
            </a:custGeom>
            <a:noFill/>
            <a:ln w="9360">
              <a:solidFill>
                <a:schemeClr val="tx1">
                  <a:alpha val="20000"/>
                </a:schemeClr>
              </a:solidFill>
              <a:prstDash val="dash"/>
              <a:miter/>
            </a:ln>
          </p:spPr>
          <p:style>
            <a:lnRef idx="0"/>
            <a:fillRef idx="0"/>
            <a:effectRef idx="0"/>
            <a:fontRef idx="minor"/>
          </p:style>
        </p:sp>
        <p:sp>
          <p:nvSpPr>
            <p:cNvPr id="11" name="CustomShape 12"/>
            <p:cNvSpPr/>
            <p:nvPr/>
          </p:nvSpPr>
          <p:spPr>
            <a:xfrm>
              <a:off x="6012360" y="-1800"/>
              <a:ext cx="5497200" cy="6865920"/>
            </a:xfrm>
            <a:custGeom>
              <a:avLst/>
              <a:gdLst/>
              <a:ahLst/>
              <a:rect l="l" t="t" r="r" b="b"/>
              <a:pathLst>
                <a:path w="1155" h="1440">
                  <a:moveTo>
                    <a:pt x="1056" y="1440"/>
                  </a:moveTo>
                  <a:cubicBezTo>
                    <a:pt x="1155" y="1123"/>
                    <a:pt x="875" y="801"/>
                    <a:pt x="686" y="580"/>
                  </a:cubicBezTo>
                  <a:cubicBezTo>
                    <a:pt x="491" y="352"/>
                    <a:pt x="264" y="145"/>
                    <a:pt x="0" y="0"/>
                  </a:cubicBezTo>
                </a:path>
              </a:pathLst>
            </a:custGeom>
            <a:noFill/>
            <a:ln w="12600">
              <a:solidFill>
                <a:schemeClr val="tx1">
                  <a:alpha val="20000"/>
                </a:schemeClr>
              </a:solidFill>
              <a:prstDash val="dashDot"/>
              <a:miter/>
            </a:ln>
          </p:spPr>
          <p:style>
            <a:lnRef idx="0"/>
            <a:fillRef idx="0"/>
            <a:effectRef idx="0"/>
            <a:fontRef idx="minor"/>
          </p:style>
        </p:sp>
        <p:sp>
          <p:nvSpPr>
            <p:cNvPr id="12" name="CustomShape 13"/>
            <p:cNvSpPr/>
            <p:nvPr/>
          </p:nvSpPr>
          <p:spPr>
            <a:xfrm>
              <a:off x="-1080" y="-1800"/>
              <a:ext cx="356760" cy="213480"/>
            </a:xfrm>
            <a:custGeom>
              <a:avLst/>
              <a:gdLst/>
              <a:ahLst/>
              <a:rect l="l" t="t" r="r" b="b"/>
              <a:pathLst>
                <a:path w="75" h="45">
                  <a:moveTo>
                    <a:pt x="75" y="0"/>
                  </a:moveTo>
                  <a:cubicBezTo>
                    <a:pt x="50" y="14"/>
                    <a:pt x="25" y="29"/>
                    <a:pt x="0" y="45"/>
                  </a:cubicBezTo>
                </a:path>
              </a:pathLst>
            </a:custGeom>
            <a:noFill/>
            <a:ln w="12600">
              <a:solidFill>
                <a:schemeClr val="tx1">
                  <a:alpha val="20000"/>
                </a:schemeClr>
              </a:solidFill>
              <a:prstDash val="dashDot"/>
              <a:miter/>
            </a:ln>
          </p:spPr>
          <p:style>
            <a:lnRef idx="0"/>
            <a:fillRef idx="0"/>
            <a:effectRef idx="0"/>
            <a:fontRef idx="minor"/>
          </p:style>
        </p:sp>
        <p:sp>
          <p:nvSpPr>
            <p:cNvPr id="13" name="CustomShape 14"/>
            <p:cNvSpPr/>
            <p:nvPr/>
          </p:nvSpPr>
          <p:spPr>
            <a:xfrm>
              <a:off x="6210720" y="-6840"/>
              <a:ext cx="5522400" cy="6870600"/>
            </a:xfrm>
            <a:custGeom>
              <a:avLst/>
              <a:gdLst/>
              <a:ahLst/>
              <a:rect l="l" t="t" r="r" b="b"/>
              <a:pathLst>
                <a:path w="1160" h="1441">
                  <a:moveTo>
                    <a:pt x="1053" y="1441"/>
                  </a:moveTo>
                  <a:cubicBezTo>
                    <a:pt x="1160" y="1129"/>
                    <a:pt x="892" y="817"/>
                    <a:pt x="705" y="599"/>
                  </a:cubicBezTo>
                  <a:cubicBezTo>
                    <a:pt x="503" y="365"/>
                    <a:pt x="270" y="152"/>
                    <a:pt x="0" y="0"/>
                  </a:cubicBezTo>
                </a:path>
              </a:pathLst>
            </a:custGeom>
            <a:noFill/>
            <a:ln w="9360">
              <a:solidFill>
                <a:schemeClr val="tx1">
                  <a:alpha val="20000"/>
                </a:schemeClr>
              </a:solidFill>
              <a:miter/>
            </a:ln>
          </p:spPr>
          <p:style>
            <a:lnRef idx="0"/>
            <a:fillRef idx="0"/>
            <a:effectRef idx="0"/>
            <a:fontRef idx="minor"/>
          </p:style>
        </p:sp>
        <p:sp>
          <p:nvSpPr>
            <p:cNvPr id="14" name="CustomShape 15"/>
            <p:cNvSpPr/>
            <p:nvPr/>
          </p:nvSpPr>
          <p:spPr>
            <a:xfrm>
              <a:off x="6463080" y="-1800"/>
              <a:ext cx="5412960" cy="6865920"/>
            </a:xfrm>
            <a:custGeom>
              <a:avLst/>
              <a:gdLst/>
              <a:ahLst/>
              <a:rect l="l" t="t" r="r" b="b"/>
              <a:pathLst>
                <a:path w="1137" h="1440">
                  <a:moveTo>
                    <a:pt x="1040" y="1440"/>
                  </a:moveTo>
                  <a:cubicBezTo>
                    <a:pt x="1137" y="1131"/>
                    <a:pt x="883" y="828"/>
                    <a:pt x="698" y="611"/>
                  </a:cubicBezTo>
                  <a:cubicBezTo>
                    <a:pt x="498" y="375"/>
                    <a:pt x="268" y="159"/>
                    <a:pt x="0" y="0"/>
                  </a:cubicBezTo>
                </a:path>
              </a:pathLst>
            </a:custGeom>
            <a:noFill/>
            <a:ln w="9360">
              <a:solidFill>
                <a:schemeClr val="tx1">
                  <a:alpha val="20000"/>
                </a:schemeClr>
              </a:solidFill>
              <a:miter/>
            </a:ln>
          </p:spPr>
          <p:style>
            <a:lnRef idx="0"/>
            <a:fillRef idx="0"/>
            <a:effectRef idx="0"/>
            <a:fontRef idx="minor"/>
          </p:style>
        </p:sp>
        <p:sp>
          <p:nvSpPr>
            <p:cNvPr id="15" name="CustomShape 16"/>
            <p:cNvSpPr/>
            <p:nvPr/>
          </p:nvSpPr>
          <p:spPr>
            <a:xfrm>
              <a:off x="6877440" y="-1800"/>
              <a:ext cx="5036760" cy="6861240"/>
            </a:xfrm>
            <a:custGeom>
              <a:avLst/>
              <a:gdLst/>
              <a:ahLst/>
              <a:rect l="l" t="t" r="r" b="b"/>
              <a:pathLst>
                <a:path w="1058" h="1439">
                  <a:moveTo>
                    <a:pt x="1011" y="1439"/>
                  </a:moveTo>
                  <a:cubicBezTo>
                    <a:pt x="1058" y="1131"/>
                    <a:pt x="825" y="841"/>
                    <a:pt x="648" y="617"/>
                  </a:cubicBezTo>
                  <a:cubicBezTo>
                    <a:pt x="462" y="383"/>
                    <a:pt x="248" y="168"/>
                    <a:pt x="0" y="0"/>
                  </a:cubicBezTo>
                </a:path>
              </a:pathLst>
            </a:custGeom>
            <a:noFill/>
            <a:ln w="9360">
              <a:solidFill>
                <a:schemeClr val="tx1">
                  <a:alpha val="20000"/>
                </a:schemeClr>
              </a:solidFill>
              <a:miter/>
            </a:ln>
          </p:spPr>
          <p:style>
            <a:lnRef idx="0"/>
            <a:fillRef idx="0"/>
            <a:effectRef idx="0"/>
            <a:fontRef idx="minor"/>
          </p:style>
        </p:sp>
        <p:sp>
          <p:nvSpPr>
            <p:cNvPr id="16" name="CustomShape 17"/>
            <p:cNvSpPr/>
            <p:nvPr/>
          </p:nvSpPr>
          <p:spPr>
            <a:xfrm>
              <a:off x="8768160" y="-1800"/>
              <a:ext cx="3417480" cy="2741760"/>
            </a:xfrm>
            <a:custGeom>
              <a:avLst/>
              <a:gdLst/>
              <a:ahLst/>
              <a:rect l="l" t="t" r="r" b="b"/>
              <a:pathLst>
                <a:path w="718" h="575">
                  <a:moveTo>
                    <a:pt x="718" y="575"/>
                  </a:moveTo>
                  <a:cubicBezTo>
                    <a:pt x="500" y="360"/>
                    <a:pt x="260" y="163"/>
                    <a:pt x="0" y="0"/>
                  </a:cubicBezTo>
                </a:path>
              </a:pathLst>
            </a:custGeom>
            <a:noFill/>
            <a:ln w="9360">
              <a:solidFill>
                <a:schemeClr val="tx1">
                  <a:alpha val="20000"/>
                </a:schemeClr>
              </a:solidFill>
              <a:miter/>
            </a:ln>
          </p:spPr>
          <p:style>
            <a:lnRef idx="0"/>
            <a:fillRef idx="0"/>
            <a:effectRef idx="0"/>
            <a:fontRef idx="minor"/>
          </p:style>
        </p:sp>
        <p:sp>
          <p:nvSpPr>
            <p:cNvPr id="17" name="CustomShape 18"/>
            <p:cNvSpPr/>
            <p:nvPr/>
          </p:nvSpPr>
          <p:spPr>
            <a:xfrm>
              <a:off x="9235080" y="2880"/>
              <a:ext cx="2950920" cy="2554920"/>
            </a:xfrm>
            <a:custGeom>
              <a:avLst/>
              <a:gdLst/>
              <a:ahLst/>
              <a:rect l="l" t="t" r="r" b="b"/>
              <a:pathLst>
                <a:path w="620" h="536">
                  <a:moveTo>
                    <a:pt x="620" y="536"/>
                  </a:moveTo>
                  <a:cubicBezTo>
                    <a:pt x="404" y="314"/>
                    <a:pt x="196" y="138"/>
                    <a:pt x="0" y="0"/>
                  </a:cubicBezTo>
                </a:path>
              </a:pathLst>
            </a:custGeom>
            <a:noFill/>
            <a:ln w="9360">
              <a:solidFill>
                <a:schemeClr val="tx1">
                  <a:alpha val="20000"/>
                </a:schemeClr>
              </a:solidFill>
              <a:miter/>
            </a:ln>
          </p:spPr>
          <p:style>
            <a:lnRef idx="0"/>
            <a:fillRef idx="0"/>
            <a:effectRef idx="0"/>
            <a:fontRef idx="minor"/>
          </p:style>
        </p:sp>
        <p:sp>
          <p:nvSpPr>
            <p:cNvPr id="18" name="CustomShape 19"/>
            <p:cNvSpPr/>
            <p:nvPr/>
          </p:nvSpPr>
          <p:spPr>
            <a:xfrm>
              <a:off x="10020960" y="-1800"/>
              <a:ext cx="2165040" cy="1357920"/>
            </a:xfrm>
            <a:custGeom>
              <a:avLst/>
              <a:gdLst/>
              <a:ahLst/>
              <a:rect l="l" t="t" r="r" b="b"/>
              <a:pathLst>
                <a:path w="455" h="285">
                  <a:moveTo>
                    <a:pt x="0" y="0"/>
                  </a:moveTo>
                  <a:cubicBezTo>
                    <a:pt x="153" y="85"/>
                    <a:pt x="308" y="180"/>
                    <a:pt x="455" y="285"/>
                  </a:cubicBezTo>
                </a:path>
              </a:pathLst>
            </a:custGeom>
            <a:noFill/>
            <a:ln w="9360">
              <a:solidFill>
                <a:schemeClr val="tx1">
                  <a:alpha val="20000"/>
                </a:schemeClr>
              </a:solidFill>
              <a:prstDash val="dash"/>
              <a:miter/>
            </a:ln>
          </p:spPr>
          <p:style>
            <a:lnRef idx="0"/>
            <a:fillRef idx="0"/>
            <a:effectRef idx="0"/>
            <a:fontRef idx="minor"/>
          </p:style>
        </p:sp>
        <p:sp>
          <p:nvSpPr>
            <p:cNvPr id="19" name="CustomShape 20"/>
            <p:cNvSpPr/>
            <p:nvPr/>
          </p:nvSpPr>
          <p:spPr>
            <a:xfrm>
              <a:off x="11290680" y="-1800"/>
              <a:ext cx="894960" cy="534240"/>
            </a:xfrm>
            <a:custGeom>
              <a:avLst/>
              <a:gdLst/>
              <a:ahLst/>
              <a:rect l="l" t="t" r="r" b="b"/>
              <a:pathLst>
                <a:path w="188" h="112">
                  <a:moveTo>
                    <a:pt x="0" y="0"/>
                  </a:moveTo>
                  <a:cubicBezTo>
                    <a:pt x="63" y="36"/>
                    <a:pt x="126" y="73"/>
                    <a:pt x="188" y="112"/>
                  </a:cubicBezTo>
                </a:path>
              </a:pathLst>
            </a:custGeom>
            <a:noFill/>
            <a:ln w="9360">
              <a:solidFill>
                <a:schemeClr val="tx1">
                  <a:alpha val="20000"/>
                </a:schemeClr>
              </a:solidFill>
              <a:miter/>
            </a:ln>
          </p:spPr>
          <p:style>
            <a:lnRef idx="0"/>
            <a:fillRef idx="0"/>
            <a:effectRef idx="0"/>
            <a:fontRef idx="minor"/>
          </p:style>
        </p:sp>
      </p:grpSp>
      <p:grpSp>
        <p:nvGrpSpPr>
          <p:cNvPr id="20" name="Group 21"/>
          <p:cNvGrpSpPr/>
          <p:nvPr/>
        </p:nvGrpSpPr>
        <p:grpSpPr>
          <a:xfrm>
            <a:off x="1669320" y="1186560"/>
            <a:ext cx="8848080" cy="4477680"/>
            <a:chOff x="1669320" y="1186560"/>
            <a:chExt cx="8848080" cy="4477680"/>
          </a:xfrm>
        </p:grpSpPr>
        <p:sp>
          <p:nvSpPr>
            <p:cNvPr id="21" name="CustomShape 22"/>
            <p:cNvSpPr/>
            <p:nvPr/>
          </p:nvSpPr>
          <p:spPr>
            <a:xfrm>
              <a:off x="1674000" y="1186560"/>
              <a:ext cx="8843400" cy="715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22" name="CustomShape 23"/>
            <p:cNvSpPr/>
            <p:nvPr/>
          </p:nvSpPr>
          <p:spPr>
            <a:xfrm rot="10800000">
              <a:off x="5892840" y="5313600"/>
              <a:ext cx="406800" cy="350640"/>
            </a:xfrm>
            <a:prstGeom prst="triangle">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23" name="CustomShape 24"/>
            <p:cNvSpPr/>
            <p:nvPr/>
          </p:nvSpPr>
          <p:spPr>
            <a:xfrm>
              <a:off x="1669320" y="1991160"/>
              <a:ext cx="8845200" cy="332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sp>
        <p:nvSpPr>
          <p:cNvPr id="24" name="PlaceHolder 25"/>
          <p:cNvSpPr>
            <a:spLocks noGrp="1"/>
          </p:cNvSpPr>
          <p:nvPr>
            <p:ph type="title"/>
          </p:nvPr>
        </p:nvSpPr>
        <p:spPr>
          <a:xfrm>
            <a:off x="1759320" y="2075400"/>
            <a:ext cx="8679600" cy="1748520"/>
          </a:xfrm>
          <a:prstGeom prst="rect">
            <a:avLst/>
          </a:prstGeom>
        </p:spPr>
        <p:txBody>
          <a:bodyPr lIns="228600" rIns="228600" tIns="228600" bIns="0" anchor="b">
            <a:normAutofit/>
          </a:bodyPr>
          <a:p>
            <a:pPr algn="ctr">
              <a:lnSpc>
                <a:spcPct val="80000"/>
              </a:lnSpc>
            </a:pPr>
            <a:r>
              <a:rPr b="0" lang="en-US" sz="5400" spc="-151" strike="noStrike">
                <a:solidFill>
                  <a:srgbClr val="fffeff"/>
                </a:solidFill>
                <a:latin typeface="Calibri Light"/>
              </a:rPr>
              <a:t>Click to edit Master title style</a:t>
            </a:r>
            <a:endParaRPr b="0" lang="en-US" sz="5400" spc="-1" strike="noStrike">
              <a:solidFill>
                <a:srgbClr val="000000"/>
              </a:solidFill>
              <a:latin typeface="Rockwell"/>
            </a:endParaRPr>
          </a:p>
        </p:txBody>
      </p:sp>
      <p:sp>
        <p:nvSpPr>
          <p:cNvPr id="25" name="PlaceHolder 26"/>
          <p:cNvSpPr>
            <a:spLocks noGrp="1"/>
          </p:cNvSpPr>
          <p:nvPr>
            <p:ph type="dt"/>
          </p:nvPr>
        </p:nvSpPr>
        <p:spPr>
          <a:xfrm>
            <a:off x="804600" y="320040"/>
            <a:ext cx="3657240" cy="319680"/>
          </a:xfrm>
          <a:prstGeom prst="rect">
            <a:avLst/>
          </a:prstGeom>
        </p:spPr>
        <p:txBody>
          <a:bodyPr anchor="ctr">
            <a:noAutofit/>
          </a:bodyPr>
          <a:p>
            <a:pPr>
              <a:lnSpc>
                <a:spcPct val="100000"/>
              </a:lnSpc>
            </a:pPr>
            <a:fld id="{D978322A-561D-428A-807D-5CF6A4444C98}" type="datetime">
              <a:rPr b="0" lang="en-US" sz="1000" spc="-1" strike="noStrike">
                <a:solidFill>
                  <a:srgbClr val="8b8b8b"/>
                </a:solidFill>
                <a:latin typeface="Rockwell"/>
              </a:rPr>
              <a:t>5/27/21</a:t>
            </a:fld>
            <a:endParaRPr b="0" lang="el-GR" sz="1000" spc="-1" strike="noStrike">
              <a:latin typeface="Times New Roman"/>
            </a:endParaRPr>
          </a:p>
        </p:txBody>
      </p:sp>
      <p:sp>
        <p:nvSpPr>
          <p:cNvPr id="26" name="PlaceHolder 27"/>
          <p:cNvSpPr>
            <a:spLocks noGrp="1"/>
          </p:cNvSpPr>
          <p:nvPr>
            <p:ph type="ftr"/>
          </p:nvPr>
        </p:nvSpPr>
        <p:spPr>
          <a:xfrm>
            <a:off x="804600" y="6226920"/>
            <a:ext cx="10588320" cy="319680"/>
          </a:xfrm>
          <a:prstGeom prst="rect">
            <a:avLst/>
          </a:prstGeom>
        </p:spPr>
        <p:txBody>
          <a:bodyPr anchor="ctr">
            <a:noAutofit/>
          </a:bodyPr>
          <a:p>
            <a:endParaRPr b="0" lang="el-GR" sz="2400" spc="-1" strike="noStrike">
              <a:latin typeface="Times New Roman"/>
            </a:endParaRPr>
          </a:p>
        </p:txBody>
      </p:sp>
      <p:sp>
        <p:nvSpPr>
          <p:cNvPr id="27" name="PlaceHolder 28"/>
          <p:cNvSpPr>
            <a:spLocks noGrp="1"/>
          </p:cNvSpPr>
          <p:nvPr>
            <p:ph type="sldNum"/>
          </p:nvPr>
        </p:nvSpPr>
        <p:spPr>
          <a:xfrm>
            <a:off x="10469880" y="320040"/>
            <a:ext cx="914040" cy="319680"/>
          </a:xfrm>
          <a:prstGeom prst="rect">
            <a:avLst/>
          </a:prstGeom>
        </p:spPr>
        <p:txBody>
          <a:bodyPr anchor="ctr">
            <a:noAutofit/>
          </a:bodyPr>
          <a:p>
            <a:pPr algn="r">
              <a:lnSpc>
                <a:spcPct val="100000"/>
              </a:lnSpc>
            </a:pPr>
            <a:fld id="{690EE208-1A87-4493-8C96-C1A20A3C7F7D}" type="slidenum">
              <a:rPr b="0" lang="en-US" sz="1000" spc="-1" strike="noStrike">
                <a:solidFill>
                  <a:srgbClr val="8b8b8b"/>
                </a:solidFill>
                <a:latin typeface="Rockwell"/>
              </a:rPr>
              <a:t>&lt;αριθμός&gt;</a:t>
            </a:fld>
            <a:endParaRPr b="0" lang="el-GR" sz="1000" spc="-1" strike="noStrike">
              <a:latin typeface="Times New Roman"/>
            </a:endParaRPr>
          </a:p>
        </p:txBody>
      </p:sp>
      <p:sp>
        <p:nvSpPr>
          <p:cNvPr id="28" name="PlaceHolder 29"/>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Rockwell"/>
              </a:rPr>
              <a:t>Πατήστε για επεξεργασία της μορφής κειμένου διάρθρωσης</a:t>
            </a:r>
            <a:endParaRPr b="0" lang="en-US" sz="1800" spc="-1" strike="noStrike">
              <a:solidFill>
                <a:srgbClr val="000000"/>
              </a:solidFill>
              <a:latin typeface="Rockwel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Rockwell"/>
              </a:rPr>
              <a:t>Δεύτερο επίπεδο διάρθρωσης</a:t>
            </a:r>
            <a:endParaRPr b="0" lang="en-US" sz="1400" spc="-1" strike="noStrike">
              <a:solidFill>
                <a:srgbClr val="000000"/>
              </a:solidFill>
              <a:latin typeface="Rockwell"/>
            </a:endParaRPr>
          </a:p>
          <a:p>
            <a:pPr lvl="2" marL="1296000" indent="-288000">
              <a:spcBef>
                <a:spcPts val="850"/>
              </a:spcBef>
              <a:buClr>
                <a:srgbClr val="000000"/>
              </a:buClr>
              <a:buSzPct val="45000"/>
              <a:buFont typeface="Wingdings" charset="2"/>
              <a:buChar char=""/>
            </a:pPr>
            <a:r>
              <a:rPr b="0" lang="en-US" sz="1200" spc="-1" strike="noStrike">
                <a:solidFill>
                  <a:srgbClr val="000000"/>
                </a:solidFill>
                <a:latin typeface="Rockwell"/>
              </a:rPr>
              <a:t>Τρίτο επίπεδο διάρθρωσης</a:t>
            </a:r>
            <a:endParaRPr b="0" lang="en-US" sz="1200" spc="-1" strike="noStrike">
              <a:solidFill>
                <a:srgbClr val="000000"/>
              </a:solidFill>
              <a:latin typeface="Rockwell"/>
            </a:endParaRPr>
          </a:p>
          <a:p>
            <a:pPr lvl="3" marL="1728000" indent="-216000">
              <a:spcBef>
                <a:spcPts val="567"/>
              </a:spcBef>
              <a:buClr>
                <a:srgbClr val="000000"/>
              </a:buClr>
              <a:buSzPct val="75000"/>
              <a:buFont typeface="Symbol" charset="2"/>
              <a:buChar char=""/>
            </a:pPr>
            <a:r>
              <a:rPr b="0" lang="en-US" sz="1200" spc="-1" strike="noStrike">
                <a:solidFill>
                  <a:srgbClr val="000000"/>
                </a:solidFill>
                <a:latin typeface="Rockwell"/>
              </a:rPr>
              <a:t>Τέταρτο επίπεδο διάρθρωσης</a:t>
            </a:r>
            <a:endParaRPr b="0" lang="en-US" sz="1200" spc="-1" strike="noStrike">
              <a:solidFill>
                <a:srgbClr val="000000"/>
              </a:solidFill>
              <a:latin typeface="Rockwel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Rockwell"/>
              </a:rPr>
              <a:t>Πέμπτο επίπεδο διάρθρωσης</a:t>
            </a:r>
            <a:endParaRPr b="0" lang="en-US" sz="2000" spc="-1" strike="noStrike">
              <a:solidFill>
                <a:srgbClr val="000000"/>
              </a:solidFill>
              <a:latin typeface="Rockwel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Rockwell"/>
              </a:rPr>
              <a:t>Έκτο επίπεδο διάρθρωσης</a:t>
            </a:r>
            <a:endParaRPr b="0" lang="en-US" sz="2000" spc="-1" strike="noStrike">
              <a:solidFill>
                <a:srgbClr val="000000"/>
              </a:solidFill>
              <a:latin typeface="Rockwel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Rockwell"/>
              </a:rPr>
              <a:t>Έβδομο επίπεδο διάρθρωσης</a:t>
            </a:r>
            <a:endParaRPr b="0" lang="en-US" sz="2000" spc="-1" strike="noStrike">
              <a:solidFill>
                <a:srgbClr val="000000"/>
              </a:solidFill>
              <a:latin typeface="Rockwel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65" name="Group 1"/>
          <p:cNvGrpSpPr/>
          <p:nvPr/>
        </p:nvGrpSpPr>
        <p:grpSpPr>
          <a:xfrm>
            <a:off x="-417600" y="0"/>
            <a:ext cx="12583800" cy="6852960"/>
            <a:chOff x="-417600" y="0"/>
            <a:chExt cx="12583800" cy="6852960"/>
          </a:xfrm>
        </p:grpSpPr>
        <p:sp>
          <p:nvSpPr>
            <p:cNvPr id="66" name="CustomShape 2"/>
            <p:cNvSpPr/>
            <p:nvPr/>
          </p:nvSpPr>
          <p:spPr>
            <a:xfrm>
              <a:off x="1306440" y="0"/>
              <a:ext cx="3862080" cy="6843240"/>
            </a:xfrm>
            <a:custGeom>
              <a:avLst/>
              <a:gdLst/>
              <a:ahLst/>
              <a:rect l="l" t="t" r="r" b="b"/>
              <a:pathLst>
                <a:path w="813" h="1440">
                  <a:moveTo>
                    <a:pt x="813" y="0"/>
                  </a:moveTo>
                  <a:cubicBezTo>
                    <a:pt x="331" y="221"/>
                    <a:pt x="0" y="1039"/>
                    <a:pt x="435" y="1440"/>
                  </a:cubicBezTo>
                </a:path>
              </a:pathLst>
            </a:custGeom>
            <a:noFill/>
            <a:ln w="9360">
              <a:solidFill>
                <a:schemeClr val="tx1">
                  <a:alpha val="20000"/>
                </a:schemeClr>
              </a:solidFill>
              <a:miter/>
            </a:ln>
          </p:spPr>
          <p:style>
            <a:lnRef idx="0"/>
            <a:fillRef idx="0"/>
            <a:effectRef idx="0"/>
            <a:fontRef idx="minor"/>
          </p:style>
        </p:sp>
        <p:sp>
          <p:nvSpPr>
            <p:cNvPr id="67" name="CustomShape 3"/>
            <p:cNvSpPr/>
            <p:nvPr/>
          </p:nvSpPr>
          <p:spPr>
            <a:xfrm>
              <a:off x="10626840" y="9360"/>
              <a:ext cx="1539360" cy="555120"/>
            </a:xfrm>
            <a:custGeom>
              <a:avLst/>
              <a:gdLst/>
              <a:ahLst/>
              <a:rect l="l" t="t" r="r" b="b"/>
              <a:pathLst>
                <a:path w="324" h="117">
                  <a:moveTo>
                    <a:pt x="324" y="117"/>
                  </a:moveTo>
                  <a:cubicBezTo>
                    <a:pt x="223" y="64"/>
                    <a:pt x="107" y="28"/>
                    <a:pt x="0" y="0"/>
                  </a:cubicBezTo>
                </a:path>
              </a:pathLst>
            </a:custGeom>
            <a:noFill/>
            <a:ln w="9360">
              <a:solidFill>
                <a:schemeClr val="tx1">
                  <a:alpha val="20000"/>
                </a:schemeClr>
              </a:solidFill>
              <a:miter/>
            </a:ln>
          </p:spPr>
          <p:style>
            <a:lnRef idx="0"/>
            <a:fillRef idx="0"/>
            <a:effectRef idx="0"/>
            <a:fontRef idx="minor"/>
          </p:style>
        </p:sp>
        <p:sp>
          <p:nvSpPr>
            <p:cNvPr id="68" name="CustomShape 4"/>
            <p:cNvSpPr/>
            <p:nvPr/>
          </p:nvSpPr>
          <p:spPr>
            <a:xfrm>
              <a:off x="10247400" y="5013360"/>
              <a:ext cx="1918800" cy="1829880"/>
            </a:xfrm>
            <a:custGeom>
              <a:avLst/>
              <a:gdLst/>
              <a:ahLst/>
              <a:rect l="l" t="t" r="r" b="b"/>
              <a:pathLst>
                <a:path w="404" h="385">
                  <a:moveTo>
                    <a:pt x="0" y="385"/>
                  </a:moveTo>
                  <a:cubicBezTo>
                    <a:pt x="146" y="272"/>
                    <a:pt x="285" y="142"/>
                    <a:pt x="404" y="0"/>
                  </a:cubicBezTo>
                </a:path>
              </a:pathLst>
            </a:custGeom>
            <a:noFill/>
            <a:ln w="9360">
              <a:solidFill>
                <a:schemeClr val="tx1">
                  <a:alpha val="20000"/>
                </a:schemeClr>
              </a:solidFill>
              <a:miter/>
            </a:ln>
          </p:spPr>
          <p:style>
            <a:lnRef idx="0"/>
            <a:fillRef idx="0"/>
            <a:effectRef idx="0"/>
            <a:fontRef idx="minor"/>
          </p:style>
        </p:sp>
        <p:sp>
          <p:nvSpPr>
            <p:cNvPr id="69" name="CustomShape 5"/>
            <p:cNvSpPr/>
            <p:nvPr/>
          </p:nvSpPr>
          <p:spPr>
            <a:xfrm>
              <a:off x="1120680" y="0"/>
              <a:ext cx="3676320" cy="6843240"/>
            </a:xfrm>
            <a:custGeom>
              <a:avLst/>
              <a:gdLst/>
              <a:ahLst/>
              <a:rect l="l" t="t" r="r" b="b"/>
              <a:pathLst>
                <a:path w="774" h="1440">
                  <a:moveTo>
                    <a:pt x="774" y="0"/>
                  </a:moveTo>
                  <a:cubicBezTo>
                    <a:pt x="312" y="240"/>
                    <a:pt x="0" y="1034"/>
                    <a:pt x="411" y="1440"/>
                  </a:cubicBezTo>
                </a:path>
              </a:pathLst>
            </a:custGeom>
            <a:noFill/>
            <a:ln w="9360">
              <a:solidFill>
                <a:schemeClr val="tx1">
                  <a:alpha val="20000"/>
                </a:schemeClr>
              </a:solidFill>
              <a:prstDash val="dash"/>
              <a:miter/>
            </a:ln>
          </p:spPr>
          <p:style>
            <a:lnRef idx="0"/>
            <a:fillRef idx="0"/>
            <a:effectRef idx="0"/>
            <a:fontRef idx="minor"/>
          </p:style>
        </p:sp>
        <p:sp>
          <p:nvSpPr>
            <p:cNvPr id="70" name="CustomShape 6"/>
            <p:cNvSpPr/>
            <p:nvPr/>
          </p:nvSpPr>
          <p:spPr>
            <a:xfrm>
              <a:off x="11202840" y="9360"/>
              <a:ext cx="963360" cy="366480"/>
            </a:xfrm>
            <a:custGeom>
              <a:avLst/>
              <a:gdLst/>
              <a:ahLst/>
              <a:rect l="l" t="t" r="r" b="b"/>
              <a:pathLst>
                <a:path w="203" h="77">
                  <a:moveTo>
                    <a:pt x="203" y="77"/>
                  </a:moveTo>
                  <a:cubicBezTo>
                    <a:pt x="138" y="46"/>
                    <a:pt x="68" y="21"/>
                    <a:pt x="0" y="0"/>
                  </a:cubicBezTo>
                </a:path>
              </a:pathLst>
            </a:custGeom>
            <a:noFill/>
            <a:ln w="9360">
              <a:solidFill>
                <a:schemeClr val="tx1">
                  <a:alpha val="20000"/>
                </a:schemeClr>
              </a:solidFill>
              <a:prstDash val="dash"/>
              <a:miter/>
            </a:ln>
          </p:spPr>
          <p:style>
            <a:lnRef idx="0"/>
            <a:fillRef idx="0"/>
            <a:effectRef idx="0"/>
            <a:fontRef idx="minor"/>
          </p:style>
        </p:sp>
        <p:sp>
          <p:nvSpPr>
            <p:cNvPr id="71" name="CustomShape 7"/>
            <p:cNvSpPr/>
            <p:nvPr/>
          </p:nvSpPr>
          <p:spPr>
            <a:xfrm>
              <a:off x="10495080" y="5275440"/>
              <a:ext cx="1666440" cy="1577520"/>
            </a:xfrm>
            <a:custGeom>
              <a:avLst/>
              <a:gdLst/>
              <a:ahLst/>
              <a:rect l="l" t="t" r="r" b="b"/>
              <a:pathLst>
                <a:path w="351" h="332">
                  <a:moveTo>
                    <a:pt x="0" y="332"/>
                  </a:moveTo>
                  <a:cubicBezTo>
                    <a:pt x="125" y="232"/>
                    <a:pt x="245" y="121"/>
                    <a:pt x="351" y="0"/>
                  </a:cubicBezTo>
                </a:path>
              </a:pathLst>
            </a:custGeom>
            <a:noFill/>
            <a:ln w="9360">
              <a:solidFill>
                <a:schemeClr val="tx1">
                  <a:alpha val="20000"/>
                </a:schemeClr>
              </a:solidFill>
              <a:prstDash val="dash"/>
              <a:miter/>
            </a:ln>
          </p:spPr>
          <p:style>
            <a:lnRef idx="0"/>
            <a:fillRef idx="0"/>
            <a:effectRef idx="0"/>
            <a:fontRef idx="minor"/>
          </p:style>
        </p:sp>
        <p:sp>
          <p:nvSpPr>
            <p:cNvPr id="72" name="CustomShape 8"/>
            <p:cNvSpPr/>
            <p:nvPr/>
          </p:nvSpPr>
          <p:spPr>
            <a:xfrm>
              <a:off x="1001880" y="0"/>
              <a:ext cx="3620880" cy="6843240"/>
            </a:xfrm>
            <a:custGeom>
              <a:avLst/>
              <a:gdLst/>
              <a:ahLst/>
              <a:rect l="l" t="t" r="r" b="b"/>
              <a:pathLst>
                <a:path w="762" h="1440">
                  <a:moveTo>
                    <a:pt x="762" y="0"/>
                  </a:moveTo>
                  <a:cubicBezTo>
                    <a:pt x="308" y="245"/>
                    <a:pt x="0" y="1033"/>
                    <a:pt x="403" y="1440"/>
                  </a:cubicBezTo>
                </a:path>
              </a:pathLst>
            </a:custGeom>
            <a:noFill/>
            <a:ln w="9360">
              <a:solidFill>
                <a:schemeClr val="tx1">
                  <a:alpha val="20000"/>
                </a:schemeClr>
              </a:solidFill>
              <a:miter/>
            </a:ln>
          </p:spPr>
          <p:style>
            <a:lnRef idx="0"/>
            <a:fillRef idx="0"/>
            <a:effectRef idx="0"/>
            <a:fontRef idx="minor"/>
          </p:style>
        </p:sp>
        <p:sp>
          <p:nvSpPr>
            <p:cNvPr id="73" name="CustomShape 9"/>
            <p:cNvSpPr/>
            <p:nvPr/>
          </p:nvSpPr>
          <p:spPr>
            <a:xfrm>
              <a:off x="11501280" y="9360"/>
              <a:ext cx="664920" cy="256680"/>
            </a:xfrm>
            <a:custGeom>
              <a:avLst/>
              <a:gdLst/>
              <a:ahLst/>
              <a:rect l="l" t="t" r="r" b="b"/>
              <a:pathLst>
                <a:path w="140" h="54">
                  <a:moveTo>
                    <a:pt x="140" y="54"/>
                  </a:moveTo>
                  <a:cubicBezTo>
                    <a:pt x="95" y="34"/>
                    <a:pt x="48" y="16"/>
                    <a:pt x="0" y="0"/>
                  </a:cubicBezTo>
                </a:path>
              </a:pathLst>
            </a:custGeom>
            <a:noFill/>
            <a:ln w="9360">
              <a:solidFill>
                <a:schemeClr val="tx1">
                  <a:alpha val="20000"/>
                </a:schemeClr>
              </a:solidFill>
              <a:miter/>
            </a:ln>
          </p:spPr>
          <p:style>
            <a:lnRef idx="0"/>
            <a:fillRef idx="0"/>
            <a:effectRef idx="0"/>
            <a:fontRef idx="minor"/>
          </p:style>
        </p:sp>
        <p:sp>
          <p:nvSpPr>
            <p:cNvPr id="74" name="CustomShape 10"/>
            <p:cNvSpPr/>
            <p:nvPr/>
          </p:nvSpPr>
          <p:spPr>
            <a:xfrm>
              <a:off x="10640880" y="5408640"/>
              <a:ext cx="1525320" cy="1434600"/>
            </a:xfrm>
            <a:custGeom>
              <a:avLst/>
              <a:gdLst/>
              <a:ahLst/>
              <a:rect l="l" t="t" r="r" b="b"/>
              <a:pathLst>
                <a:path w="321" h="302">
                  <a:moveTo>
                    <a:pt x="0" y="302"/>
                  </a:moveTo>
                  <a:cubicBezTo>
                    <a:pt x="114" y="210"/>
                    <a:pt x="223" y="109"/>
                    <a:pt x="321" y="0"/>
                  </a:cubicBezTo>
                </a:path>
              </a:pathLst>
            </a:custGeom>
            <a:noFill/>
            <a:ln w="9360">
              <a:solidFill>
                <a:schemeClr val="tx1">
                  <a:alpha val="20000"/>
                </a:schemeClr>
              </a:solidFill>
              <a:miter/>
            </a:ln>
          </p:spPr>
          <p:style>
            <a:lnRef idx="0"/>
            <a:fillRef idx="0"/>
            <a:effectRef idx="0"/>
            <a:fontRef idx="minor"/>
          </p:style>
        </p:sp>
        <p:sp>
          <p:nvSpPr>
            <p:cNvPr id="75" name="CustomShape 11"/>
            <p:cNvSpPr/>
            <p:nvPr/>
          </p:nvSpPr>
          <p:spPr>
            <a:xfrm>
              <a:off x="1001880" y="0"/>
              <a:ext cx="3244320" cy="6843240"/>
            </a:xfrm>
            <a:custGeom>
              <a:avLst/>
              <a:gdLst/>
              <a:ahLst/>
              <a:rect l="l" t="t" r="r" b="b"/>
              <a:pathLst>
                <a:path w="683" h="1440">
                  <a:moveTo>
                    <a:pt x="683" y="0"/>
                  </a:moveTo>
                  <a:cubicBezTo>
                    <a:pt x="258" y="256"/>
                    <a:pt x="0" y="1041"/>
                    <a:pt x="355" y="1440"/>
                  </a:cubicBezTo>
                </a:path>
              </a:pathLst>
            </a:custGeom>
            <a:noFill/>
            <a:ln w="9360">
              <a:solidFill>
                <a:schemeClr val="tx1">
                  <a:alpha val="20000"/>
                </a:schemeClr>
              </a:solidFill>
              <a:miter/>
            </a:ln>
          </p:spPr>
          <p:style>
            <a:lnRef idx="0"/>
            <a:fillRef idx="0"/>
            <a:effectRef idx="0"/>
            <a:fontRef idx="minor"/>
          </p:style>
        </p:sp>
        <p:sp>
          <p:nvSpPr>
            <p:cNvPr id="76" name="CustomShape 12"/>
            <p:cNvSpPr/>
            <p:nvPr/>
          </p:nvSpPr>
          <p:spPr>
            <a:xfrm>
              <a:off x="10802880" y="5518080"/>
              <a:ext cx="1363320" cy="1325160"/>
            </a:xfrm>
            <a:custGeom>
              <a:avLst/>
              <a:gdLst/>
              <a:ahLst/>
              <a:rect l="l" t="t" r="r" b="b"/>
              <a:pathLst>
                <a:path w="287" h="279">
                  <a:moveTo>
                    <a:pt x="0" y="279"/>
                  </a:moveTo>
                  <a:cubicBezTo>
                    <a:pt x="101" y="193"/>
                    <a:pt x="198" y="100"/>
                    <a:pt x="287" y="0"/>
                  </a:cubicBezTo>
                </a:path>
              </a:pathLst>
            </a:custGeom>
            <a:noFill/>
            <a:ln w="9360">
              <a:solidFill>
                <a:schemeClr val="tx1">
                  <a:alpha val="20000"/>
                </a:schemeClr>
              </a:solidFill>
              <a:miter/>
            </a:ln>
          </p:spPr>
          <p:style>
            <a:lnRef idx="0"/>
            <a:fillRef idx="0"/>
            <a:effectRef idx="0"/>
            <a:fontRef idx="minor"/>
          </p:style>
        </p:sp>
        <p:sp>
          <p:nvSpPr>
            <p:cNvPr id="77" name="CustomShape 13"/>
            <p:cNvSpPr/>
            <p:nvPr/>
          </p:nvSpPr>
          <p:spPr>
            <a:xfrm>
              <a:off x="888840" y="0"/>
              <a:ext cx="3230280" cy="6843240"/>
            </a:xfrm>
            <a:custGeom>
              <a:avLst/>
              <a:gdLst/>
              <a:ahLst/>
              <a:rect l="l" t="t" r="r" b="b"/>
              <a:pathLst>
                <a:path w="680" h="1440">
                  <a:moveTo>
                    <a:pt x="680" y="0"/>
                  </a:moveTo>
                  <a:cubicBezTo>
                    <a:pt x="257" y="265"/>
                    <a:pt x="0" y="1026"/>
                    <a:pt x="337" y="1440"/>
                  </a:cubicBezTo>
                </a:path>
              </a:pathLst>
            </a:custGeom>
            <a:noFill/>
            <a:ln w="9360">
              <a:solidFill>
                <a:schemeClr val="tx1">
                  <a:alpha val="20000"/>
                </a:schemeClr>
              </a:solidFill>
              <a:miter/>
            </a:ln>
          </p:spPr>
          <p:style>
            <a:lnRef idx="0"/>
            <a:fillRef idx="0"/>
            <a:effectRef idx="0"/>
            <a:fontRef idx="minor"/>
          </p:style>
        </p:sp>
        <p:sp>
          <p:nvSpPr>
            <p:cNvPr id="78" name="CustomShape 14"/>
            <p:cNvSpPr/>
            <p:nvPr/>
          </p:nvSpPr>
          <p:spPr>
            <a:xfrm>
              <a:off x="10979280" y="5694480"/>
              <a:ext cx="1186920" cy="1149120"/>
            </a:xfrm>
            <a:custGeom>
              <a:avLst/>
              <a:gdLst/>
              <a:ahLst/>
              <a:rect l="l" t="t" r="r" b="b"/>
              <a:pathLst>
                <a:path w="250" h="242">
                  <a:moveTo>
                    <a:pt x="0" y="242"/>
                  </a:moveTo>
                  <a:cubicBezTo>
                    <a:pt x="88" y="166"/>
                    <a:pt x="172" y="85"/>
                    <a:pt x="250" y="0"/>
                  </a:cubicBezTo>
                </a:path>
              </a:pathLst>
            </a:custGeom>
            <a:noFill/>
            <a:ln w="9360">
              <a:solidFill>
                <a:schemeClr val="tx1">
                  <a:alpha val="20000"/>
                </a:schemeClr>
              </a:solidFill>
              <a:miter/>
            </a:ln>
          </p:spPr>
          <p:style>
            <a:lnRef idx="0"/>
            <a:fillRef idx="0"/>
            <a:effectRef idx="0"/>
            <a:fontRef idx="minor"/>
          </p:style>
        </p:sp>
        <p:sp>
          <p:nvSpPr>
            <p:cNvPr id="79" name="CustomShape 15"/>
            <p:cNvSpPr/>
            <p:nvPr/>
          </p:nvSpPr>
          <p:spPr>
            <a:xfrm>
              <a:off x="484200" y="0"/>
              <a:ext cx="3420720" cy="6843240"/>
            </a:xfrm>
            <a:custGeom>
              <a:avLst/>
              <a:gdLst/>
              <a:ahLst/>
              <a:rect l="l" t="t" r="r" b="b"/>
              <a:pathLst>
                <a:path w="720" h="1440">
                  <a:moveTo>
                    <a:pt x="720" y="0"/>
                  </a:moveTo>
                  <a:cubicBezTo>
                    <a:pt x="316" y="282"/>
                    <a:pt x="0" y="1018"/>
                    <a:pt x="362" y="1440"/>
                  </a:cubicBezTo>
                </a:path>
              </a:pathLst>
            </a:custGeom>
            <a:noFill/>
            <a:ln w="9360">
              <a:solidFill>
                <a:schemeClr val="tx1">
                  <a:alpha val="20000"/>
                </a:schemeClr>
              </a:solidFill>
              <a:miter/>
            </a:ln>
          </p:spPr>
          <p:style>
            <a:lnRef idx="0"/>
            <a:fillRef idx="0"/>
            <a:effectRef idx="0"/>
            <a:fontRef idx="minor"/>
          </p:style>
        </p:sp>
        <p:sp>
          <p:nvSpPr>
            <p:cNvPr id="80" name="CustomShape 16"/>
            <p:cNvSpPr/>
            <p:nvPr/>
          </p:nvSpPr>
          <p:spPr>
            <a:xfrm>
              <a:off x="11287080" y="6049800"/>
              <a:ext cx="879120" cy="793440"/>
            </a:xfrm>
            <a:custGeom>
              <a:avLst/>
              <a:gdLst/>
              <a:ahLst/>
              <a:rect l="l" t="t" r="r" b="b"/>
              <a:pathLst>
                <a:path w="185" h="167">
                  <a:moveTo>
                    <a:pt x="0" y="167"/>
                  </a:moveTo>
                  <a:cubicBezTo>
                    <a:pt x="63" y="114"/>
                    <a:pt x="125" y="58"/>
                    <a:pt x="185" y="0"/>
                  </a:cubicBezTo>
                </a:path>
              </a:pathLst>
            </a:custGeom>
            <a:noFill/>
            <a:ln w="9360">
              <a:solidFill>
                <a:schemeClr val="tx1">
                  <a:alpha val="20000"/>
                </a:schemeClr>
              </a:solidFill>
              <a:miter/>
            </a:ln>
          </p:spPr>
          <p:style>
            <a:lnRef idx="0"/>
            <a:fillRef idx="0"/>
            <a:effectRef idx="0"/>
            <a:fontRef idx="minor"/>
          </p:style>
        </p:sp>
        <p:sp>
          <p:nvSpPr>
            <p:cNvPr id="81" name="CustomShape 17"/>
            <p:cNvSpPr/>
            <p:nvPr/>
          </p:nvSpPr>
          <p:spPr>
            <a:xfrm>
              <a:off x="598320" y="0"/>
              <a:ext cx="2717280" cy="6843240"/>
            </a:xfrm>
            <a:custGeom>
              <a:avLst/>
              <a:gdLst/>
              <a:ahLst/>
              <a:rect l="l" t="t" r="r" b="b"/>
              <a:pathLst>
                <a:path w="572" h="1440">
                  <a:moveTo>
                    <a:pt x="572" y="0"/>
                  </a:moveTo>
                  <a:cubicBezTo>
                    <a:pt x="213" y="320"/>
                    <a:pt x="0" y="979"/>
                    <a:pt x="164" y="1440"/>
                  </a:cubicBezTo>
                </a:path>
              </a:pathLst>
            </a:custGeom>
            <a:noFill/>
            <a:ln w="12600">
              <a:solidFill>
                <a:schemeClr val="tx1">
                  <a:alpha val="20000"/>
                </a:schemeClr>
              </a:solidFill>
              <a:prstDash val="dashDot"/>
              <a:miter/>
            </a:ln>
          </p:spPr>
          <p:style>
            <a:lnRef idx="0"/>
            <a:fillRef idx="0"/>
            <a:effectRef idx="0"/>
            <a:fontRef idx="minor"/>
          </p:style>
        </p:sp>
        <p:sp>
          <p:nvSpPr>
            <p:cNvPr id="82" name="CustomShape 18"/>
            <p:cNvSpPr/>
            <p:nvPr/>
          </p:nvSpPr>
          <p:spPr>
            <a:xfrm>
              <a:off x="262080" y="0"/>
              <a:ext cx="2944440" cy="6843240"/>
            </a:xfrm>
            <a:custGeom>
              <a:avLst/>
              <a:gdLst/>
              <a:ahLst/>
              <a:rect l="l" t="t" r="r" b="b"/>
              <a:pathLst>
                <a:path w="620" h="1440">
                  <a:moveTo>
                    <a:pt x="620" y="0"/>
                  </a:moveTo>
                  <a:cubicBezTo>
                    <a:pt x="248" y="325"/>
                    <a:pt x="0" y="960"/>
                    <a:pt x="186" y="1440"/>
                  </a:cubicBezTo>
                </a:path>
              </a:pathLst>
            </a:custGeom>
            <a:noFill/>
            <a:ln w="9360">
              <a:solidFill>
                <a:schemeClr val="tx1">
                  <a:alpha val="20000"/>
                </a:schemeClr>
              </a:solidFill>
              <a:prstDash val="lgDash"/>
              <a:miter/>
            </a:ln>
          </p:spPr>
          <p:style>
            <a:lnRef idx="0"/>
            <a:fillRef idx="0"/>
            <a:effectRef idx="0"/>
            <a:fontRef idx="minor"/>
          </p:style>
        </p:sp>
        <p:sp>
          <p:nvSpPr>
            <p:cNvPr id="83" name="CustomShape 19"/>
            <p:cNvSpPr/>
            <p:nvPr/>
          </p:nvSpPr>
          <p:spPr>
            <a:xfrm>
              <a:off x="-417600" y="0"/>
              <a:ext cx="2403000" cy="6843240"/>
            </a:xfrm>
            <a:custGeom>
              <a:avLst/>
              <a:gdLst/>
              <a:ahLst/>
              <a:rect l="l" t="t" r="r" b="b"/>
              <a:pathLst>
                <a:path w="506" h="1440">
                  <a:moveTo>
                    <a:pt x="506" y="0"/>
                  </a:moveTo>
                  <a:cubicBezTo>
                    <a:pt x="109" y="356"/>
                    <a:pt x="0" y="943"/>
                    <a:pt x="171" y="1440"/>
                  </a:cubicBezTo>
                </a:path>
              </a:pathLst>
            </a:custGeom>
            <a:noFill/>
            <a:ln w="9360">
              <a:solidFill>
                <a:schemeClr val="tx1">
                  <a:alpha val="20000"/>
                </a:schemeClr>
              </a:solidFill>
              <a:miter/>
            </a:ln>
          </p:spPr>
          <p:style>
            <a:lnRef idx="0"/>
            <a:fillRef idx="0"/>
            <a:effectRef idx="0"/>
            <a:fontRef idx="minor"/>
          </p:style>
        </p:sp>
        <p:sp>
          <p:nvSpPr>
            <p:cNvPr id="84" name="CustomShape 20"/>
            <p:cNvSpPr/>
            <p:nvPr/>
          </p:nvSpPr>
          <p:spPr>
            <a:xfrm>
              <a:off x="14400" y="9360"/>
              <a:ext cx="1771200" cy="3198600"/>
            </a:xfrm>
            <a:custGeom>
              <a:avLst/>
              <a:gdLst/>
              <a:ahLst/>
              <a:rect l="l" t="t" r="r" b="b"/>
              <a:pathLst>
                <a:path w="373" h="673">
                  <a:moveTo>
                    <a:pt x="373" y="0"/>
                  </a:moveTo>
                  <a:cubicBezTo>
                    <a:pt x="175" y="183"/>
                    <a:pt x="51" y="409"/>
                    <a:pt x="0" y="673"/>
                  </a:cubicBezTo>
                </a:path>
              </a:pathLst>
            </a:custGeom>
            <a:noFill/>
            <a:ln w="9360">
              <a:solidFill>
                <a:schemeClr val="tx1">
                  <a:alpha val="20000"/>
                </a:schemeClr>
              </a:solidFill>
              <a:miter/>
            </a:ln>
          </p:spPr>
          <p:style>
            <a:lnRef idx="0"/>
            <a:fillRef idx="0"/>
            <a:effectRef idx="0"/>
            <a:fontRef idx="minor"/>
          </p:style>
        </p:sp>
        <p:sp>
          <p:nvSpPr>
            <p:cNvPr id="85" name="CustomShape 21"/>
            <p:cNvSpPr/>
            <p:nvPr/>
          </p:nvSpPr>
          <p:spPr>
            <a:xfrm>
              <a:off x="4680" y="6016680"/>
              <a:ext cx="213840" cy="826560"/>
            </a:xfrm>
            <a:custGeom>
              <a:avLst/>
              <a:gdLst/>
              <a:ahLst/>
              <a:rect l="l" t="t" r="r" b="b"/>
              <a:pathLst>
                <a:path w="45" h="174">
                  <a:moveTo>
                    <a:pt x="0" y="0"/>
                  </a:moveTo>
                  <a:cubicBezTo>
                    <a:pt x="11" y="59"/>
                    <a:pt x="26" y="118"/>
                    <a:pt x="45" y="174"/>
                  </a:cubicBezTo>
                </a:path>
              </a:pathLst>
            </a:custGeom>
            <a:noFill/>
            <a:ln w="9360">
              <a:solidFill>
                <a:schemeClr val="tx1">
                  <a:alpha val="20000"/>
                </a:schemeClr>
              </a:solidFill>
              <a:miter/>
            </a:ln>
          </p:spPr>
          <p:style>
            <a:lnRef idx="0"/>
            <a:fillRef idx="0"/>
            <a:effectRef idx="0"/>
            <a:fontRef idx="minor"/>
          </p:style>
        </p:sp>
        <p:sp>
          <p:nvSpPr>
            <p:cNvPr id="86" name="CustomShape 22"/>
            <p:cNvSpPr/>
            <p:nvPr/>
          </p:nvSpPr>
          <p:spPr>
            <a:xfrm>
              <a:off x="14400" y="0"/>
              <a:ext cx="1561680" cy="2228400"/>
            </a:xfrm>
            <a:custGeom>
              <a:avLst/>
              <a:gdLst/>
              <a:ahLst/>
              <a:rect l="l" t="t" r="r" b="b"/>
              <a:pathLst>
                <a:path w="329" h="469">
                  <a:moveTo>
                    <a:pt x="329" y="0"/>
                  </a:moveTo>
                  <a:cubicBezTo>
                    <a:pt x="189" y="133"/>
                    <a:pt x="69" y="288"/>
                    <a:pt x="0" y="469"/>
                  </a:cubicBezTo>
                </a:path>
              </a:pathLst>
            </a:custGeom>
            <a:noFill/>
            <a:ln w="9360">
              <a:solidFill>
                <a:schemeClr val="tx1">
                  <a:alpha val="20000"/>
                </a:schemeClr>
              </a:solidFill>
              <a:miter/>
            </a:ln>
          </p:spPr>
          <p:style>
            <a:lnRef idx="0"/>
            <a:fillRef idx="0"/>
            <a:effectRef idx="0"/>
            <a:fontRef idx="minor"/>
          </p:style>
        </p:sp>
      </p:grpSp>
      <p:grpSp>
        <p:nvGrpSpPr>
          <p:cNvPr id="87" name="Group 23"/>
          <p:cNvGrpSpPr/>
          <p:nvPr/>
        </p:nvGrpSpPr>
        <p:grpSpPr>
          <a:xfrm>
            <a:off x="800280" y="1699560"/>
            <a:ext cx="3674160" cy="3470400"/>
            <a:chOff x="800280" y="1699560"/>
            <a:chExt cx="3674160" cy="3470400"/>
          </a:xfrm>
        </p:grpSpPr>
        <p:sp>
          <p:nvSpPr>
            <p:cNvPr id="88" name="CustomShape 24"/>
            <p:cNvSpPr/>
            <p:nvPr/>
          </p:nvSpPr>
          <p:spPr>
            <a:xfrm>
              <a:off x="800280" y="1699560"/>
              <a:ext cx="3674160" cy="502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89" name="CustomShape 25"/>
            <p:cNvSpPr/>
            <p:nvPr/>
          </p:nvSpPr>
          <p:spPr>
            <a:xfrm rot="10800000">
              <a:off x="2482920" y="4897800"/>
              <a:ext cx="315720" cy="272160"/>
            </a:xfrm>
            <a:prstGeom prst="triangle">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90" name="CustomShape 26"/>
            <p:cNvSpPr/>
            <p:nvPr/>
          </p:nvSpPr>
          <p:spPr>
            <a:xfrm>
              <a:off x="806400" y="2275560"/>
              <a:ext cx="3668040" cy="2624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sp>
        <p:nvSpPr>
          <p:cNvPr id="91" name="PlaceHolder 27"/>
          <p:cNvSpPr>
            <a:spLocks noGrp="1"/>
          </p:cNvSpPr>
          <p:nvPr>
            <p:ph type="title"/>
          </p:nvPr>
        </p:nvSpPr>
        <p:spPr>
          <a:xfrm>
            <a:off x="888480" y="2350080"/>
            <a:ext cx="3498480" cy="2455920"/>
          </a:xfrm>
          <a:prstGeom prst="rect">
            <a:avLst/>
          </a:prstGeom>
        </p:spPr>
        <p:txBody>
          <a:bodyPr lIns="228600" rIns="228600" tIns="228600" bIns="228600" anchor="ctr">
            <a:noAutofit/>
          </a:bodyPr>
          <a:p>
            <a:pPr algn="ctr">
              <a:lnSpc>
                <a:spcPct val="85000"/>
              </a:lnSpc>
            </a:pPr>
            <a:r>
              <a:rPr b="0" lang="en-US" sz="4000" spc="-151" strike="noStrike">
                <a:solidFill>
                  <a:srgbClr val="fffeff"/>
                </a:solidFill>
                <a:latin typeface="Calibri Light"/>
              </a:rPr>
              <a:t>Click to edit Master title style</a:t>
            </a:r>
            <a:endParaRPr b="0" lang="en-US" sz="4000" spc="-1" strike="noStrike">
              <a:solidFill>
                <a:srgbClr val="000000"/>
              </a:solidFill>
              <a:latin typeface="Rockwell"/>
            </a:endParaRPr>
          </a:p>
        </p:txBody>
      </p:sp>
      <p:sp>
        <p:nvSpPr>
          <p:cNvPr id="92" name="PlaceHolder 28"/>
          <p:cNvSpPr>
            <a:spLocks noGrp="1"/>
          </p:cNvSpPr>
          <p:nvPr>
            <p:ph type="body"/>
          </p:nvPr>
        </p:nvSpPr>
        <p:spPr>
          <a:xfrm>
            <a:off x="5118480" y="803160"/>
            <a:ext cx="6281640" cy="5248440"/>
          </a:xfrm>
          <a:prstGeom prst="rect">
            <a:avLst/>
          </a:prstGeom>
        </p:spPr>
        <p:txBody>
          <a:bodyPr anchor="ctr">
            <a:noAutofit/>
          </a:bodyPr>
          <a:p>
            <a:pPr marL="228600" indent="-228240">
              <a:lnSpc>
                <a:spcPct val="120000"/>
              </a:lnSpc>
              <a:spcBef>
                <a:spcPts val="1001"/>
              </a:spcBef>
              <a:buClr>
                <a:srgbClr val="f81b02"/>
              </a:buClr>
              <a:buSzPct val="110000"/>
              <a:buFont typeface="Wingdings" charset="2"/>
              <a:buChar char=""/>
            </a:pPr>
            <a:r>
              <a:rPr b="0" lang="en-US" sz="1800" spc="-1" strike="noStrike">
                <a:solidFill>
                  <a:srgbClr val="000000"/>
                </a:solidFill>
                <a:latin typeface="Rockwell"/>
              </a:rPr>
              <a:t>Edit Master text styles</a:t>
            </a:r>
            <a:endParaRPr b="0" lang="en-US" sz="1800" spc="-1" strike="noStrike">
              <a:solidFill>
                <a:srgbClr val="000000"/>
              </a:solidFill>
              <a:latin typeface="Rockwell"/>
            </a:endParaRPr>
          </a:p>
          <a:p>
            <a:pPr lvl="1" marL="685800" indent="-228240">
              <a:lnSpc>
                <a:spcPct val="120000"/>
              </a:lnSpc>
              <a:spcBef>
                <a:spcPts val="499"/>
              </a:spcBef>
              <a:buClr>
                <a:srgbClr val="f81b02"/>
              </a:buClr>
              <a:buSzPct val="110000"/>
              <a:buFont typeface="Wingdings" charset="2"/>
              <a:buChar char=""/>
            </a:pPr>
            <a:r>
              <a:rPr b="0" lang="en-US" sz="1600" spc="-1" strike="noStrike">
                <a:solidFill>
                  <a:srgbClr val="000000"/>
                </a:solidFill>
                <a:latin typeface="Rockwell"/>
              </a:rPr>
              <a:t>Second level</a:t>
            </a:r>
            <a:endParaRPr b="0" lang="en-US" sz="1600" spc="-1" strike="noStrike">
              <a:solidFill>
                <a:srgbClr val="000000"/>
              </a:solidFill>
              <a:latin typeface="Rockwell"/>
            </a:endParaRPr>
          </a:p>
          <a:p>
            <a:pPr lvl="2" marL="1143000" indent="-228240">
              <a:lnSpc>
                <a:spcPct val="120000"/>
              </a:lnSpc>
              <a:spcBef>
                <a:spcPts val="499"/>
              </a:spcBef>
              <a:buClr>
                <a:srgbClr val="f81b02"/>
              </a:buClr>
              <a:buSzPct val="110000"/>
              <a:buFont typeface="Wingdings" charset="2"/>
              <a:buChar char=""/>
            </a:pPr>
            <a:r>
              <a:rPr b="0" lang="en-US" sz="1400" spc="-1" strike="noStrike">
                <a:solidFill>
                  <a:srgbClr val="000000"/>
                </a:solidFill>
                <a:latin typeface="Rockwell"/>
              </a:rPr>
              <a:t>Third level</a:t>
            </a:r>
            <a:endParaRPr b="0" lang="en-US" sz="1400" spc="-1" strike="noStrike">
              <a:solidFill>
                <a:srgbClr val="000000"/>
              </a:solidFill>
              <a:latin typeface="Rockwell"/>
            </a:endParaRPr>
          </a:p>
          <a:p>
            <a:pPr lvl="3" marL="1600200" indent="-228240">
              <a:lnSpc>
                <a:spcPct val="120000"/>
              </a:lnSpc>
              <a:spcBef>
                <a:spcPts val="499"/>
              </a:spcBef>
              <a:buClr>
                <a:srgbClr val="f81b02"/>
              </a:buClr>
              <a:buSzPct val="110000"/>
              <a:buFont typeface="Wingdings" charset="2"/>
              <a:buChar char=""/>
            </a:pPr>
            <a:r>
              <a:rPr b="0" lang="en-US" sz="1200" spc="-1" strike="noStrike">
                <a:solidFill>
                  <a:srgbClr val="000000"/>
                </a:solidFill>
                <a:latin typeface="Rockwell"/>
              </a:rPr>
              <a:t>Fourth level</a:t>
            </a:r>
            <a:endParaRPr b="0" lang="en-US" sz="1200" spc="-1" strike="noStrike">
              <a:solidFill>
                <a:srgbClr val="000000"/>
              </a:solidFill>
              <a:latin typeface="Rockwell"/>
            </a:endParaRPr>
          </a:p>
          <a:p>
            <a:pPr lvl="4" marL="2057400" indent="-228240">
              <a:lnSpc>
                <a:spcPct val="120000"/>
              </a:lnSpc>
              <a:spcBef>
                <a:spcPts val="499"/>
              </a:spcBef>
              <a:buClr>
                <a:srgbClr val="f81b02"/>
              </a:buClr>
              <a:buSzPct val="110000"/>
              <a:buFont typeface="Wingdings" charset="2"/>
              <a:buChar char=""/>
            </a:pPr>
            <a:r>
              <a:rPr b="0" lang="en-US" sz="1200" spc="-1" strike="noStrike">
                <a:solidFill>
                  <a:srgbClr val="000000"/>
                </a:solidFill>
                <a:latin typeface="Rockwell"/>
              </a:rPr>
              <a:t>Fifth level</a:t>
            </a:r>
            <a:endParaRPr b="0" lang="en-US" sz="1200" spc="-1" strike="noStrike">
              <a:solidFill>
                <a:srgbClr val="000000"/>
              </a:solidFill>
              <a:latin typeface="Rockwell"/>
            </a:endParaRPr>
          </a:p>
        </p:txBody>
      </p:sp>
      <p:sp>
        <p:nvSpPr>
          <p:cNvPr id="93" name="PlaceHolder 29"/>
          <p:cNvSpPr>
            <a:spLocks noGrp="1"/>
          </p:cNvSpPr>
          <p:nvPr>
            <p:ph type="dt"/>
          </p:nvPr>
        </p:nvSpPr>
        <p:spPr>
          <a:xfrm>
            <a:off x="804600" y="320040"/>
            <a:ext cx="3657240" cy="319680"/>
          </a:xfrm>
          <a:prstGeom prst="rect">
            <a:avLst/>
          </a:prstGeom>
        </p:spPr>
        <p:txBody>
          <a:bodyPr anchor="ctr">
            <a:noAutofit/>
          </a:bodyPr>
          <a:p>
            <a:pPr>
              <a:lnSpc>
                <a:spcPct val="100000"/>
              </a:lnSpc>
            </a:pPr>
            <a:fld id="{69D79CEE-8CB7-4759-ACA1-465DA5E1C1AE}" type="datetime">
              <a:rPr b="0" lang="en-US" sz="1000" spc="-1" strike="noStrike">
                <a:solidFill>
                  <a:srgbClr val="8b8b8b"/>
                </a:solidFill>
                <a:latin typeface="Rockwell"/>
              </a:rPr>
              <a:t>5/27/21</a:t>
            </a:fld>
            <a:endParaRPr b="0" lang="el-GR" sz="1000" spc="-1" strike="noStrike">
              <a:latin typeface="Times New Roman"/>
            </a:endParaRPr>
          </a:p>
        </p:txBody>
      </p:sp>
      <p:sp>
        <p:nvSpPr>
          <p:cNvPr id="94" name="PlaceHolder 30"/>
          <p:cNvSpPr>
            <a:spLocks noGrp="1"/>
          </p:cNvSpPr>
          <p:nvPr>
            <p:ph type="ftr"/>
          </p:nvPr>
        </p:nvSpPr>
        <p:spPr>
          <a:xfrm>
            <a:off x="804600" y="6226920"/>
            <a:ext cx="10588320" cy="319680"/>
          </a:xfrm>
          <a:prstGeom prst="rect">
            <a:avLst/>
          </a:prstGeom>
        </p:spPr>
        <p:txBody>
          <a:bodyPr anchor="ctr">
            <a:noAutofit/>
          </a:bodyPr>
          <a:p>
            <a:endParaRPr b="0" lang="el-GR" sz="2400" spc="-1" strike="noStrike">
              <a:latin typeface="Times New Roman"/>
            </a:endParaRPr>
          </a:p>
        </p:txBody>
      </p:sp>
      <p:sp>
        <p:nvSpPr>
          <p:cNvPr id="95" name="PlaceHolder 31"/>
          <p:cNvSpPr>
            <a:spLocks noGrp="1"/>
          </p:cNvSpPr>
          <p:nvPr>
            <p:ph type="sldNum"/>
          </p:nvPr>
        </p:nvSpPr>
        <p:spPr>
          <a:xfrm>
            <a:off x="10469880" y="320040"/>
            <a:ext cx="914040" cy="319680"/>
          </a:xfrm>
          <a:prstGeom prst="rect">
            <a:avLst/>
          </a:prstGeom>
        </p:spPr>
        <p:txBody>
          <a:bodyPr anchor="ctr">
            <a:noAutofit/>
          </a:bodyPr>
          <a:p>
            <a:pPr algn="r">
              <a:lnSpc>
                <a:spcPct val="100000"/>
              </a:lnSpc>
            </a:pPr>
            <a:fld id="{902975D6-11E7-4886-BA08-716043049EA8}" type="slidenum">
              <a:rPr b="0" lang="en-US" sz="1000" spc="-1" strike="noStrike">
                <a:solidFill>
                  <a:srgbClr val="8b8b8b"/>
                </a:solidFill>
                <a:latin typeface="Rockwell"/>
              </a:rPr>
              <a:t>&lt;αριθμός&gt;</a:t>
            </a:fld>
            <a:endParaRPr b="0" lang="el-GR" sz="1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PlaceHolder 1"/>
          <p:cNvSpPr>
            <a:spLocks noGrp="1"/>
          </p:cNvSpPr>
          <p:nvPr>
            <p:ph type="dt"/>
          </p:nvPr>
        </p:nvSpPr>
        <p:spPr>
          <a:xfrm>
            <a:off x="804600" y="320040"/>
            <a:ext cx="3657240" cy="319680"/>
          </a:xfrm>
          <a:prstGeom prst="rect">
            <a:avLst/>
          </a:prstGeom>
        </p:spPr>
        <p:txBody>
          <a:bodyPr anchor="ctr">
            <a:noAutofit/>
          </a:bodyPr>
          <a:p>
            <a:pPr>
              <a:lnSpc>
                <a:spcPct val="100000"/>
              </a:lnSpc>
            </a:pPr>
            <a:fld id="{390C60D4-DDD7-4B78-A2A0-D41AC8F725CA}" type="datetime">
              <a:rPr b="0" lang="en-US" sz="1000" spc="-1" strike="noStrike">
                <a:solidFill>
                  <a:srgbClr val="8b8b8b"/>
                </a:solidFill>
                <a:latin typeface="Rockwell"/>
              </a:rPr>
              <a:t>5/27/21</a:t>
            </a:fld>
            <a:endParaRPr b="0" lang="el-GR" sz="1000" spc="-1" strike="noStrike">
              <a:latin typeface="Times New Roman"/>
            </a:endParaRPr>
          </a:p>
        </p:txBody>
      </p:sp>
      <p:sp>
        <p:nvSpPr>
          <p:cNvPr id="133" name="PlaceHolder 2"/>
          <p:cNvSpPr>
            <a:spLocks noGrp="1"/>
          </p:cNvSpPr>
          <p:nvPr>
            <p:ph type="ftr"/>
          </p:nvPr>
        </p:nvSpPr>
        <p:spPr>
          <a:xfrm>
            <a:off x="804600" y="6226920"/>
            <a:ext cx="10588320" cy="319680"/>
          </a:xfrm>
          <a:prstGeom prst="rect">
            <a:avLst/>
          </a:prstGeom>
        </p:spPr>
        <p:txBody>
          <a:bodyPr anchor="ctr">
            <a:noAutofit/>
          </a:bodyPr>
          <a:p>
            <a:endParaRPr b="0" lang="el-GR" sz="2400" spc="-1" strike="noStrike">
              <a:latin typeface="Times New Roman"/>
            </a:endParaRPr>
          </a:p>
        </p:txBody>
      </p:sp>
      <p:sp>
        <p:nvSpPr>
          <p:cNvPr id="134" name="PlaceHolder 3"/>
          <p:cNvSpPr>
            <a:spLocks noGrp="1"/>
          </p:cNvSpPr>
          <p:nvPr>
            <p:ph type="sldNum"/>
          </p:nvPr>
        </p:nvSpPr>
        <p:spPr>
          <a:xfrm>
            <a:off x="10469880" y="320040"/>
            <a:ext cx="914040" cy="319680"/>
          </a:xfrm>
          <a:prstGeom prst="rect">
            <a:avLst/>
          </a:prstGeom>
        </p:spPr>
        <p:txBody>
          <a:bodyPr anchor="ctr">
            <a:noAutofit/>
          </a:bodyPr>
          <a:p>
            <a:pPr algn="r">
              <a:lnSpc>
                <a:spcPct val="100000"/>
              </a:lnSpc>
            </a:pPr>
            <a:fld id="{F28F8E86-A907-4FC8-AD80-688701D4DBC3}" type="slidenum">
              <a:rPr b="0" lang="en-US" sz="1000" spc="-1" strike="noStrike">
                <a:solidFill>
                  <a:srgbClr val="8b8b8b"/>
                </a:solidFill>
                <a:latin typeface="Rockwell"/>
              </a:rPr>
              <a:t>&lt;αριθμός&gt;</a:t>
            </a:fld>
            <a:endParaRPr b="0" lang="el-GR" sz="1000" spc="-1" strike="noStrike">
              <a:latin typeface="Times New Roman"/>
            </a:endParaRPr>
          </a:p>
        </p:txBody>
      </p:sp>
      <p:sp>
        <p:nvSpPr>
          <p:cNvPr id="135" name="PlaceHolder 4"/>
          <p:cNvSpPr>
            <a:spLocks noGrp="1"/>
          </p:cNvSpPr>
          <p:nvPr>
            <p:ph type="title"/>
          </p:nvPr>
        </p:nvSpPr>
        <p:spPr>
          <a:xfrm>
            <a:off x="609480" y="273600"/>
            <a:ext cx="10972440" cy="1144800"/>
          </a:xfrm>
          <a:prstGeom prst="rect">
            <a:avLst/>
          </a:prstGeom>
        </p:spPr>
        <p:txBody>
          <a:bodyPr lIns="0" rIns="0" tIns="0" bIns="0" anchor="ctr">
            <a:noAutofit/>
          </a:bodyPr>
          <a:p>
            <a:r>
              <a:rPr b="0" lang="en-US" sz="1800" spc="-1" strike="noStrike">
                <a:solidFill>
                  <a:srgbClr val="000000"/>
                </a:solidFill>
                <a:latin typeface="Rockwell"/>
              </a:rPr>
              <a:t>Πατήστε για επεξεργασία της μορφής κειμένου του τίτλου</a:t>
            </a:r>
            <a:endParaRPr b="0" lang="en-US" sz="1800" spc="-1" strike="noStrike">
              <a:solidFill>
                <a:srgbClr val="000000"/>
              </a:solidFill>
              <a:latin typeface="Rockwell"/>
            </a:endParaRPr>
          </a:p>
        </p:txBody>
      </p:sp>
      <p:sp>
        <p:nvSpPr>
          <p:cNvPr id="136"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Rockwell"/>
              </a:rPr>
              <a:t>Πατήστε για επεξεργασία της μορφής κειμένου διάρθρωσης</a:t>
            </a:r>
            <a:endParaRPr b="0" lang="en-US" sz="1800" spc="-1" strike="noStrike">
              <a:solidFill>
                <a:srgbClr val="000000"/>
              </a:solidFill>
              <a:latin typeface="Rockwel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Rockwell"/>
              </a:rPr>
              <a:t>Δεύτερο επίπεδο διάρθρωσης</a:t>
            </a:r>
            <a:endParaRPr b="0" lang="en-US" sz="1400" spc="-1" strike="noStrike">
              <a:solidFill>
                <a:srgbClr val="000000"/>
              </a:solidFill>
              <a:latin typeface="Rockwell"/>
            </a:endParaRPr>
          </a:p>
          <a:p>
            <a:pPr lvl="2" marL="1296000" indent="-288000">
              <a:spcBef>
                <a:spcPts val="850"/>
              </a:spcBef>
              <a:buClr>
                <a:srgbClr val="000000"/>
              </a:buClr>
              <a:buSzPct val="45000"/>
              <a:buFont typeface="Wingdings" charset="2"/>
              <a:buChar char=""/>
            </a:pPr>
            <a:r>
              <a:rPr b="0" lang="en-US" sz="1200" spc="-1" strike="noStrike">
                <a:solidFill>
                  <a:srgbClr val="000000"/>
                </a:solidFill>
                <a:latin typeface="Rockwell"/>
              </a:rPr>
              <a:t>Τρίτο επίπεδο διάρθρωσης</a:t>
            </a:r>
            <a:endParaRPr b="0" lang="en-US" sz="1200" spc="-1" strike="noStrike">
              <a:solidFill>
                <a:srgbClr val="000000"/>
              </a:solidFill>
              <a:latin typeface="Rockwell"/>
            </a:endParaRPr>
          </a:p>
          <a:p>
            <a:pPr lvl="3" marL="1728000" indent="-216000">
              <a:spcBef>
                <a:spcPts val="567"/>
              </a:spcBef>
              <a:buClr>
                <a:srgbClr val="000000"/>
              </a:buClr>
              <a:buSzPct val="75000"/>
              <a:buFont typeface="Symbol" charset="2"/>
              <a:buChar char=""/>
            </a:pPr>
            <a:r>
              <a:rPr b="0" lang="en-US" sz="1200" spc="-1" strike="noStrike">
                <a:solidFill>
                  <a:srgbClr val="000000"/>
                </a:solidFill>
                <a:latin typeface="Rockwell"/>
              </a:rPr>
              <a:t>Τέταρτο επίπεδο διάρθρωσης</a:t>
            </a:r>
            <a:endParaRPr b="0" lang="en-US" sz="1200" spc="-1" strike="noStrike">
              <a:solidFill>
                <a:srgbClr val="000000"/>
              </a:solidFill>
              <a:latin typeface="Rockwel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Rockwell"/>
              </a:rPr>
              <a:t>Πέμπτο επίπεδο διάρθρωσης</a:t>
            </a:r>
            <a:endParaRPr b="0" lang="en-US" sz="2000" spc="-1" strike="noStrike">
              <a:solidFill>
                <a:srgbClr val="000000"/>
              </a:solidFill>
              <a:latin typeface="Rockwel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Rockwell"/>
              </a:rPr>
              <a:t>Έκτο επίπεδο διάρθρωσης</a:t>
            </a:r>
            <a:endParaRPr b="0" lang="en-US" sz="2000" spc="-1" strike="noStrike">
              <a:solidFill>
                <a:srgbClr val="000000"/>
              </a:solidFill>
              <a:latin typeface="Rockwel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Rockwell"/>
              </a:rPr>
              <a:t>Έβδομο επίπεδο διάρθρωσης</a:t>
            </a:r>
            <a:endParaRPr b="0" lang="en-US" sz="2000" spc="-1" strike="noStrike">
              <a:solidFill>
                <a:srgbClr val="000000"/>
              </a:solidFill>
              <a:latin typeface="Rockwel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173" name="Group 1"/>
          <p:cNvGrpSpPr/>
          <p:nvPr/>
        </p:nvGrpSpPr>
        <p:grpSpPr>
          <a:xfrm>
            <a:off x="-417600" y="0"/>
            <a:ext cx="12583800" cy="6852960"/>
            <a:chOff x="-417600" y="0"/>
            <a:chExt cx="12583800" cy="6852960"/>
          </a:xfrm>
        </p:grpSpPr>
        <p:sp>
          <p:nvSpPr>
            <p:cNvPr id="174" name="CustomShape 2"/>
            <p:cNvSpPr/>
            <p:nvPr/>
          </p:nvSpPr>
          <p:spPr>
            <a:xfrm>
              <a:off x="1306440" y="0"/>
              <a:ext cx="3862080" cy="6843240"/>
            </a:xfrm>
            <a:custGeom>
              <a:avLst/>
              <a:gdLst/>
              <a:ahLst/>
              <a:rect l="l" t="t" r="r" b="b"/>
              <a:pathLst>
                <a:path w="813" h="1440">
                  <a:moveTo>
                    <a:pt x="813" y="0"/>
                  </a:moveTo>
                  <a:cubicBezTo>
                    <a:pt x="331" y="221"/>
                    <a:pt x="0" y="1039"/>
                    <a:pt x="435" y="1440"/>
                  </a:cubicBezTo>
                </a:path>
              </a:pathLst>
            </a:custGeom>
            <a:noFill/>
            <a:ln w="9360">
              <a:solidFill>
                <a:schemeClr val="tx1">
                  <a:alpha val="20000"/>
                </a:schemeClr>
              </a:solidFill>
              <a:miter/>
            </a:ln>
          </p:spPr>
          <p:style>
            <a:lnRef idx="0"/>
            <a:fillRef idx="0"/>
            <a:effectRef idx="0"/>
            <a:fontRef idx="minor"/>
          </p:style>
        </p:sp>
        <p:sp>
          <p:nvSpPr>
            <p:cNvPr id="175" name="CustomShape 3"/>
            <p:cNvSpPr/>
            <p:nvPr/>
          </p:nvSpPr>
          <p:spPr>
            <a:xfrm>
              <a:off x="10626840" y="9360"/>
              <a:ext cx="1539360" cy="555120"/>
            </a:xfrm>
            <a:custGeom>
              <a:avLst/>
              <a:gdLst/>
              <a:ahLst/>
              <a:rect l="l" t="t" r="r" b="b"/>
              <a:pathLst>
                <a:path w="324" h="117">
                  <a:moveTo>
                    <a:pt x="324" y="117"/>
                  </a:moveTo>
                  <a:cubicBezTo>
                    <a:pt x="223" y="64"/>
                    <a:pt x="107" y="28"/>
                    <a:pt x="0" y="0"/>
                  </a:cubicBezTo>
                </a:path>
              </a:pathLst>
            </a:custGeom>
            <a:noFill/>
            <a:ln w="9360">
              <a:solidFill>
                <a:schemeClr val="tx1">
                  <a:alpha val="20000"/>
                </a:schemeClr>
              </a:solidFill>
              <a:miter/>
            </a:ln>
          </p:spPr>
          <p:style>
            <a:lnRef idx="0"/>
            <a:fillRef idx="0"/>
            <a:effectRef idx="0"/>
            <a:fontRef idx="minor"/>
          </p:style>
        </p:sp>
        <p:sp>
          <p:nvSpPr>
            <p:cNvPr id="176" name="CustomShape 4"/>
            <p:cNvSpPr/>
            <p:nvPr/>
          </p:nvSpPr>
          <p:spPr>
            <a:xfrm>
              <a:off x="10247400" y="5013360"/>
              <a:ext cx="1918800" cy="1829880"/>
            </a:xfrm>
            <a:custGeom>
              <a:avLst/>
              <a:gdLst/>
              <a:ahLst/>
              <a:rect l="l" t="t" r="r" b="b"/>
              <a:pathLst>
                <a:path w="404" h="385">
                  <a:moveTo>
                    <a:pt x="0" y="385"/>
                  </a:moveTo>
                  <a:cubicBezTo>
                    <a:pt x="146" y="272"/>
                    <a:pt x="285" y="142"/>
                    <a:pt x="404" y="0"/>
                  </a:cubicBezTo>
                </a:path>
              </a:pathLst>
            </a:custGeom>
            <a:noFill/>
            <a:ln w="9360">
              <a:solidFill>
                <a:schemeClr val="tx1">
                  <a:alpha val="20000"/>
                </a:schemeClr>
              </a:solidFill>
              <a:miter/>
            </a:ln>
          </p:spPr>
          <p:style>
            <a:lnRef idx="0"/>
            <a:fillRef idx="0"/>
            <a:effectRef idx="0"/>
            <a:fontRef idx="minor"/>
          </p:style>
        </p:sp>
        <p:sp>
          <p:nvSpPr>
            <p:cNvPr id="177" name="CustomShape 5"/>
            <p:cNvSpPr/>
            <p:nvPr/>
          </p:nvSpPr>
          <p:spPr>
            <a:xfrm>
              <a:off x="1120680" y="0"/>
              <a:ext cx="3676320" cy="6843240"/>
            </a:xfrm>
            <a:custGeom>
              <a:avLst/>
              <a:gdLst/>
              <a:ahLst/>
              <a:rect l="l" t="t" r="r" b="b"/>
              <a:pathLst>
                <a:path w="774" h="1440">
                  <a:moveTo>
                    <a:pt x="774" y="0"/>
                  </a:moveTo>
                  <a:cubicBezTo>
                    <a:pt x="312" y="240"/>
                    <a:pt x="0" y="1034"/>
                    <a:pt x="411" y="1440"/>
                  </a:cubicBezTo>
                </a:path>
              </a:pathLst>
            </a:custGeom>
            <a:noFill/>
            <a:ln w="9360">
              <a:solidFill>
                <a:schemeClr val="tx1">
                  <a:alpha val="20000"/>
                </a:schemeClr>
              </a:solidFill>
              <a:prstDash val="dash"/>
              <a:miter/>
            </a:ln>
          </p:spPr>
          <p:style>
            <a:lnRef idx="0"/>
            <a:fillRef idx="0"/>
            <a:effectRef idx="0"/>
            <a:fontRef idx="minor"/>
          </p:style>
        </p:sp>
        <p:sp>
          <p:nvSpPr>
            <p:cNvPr id="178" name="CustomShape 6"/>
            <p:cNvSpPr/>
            <p:nvPr/>
          </p:nvSpPr>
          <p:spPr>
            <a:xfrm>
              <a:off x="11202840" y="9360"/>
              <a:ext cx="963360" cy="366480"/>
            </a:xfrm>
            <a:custGeom>
              <a:avLst/>
              <a:gdLst/>
              <a:ahLst/>
              <a:rect l="l" t="t" r="r" b="b"/>
              <a:pathLst>
                <a:path w="203" h="77">
                  <a:moveTo>
                    <a:pt x="203" y="77"/>
                  </a:moveTo>
                  <a:cubicBezTo>
                    <a:pt x="138" y="46"/>
                    <a:pt x="68" y="21"/>
                    <a:pt x="0" y="0"/>
                  </a:cubicBezTo>
                </a:path>
              </a:pathLst>
            </a:custGeom>
            <a:noFill/>
            <a:ln w="9360">
              <a:solidFill>
                <a:schemeClr val="tx1">
                  <a:alpha val="20000"/>
                </a:schemeClr>
              </a:solidFill>
              <a:prstDash val="dash"/>
              <a:miter/>
            </a:ln>
          </p:spPr>
          <p:style>
            <a:lnRef idx="0"/>
            <a:fillRef idx="0"/>
            <a:effectRef idx="0"/>
            <a:fontRef idx="minor"/>
          </p:style>
        </p:sp>
        <p:sp>
          <p:nvSpPr>
            <p:cNvPr id="179" name="CustomShape 7"/>
            <p:cNvSpPr/>
            <p:nvPr/>
          </p:nvSpPr>
          <p:spPr>
            <a:xfrm>
              <a:off x="10495080" y="5275440"/>
              <a:ext cx="1666440" cy="1577520"/>
            </a:xfrm>
            <a:custGeom>
              <a:avLst/>
              <a:gdLst/>
              <a:ahLst/>
              <a:rect l="l" t="t" r="r" b="b"/>
              <a:pathLst>
                <a:path w="351" h="332">
                  <a:moveTo>
                    <a:pt x="0" y="332"/>
                  </a:moveTo>
                  <a:cubicBezTo>
                    <a:pt x="125" y="232"/>
                    <a:pt x="245" y="121"/>
                    <a:pt x="351" y="0"/>
                  </a:cubicBezTo>
                </a:path>
              </a:pathLst>
            </a:custGeom>
            <a:noFill/>
            <a:ln w="9360">
              <a:solidFill>
                <a:schemeClr val="tx1">
                  <a:alpha val="20000"/>
                </a:schemeClr>
              </a:solidFill>
              <a:prstDash val="dash"/>
              <a:miter/>
            </a:ln>
          </p:spPr>
          <p:style>
            <a:lnRef idx="0"/>
            <a:fillRef idx="0"/>
            <a:effectRef idx="0"/>
            <a:fontRef idx="minor"/>
          </p:style>
        </p:sp>
        <p:sp>
          <p:nvSpPr>
            <p:cNvPr id="180" name="CustomShape 8"/>
            <p:cNvSpPr/>
            <p:nvPr/>
          </p:nvSpPr>
          <p:spPr>
            <a:xfrm>
              <a:off x="1001880" y="0"/>
              <a:ext cx="3620880" cy="6843240"/>
            </a:xfrm>
            <a:custGeom>
              <a:avLst/>
              <a:gdLst/>
              <a:ahLst/>
              <a:rect l="l" t="t" r="r" b="b"/>
              <a:pathLst>
                <a:path w="762" h="1440">
                  <a:moveTo>
                    <a:pt x="762" y="0"/>
                  </a:moveTo>
                  <a:cubicBezTo>
                    <a:pt x="308" y="245"/>
                    <a:pt x="0" y="1033"/>
                    <a:pt x="403" y="1440"/>
                  </a:cubicBezTo>
                </a:path>
              </a:pathLst>
            </a:custGeom>
            <a:noFill/>
            <a:ln w="9360">
              <a:solidFill>
                <a:schemeClr val="tx1">
                  <a:alpha val="20000"/>
                </a:schemeClr>
              </a:solidFill>
              <a:miter/>
            </a:ln>
          </p:spPr>
          <p:style>
            <a:lnRef idx="0"/>
            <a:fillRef idx="0"/>
            <a:effectRef idx="0"/>
            <a:fontRef idx="minor"/>
          </p:style>
        </p:sp>
        <p:sp>
          <p:nvSpPr>
            <p:cNvPr id="181" name="CustomShape 9"/>
            <p:cNvSpPr/>
            <p:nvPr/>
          </p:nvSpPr>
          <p:spPr>
            <a:xfrm>
              <a:off x="11501280" y="9360"/>
              <a:ext cx="664920" cy="256680"/>
            </a:xfrm>
            <a:custGeom>
              <a:avLst/>
              <a:gdLst/>
              <a:ahLst/>
              <a:rect l="l" t="t" r="r" b="b"/>
              <a:pathLst>
                <a:path w="140" h="54">
                  <a:moveTo>
                    <a:pt x="140" y="54"/>
                  </a:moveTo>
                  <a:cubicBezTo>
                    <a:pt x="95" y="34"/>
                    <a:pt x="48" y="16"/>
                    <a:pt x="0" y="0"/>
                  </a:cubicBezTo>
                </a:path>
              </a:pathLst>
            </a:custGeom>
            <a:noFill/>
            <a:ln w="9360">
              <a:solidFill>
                <a:schemeClr val="tx1">
                  <a:alpha val="20000"/>
                </a:schemeClr>
              </a:solidFill>
              <a:miter/>
            </a:ln>
          </p:spPr>
          <p:style>
            <a:lnRef idx="0"/>
            <a:fillRef idx="0"/>
            <a:effectRef idx="0"/>
            <a:fontRef idx="minor"/>
          </p:style>
        </p:sp>
        <p:sp>
          <p:nvSpPr>
            <p:cNvPr id="182" name="CustomShape 10"/>
            <p:cNvSpPr/>
            <p:nvPr/>
          </p:nvSpPr>
          <p:spPr>
            <a:xfrm>
              <a:off x="10640880" y="5408640"/>
              <a:ext cx="1525320" cy="1434600"/>
            </a:xfrm>
            <a:custGeom>
              <a:avLst/>
              <a:gdLst/>
              <a:ahLst/>
              <a:rect l="l" t="t" r="r" b="b"/>
              <a:pathLst>
                <a:path w="321" h="302">
                  <a:moveTo>
                    <a:pt x="0" y="302"/>
                  </a:moveTo>
                  <a:cubicBezTo>
                    <a:pt x="114" y="210"/>
                    <a:pt x="223" y="109"/>
                    <a:pt x="321" y="0"/>
                  </a:cubicBezTo>
                </a:path>
              </a:pathLst>
            </a:custGeom>
            <a:noFill/>
            <a:ln w="9360">
              <a:solidFill>
                <a:schemeClr val="tx1">
                  <a:alpha val="20000"/>
                </a:schemeClr>
              </a:solidFill>
              <a:miter/>
            </a:ln>
          </p:spPr>
          <p:style>
            <a:lnRef idx="0"/>
            <a:fillRef idx="0"/>
            <a:effectRef idx="0"/>
            <a:fontRef idx="minor"/>
          </p:style>
        </p:sp>
        <p:sp>
          <p:nvSpPr>
            <p:cNvPr id="183" name="CustomShape 11"/>
            <p:cNvSpPr/>
            <p:nvPr/>
          </p:nvSpPr>
          <p:spPr>
            <a:xfrm>
              <a:off x="1001880" y="0"/>
              <a:ext cx="3244320" cy="6843240"/>
            </a:xfrm>
            <a:custGeom>
              <a:avLst/>
              <a:gdLst/>
              <a:ahLst/>
              <a:rect l="l" t="t" r="r" b="b"/>
              <a:pathLst>
                <a:path w="683" h="1440">
                  <a:moveTo>
                    <a:pt x="683" y="0"/>
                  </a:moveTo>
                  <a:cubicBezTo>
                    <a:pt x="258" y="256"/>
                    <a:pt x="0" y="1041"/>
                    <a:pt x="355" y="1440"/>
                  </a:cubicBezTo>
                </a:path>
              </a:pathLst>
            </a:custGeom>
            <a:noFill/>
            <a:ln w="9360">
              <a:solidFill>
                <a:schemeClr val="tx1">
                  <a:alpha val="20000"/>
                </a:schemeClr>
              </a:solidFill>
              <a:miter/>
            </a:ln>
          </p:spPr>
          <p:style>
            <a:lnRef idx="0"/>
            <a:fillRef idx="0"/>
            <a:effectRef idx="0"/>
            <a:fontRef idx="minor"/>
          </p:style>
        </p:sp>
        <p:sp>
          <p:nvSpPr>
            <p:cNvPr id="184" name="CustomShape 12"/>
            <p:cNvSpPr/>
            <p:nvPr/>
          </p:nvSpPr>
          <p:spPr>
            <a:xfrm>
              <a:off x="10802880" y="5518080"/>
              <a:ext cx="1363320" cy="1325160"/>
            </a:xfrm>
            <a:custGeom>
              <a:avLst/>
              <a:gdLst/>
              <a:ahLst/>
              <a:rect l="l" t="t" r="r" b="b"/>
              <a:pathLst>
                <a:path w="287" h="279">
                  <a:moveTo>
                    <a:pt x="0" y="279"/>
                  </a:moveTo>
                  <a:cubicBezTo>
                    <a:pt x="101" y="193"/>
                    <a:pt x="198" y="100"/>
                    <a:pt x="287" y="0"/>
                  </a:cubicBezTo>
                </a:path>
              </a:pathLst>
            </a:custGeom>
            <a:noFill/>
            <a:ln w="9360">
              <a:solidFill>
                <a:schemeClr val="tx1">
                  <a:alpha val="20000"/>
                </a:schemeClr>
              </a:solidFill>
              <a:miter/>
            </a:ln>
          </p:spPr>
          <p:style>
            <a:lnRef idx="0"/>
            <a:fillRef idx="0"/>
            <a:effectRef idx="0"/>
            <a:fontRef idx="minor"/>
          </p:style>
        </p:sp>
        <p:sp>
          <p:nvSpPr>
            <p:cNvPr id="185" name="CustomShape 13"/>
            <p:cNvSpPr/>
            <p:nvPr/>
          </p:nvSpPr>
          <p:spPr>
            <a:xfrm>
              <a:off x="888840" y="0"/>
              <a:ext cx="3230280" cy="6843240"/>
            </a:xfrm>
            <a:custGeom>
              <a:avLst/>
              <a:gdLst/>
              <a:ahLst/>
              <a:rect l="l" t="t" r="r" b="b"/>
              <a:pathLst>
                <a:path w="680" h="1440">
                  <a:moveTo>
                    <a:pt x="680" y="0"/>
                  </a:moveTo>
                  <a:cubicBezTo>
                    <a:pt x="257" y="265"/>
                    <a:pt x="0" y="1026"/>
                    <a:pt x="337" y="1440"/>
                  </a:cubicBezTo>
                </a:path>
              </a:pathLst>
            </a:custGeom>
            <a:noFill/>
            <a:ln w="9360">
              <a:solidFill>
                <a:schemeClr val="tx1">
                  <a:alpha val="20000"/>
                </a:schemeClr>
              </a:solidFill>
              <a:miter/>
            </a:ln>
          </p:spPr>
          <p:style>
            <a:lnRef idx="0"/>
            <a:fillRef idx="0"/>
            <a:effectRef idx="0"/>
            <a:fontRef idx="minor"/>
          </p:style>
        </p:sp>
        <p:sp>
          <p:nvSpPr>
            <p:cNvPr id="186" name="CustomShape 14"/>
            <p:cNvSpPr/>
            <p:nvPr/>
          </p:nvSpPr>
          <p:spPr>
            <a:xfrm>
              <a:off x="10979280" y="5694480"/>
              <a:ext cx="1186920" cy="1149120"/>
            </a:xfrm>
            <a:custGeom>
              <a:avLst/>
              <a:gdLst/>
              <a:ahLst/>
              <a:rect l="l" t="t" r="r" b="b"/>
              <a:pathLst>
                <a:path w="250" h="242">
                  <a:moveTo>
                    <a:pt x="0" y="242"/>
                  </a:moveTo>
                  <a:cubicBezTo>
                    <a:pt x="88" y="166"/>
                    <a:pt x="172" y="85"/>
                    <a:pt x="250" y="0"/>
                  </a:cubicBezTo>
                </a:path>
              </a:pathLst>
            </a:custGeom>
            <a:noFill/>
            <a:ln w="9360">
              <a:solidFill>
                <a:schemeClr val="tx1">
                  <a:alpha val="20000"/>
                </a:schemeClr>
              </a:solidFill>
              <a:miter/>
            </a:ln>
          </p:spPr>
          <p:style>
            <a:lnRef idx="0"/>
            <a:fillRef idx="0"/>
            <a:effectRef idx="0"/>
            <a:fontRef idx="minor"/>
          </p:style>
        </p:sp>
        <p:sp>
          <p:nvSpPr>
            <p:cNvPr id="187" name="CustomShape 15"/>
            <p:cNvSpPr/>
            <p:nvPr/>
          </p:nvSpPr>
          <p:spPr>
            <a:xfrm>
              <a:off x="484200" y="0"/>
              <a:ext cx="3420720" cy="6843240"/>
            </a:xfrm>
            <a:custGeom>
              <a:avLst/>
              <a:gdLst/>
              <a:ahLst/>
              <a:rect l="l" t="t" r="r" b="b"/>
              <a:pathLst>
                <a:path w="720" h="1440">
                  <a:moveTo>
                    <a:pt x="720" y="0"/>
                  </a:moveTo>
                  <a:cubicBezTo>
                    <a:pt x="316" y="282"/>
                    <a:pt x="0" y="1018"/>
                    <a:pt x="362" y="1440"/>
                  </a:cubicBezTo>
                </a:path>
              </a:pathLst>
            </a:custGeom>
            <a:noFill/>
            <a:ln w="9360">
              <a:solidFill>
                <a:schemeClr val="tx1">
                  <a:alpha val="20000"/>
                </a:schemeClr>
              </a:solidFill>
              <a:miter/>
            </a:ln>
          </p:spPr>
          <p:style>
            <a:lnRef idx="0"/>
            <a:fillRef idx="0"/>
            <a:effectRef idx="0"/>
            <a:fontRef idx="minor"/>
          </p:style>
        </p:sp>
        <p:sp>
          <p:nvSpPr>
            <p:cNvPr id="188" name="CustomShape 16"/>
            <p:cNvSpPr/>
            <p:nvPr/>
          </p:nvSpPr>
          <p:spPr>
            <a:xfrm>
              <a:off x="11287080" y="6049800"/>
              <a:ext cx="879120" cy="793440"/>
            </a:xfrm>
            <a:custGeom>
              <a:avLst/>
              <a:gdLst/>
              <a:ahLst/>
              <a:rect l="l" t="t" r="r" b="b"/>
              <a:pathLst>
                <a:path w="185" h="167">
                  <a:moveTo>
                    <a:pt x="0" y="167"/>
                  </a:moveTo>
                  <a:cubicBezTo>
                    <a:pt x="63" y="114"/>
                    <a:pt x="125" y="58"/>
                    <a:pt x="185" y="0"/>
                  </a:cubicBezTo>
                </a:path>
              </a:pathLst>
            </a:custGeom>
            <a:noFill/>
            <a:ln w="9360">
              <a:solidFill>
                <a:schemeClr val="tx1">
                  <a:alpha val="20000"/>
                </a:schemeClr>
              </a:solidFill>
              <a:miter/>
            </a:ln>
          </p:spPr>
          <p:style>
            <a:lnRef idx="0"/>
            <a:fillRef idx="0"/>
            <a:effectRef idx="0"/>
            <a:fontRef idx="minor"/>
          </p:style>
        </p:sp>
        <p:sp>
          <p:nvSpPr>
            <p:cNvPr id="189" name="CustomShape 17"/>
            <p:cNvSpPr/>
            <p:nvPr/>
          </p:nvSpPr>
          <p:spPr>
            <a:xfrm>
              <a:off x="598320" y="0"/>
              <a:ext cx="2717280" cy="6843240"/>
            </a:xfrm>
            <a:custGeom>
              <a:avLst/>
              <a:gdLst/>
              <a:ahLst/>
              <a:rect l="l" t="t" r="r" b="b"/>
              <a:pathLst>
                <a:path w="572" h="1440">
                  <a:moveTo>
                    <a:pt x="572" y="0"/>
                  </a:moveTo>
                  <a:cubicBezTo>
                    <a:pt x="213" y="320"/>
                    <a:pt x="0" y="979"/>
                    <a:pt x="164" y="1440"/>
                  </a:cubicBezTo>
                </a:path>
              </a:pathLst>
            </a:custGeom>
            <a:noFill/>
            <a:ln w="12600">
              <a:solidFill>
                <a:schemeClr val="tx1">
                  <a:alpha val="20000"/>
                </a:schemeClr>
              </a:solidFill>
              <a:prstDash val="dashDot"/>
              <a:miter/>
            </a:ln>
          </p:spPr>
          <p:style>
            <a:lnRef idx="0"/>
            <a:fillRef idx="0"/>
            <a:effectRef idx="0"/>
            <a:fontRef idx="minor"/>
          </p:style>
        </p:sp>
        <p:sp>
          <p:nvSpPr>
            <p:cNvPr id="190" name="CustomShape 18"/>
            <p:cNvSpPr/>
            <p:nvPr/>
          </p:nvSpPr>
          <p:spPr>
            <a:xfrm>
              <a:off x="262080" y="0"/>
              <a:ext cx="2944440" cy="6843240"/>
            </a:xfrm>
            <a:custGeom>
              <a:avLst/>
              <a:gdLst/>
              <a:ahLst/>
              <a:rect l="l" t="t" r="r" b="b"/>
              <a:pathLst>
                <a:path w="620" h="1440">
                  <a:moveTo>
                    <a:pt x="620" y="0"/>
                  </a:moveTo>
                  <a:cubicBezTo>
                    <a:pt x="248" y="325"/>
                    <a:pt x="0" y="960"/>
                    <a:pt x="186" y="1440"/>
                  </a:cubicBezTo>
                </a:path>
              </a:pathLst>
            </a:custGeom>
            <a:noFill/>
            <a:ln w="9360">
              <a:solidFill>
                <a:schemeClr val="tx1">
                  <a:alpha val="20000"/>
                </a:schemeClr>
              </a:solidFill>
              <a:prstDash val="lgDash"/>
              <a:miter/>
            </a:ln>
          </p:spPr>
          <p:style>
            <a:lnRef idx="0"/>
            <a:fillRef idx="0"/>
            <a:effectRef idx="0"/>
            <a:fontRef idx="minor"/>
          </p:style>
        </p:sp>
        <p:sp>
          <p:nvSpPr>
            <p:cNvPr id="191" name="CustomShape 19"/>
            <p:cNvSpPr/>
            <p:nvPr/>
          </p:nvSpPr>
          <p:spPr>
            <a:xfrm>
              <a:off x="-417600" y="0"/>
              <a:ext cx="2403000" cy="6843240"/>
            </a:xfrm>
            <a:custGeom>
              <a:avLst/>
              <a:gdLst/>
              <a:ahLst/>
              <a:rect l="l" t="t" r="r" b="b"/>
              <a:pathLst>
                <a:path w="506" h="1440">
                  <a:moveTo>
                    <a:pt x="506" y="0"/>
                  </a:moveTo>
                  <a:cubicBezTo>
                    <a:pt x="109" y="356"/>
                    <a:pt x="0" y="943"/>
                    <a:pt x="171" y="1440"/>
                  </a:cubicBezTo>
                </a:path>
              </a:pathLst>
            </a:custGeom>
            <a:noFill/>
            <a:ln w="9360">
              <a:solidFill>
                <a:schemeClr val="tx1">
                  <a:alpha val="20000"/>
                </a:schemeClr>
              </a:solidFill>
              <a:miter/>
            </a:ln>
          </p:spPr>
          <p:style>
            <a:lnRef idx="0"/>
            <a:fillRef idx="0"/>
            <a:effectRef idx="0"/>
            <a:fontRef idx="minor"/>
          </p:style>
        </p:sp>
        <p:sp>
          <p:nvSpPr>
            <p:cNvPr id="192" name="CustomShape 20"/>
            <p:cNvSpPr/>
            <p:nvPr/>
          </p:nvSpPr>
          <p:spPr>
            <a:xfrm>
              <a:off x="14400" y="9360"/>
              <a:ext cx="1771200" cy="3198600"/>
            </a:xfrm>
            <a:custGeom>
              <a:avLst/>
              <a:gdLst/>
              <a:ahLst/>
              <a:rect l="l" t="t" r="r" b="b"/>
              <a:pathLst>
                <a:path w="373" h="673">
                  <a:moveTo>
                    <a:pt x="373" y="0"/>
                  </a:moveTo>
                  <a:cubicBezTo>
                    <a:pt x="175" y="183"/>
                    <a:pt x="51" y="409"/>
                    <a:pt x="0" y="673"/>
                  </a:cubicBezTo>
                </a:path>
              </a:pathLst>
            </a:custGeom>
            <a:noFill/>
            <a:ln w="9360">
              <a:solidFill>
                <a:schemeClr val="tx1">
                  <a:alpha val="20000"/>
                </a:schemeClr>
              </a:solidFill>
              <a:miter/>
            </a:ln>
          </p:spPr>
          <p:style>
            <a:lnRef idx="0"/>
            <a:fillRef idx="0"/>
            <a:effectRef idx="0"/>
            <a:fontRef idx="minor"/>
          </p:style>
        </p:sp>
        <p:sp>
          <p:nvSpPr>
            <p:cNvPr id="193" name="CustomShape 21"/>
            <p:cNvSpPr/>
            <p:nvPr/>
          </p:nvSpPr>
          <p:spPr>
            <a:xfrm>
              <a:off x="4680" y="6016680"/>
              <a:ext cx="213840" cy="826560"/>
            </a:xfrm>
            <a:custGeom>
              <a:avLst/>
              <a:gdLst/>
              <a:ahLst/>
              <a:rect l="l" t="t" r="r" b="b"/>
              <a:pathLst>
                <a:path w="45" h="174">
                  <a:moveTo>
                    <a:pt x="0" y="0"/>
                  </a:moveTo>
                  <a:cubicBezTo>
                    <a:pt x="11" y="59"/>
                    <a:pt x="26" y="118"/>
                    <a:pt x="45" y="174"/>
                  </a:cubicBezTo>
                </a:path>
              </a:pathLst>
            </a:custGeom>
            <a:noFill/>
            <a:ln w="9360">
              <a:solidFill>
                <a:schemeClr val="tx1">
                  <a:alpha val="20000"/>
                </a:schemeClr>
              </a:solidFill>
              <a:miter/>
            </a:ln>
          </p:spPr>
          <p:style>
            <a:lnRef idx="0"/>
            <a:fillRef idx="0"/>
            <a:effectRef idx="0"/>
            <a:fontRef idx="minor"/>
          </p:style>
        </p:sp>
        <p:sp>
          <p:nvSpPr>
            <p:cNvPr id="194" name="CustomShape 22"/>
            <p:cNvSpPr/>
            <p:nvPr/>
          </p:nvSpPr>
          <p:spPr>
            <a:xfrm>
              <a:off x="14400" y="0"/>
              <a:ext cx="1561680" cy="2228400"/>
            </a:xfrm>
            <a:custGeom>
              <a:avLst/>
              <a:gdLst/>
              <a:ahLst/>
              <a:rect l="l" t="t" r="r" b="b"/>
              <a:pathLst>
                <a:path w="329" h="469">
                  <a:moveTo>
                    <a:pt x="329" y="0"/>
                  </a:moveTo>
                  <a:cubicBezTo>
                    <a:pt x="189" y="133"/>
                    <a:pt x="69" y="288"/>
                    <a:pt x="0" y="469"/>
                  </a:cubicBezTo>
                </a:path>
              </a:pathLst>
            </a:custGeom>
            <a:noFill/>
            <a:ln w="9360">
              <a:solidFill>
                <a:schemeClr val="tx1">
                  <a:alpha val="20000"/>
                </a:schemeClr>
              </a:solidFill>
              <a:miter/>
            </a:ln>
          </p:spPr>
          <p:style>
            <a:lnRef idx="0"/>
            <a:fillRef idx="0"/>
            <a:effectRef idx="0"/>
            <a:fontRef idx="minor"/>
          </p:style>
        </p:sp>
      </p:grpSp>
      <p:grpSp>
        <p:nvGrpSpPr>
          <p:cNvPr id="195" name="Group 23"/>
          <p:cNvGrpSpPr/>
          <p:nvPr/>
        </p:nvGrpSpPr>
        <p:grpSpPr>
          <a:xfrm>
            <a:off x="800280" y="1699560"/>
            <a:ext cx="3674160" cy="3470400"/>
            <a:chOff x="800280" y="1699560"/>
            <a:chExt cx="3674160" cy="3470400"/>
          </a:xfrm>
        </p:grpSpPr>
        <p:sp>
          <p:nvSpPr>
            <p:cNvPr id="196" name="CustomShape 24"/>
            <p:cNvSpPr/>
            <p:nvPr/>
          </p:nvSpPr>
          <p:spPr>
            <a:xfrm>
              <a:off x="800280" y="1699560"/>
              <a:ext cx="3674160" cy="502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197" name="CustomShape 25"/>
            <p:cNvSpPr/>
            <p:nvPr/>
          </p:nvSpPr>
          <p:spPr>
            <a:xfrm rot="10800000">
              <a:off x="2482920" y="4897800"/>
              <a:ext cx="315720" cy="272160"/>
            </a:xfrm>
            <a:prstGeom prst="triangle">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198" name="CustomShape 26"/>
            <p:cNvSpPr/>
            <p:nvPr/>
          </p:nvSpPr>
          <p:spPr>
            <a:xfrm>
              <a:off x="806400" y="2275560"/>
              <a:ext cx="3668040" cy="2624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sp>
        <p:nvSpPr>
          <p:cNvPr id="199" name="PlaceHolder 27"/>
          <p:cNvSpPr>
            <a:spLocks noGrp="1"/>
          </p:cNvSpPr>
          <p:nvPr>
            <p:ph type="title"/>
          </p:nvPr>
        </p:nvSpPr>
        <p:spPr>
          <a:xfrm>
            <a:off x="888840" y="2339640"/>
            <a:ext cx="3500640" cy="2469600"/>
          </a:xfrm>
          <a:prstGeom prst="rect">
            <a:avLst/>
          </a:prstGeom>
        </p:spPr>
        <p:txBody>
          <a:bodyPr tIns="91440" bIns="91440" anchor="ctr">
            <a:noAutofit/>
          </a:bodyPr>
          <a:p>
            <a:pPr algn="ctr">
              <a:lnSpc>
                <a:spcPct val="85000"/>
              </a:lnSpc>
            </a:pPr>
            <a:r>
              <a:rPr b="0" lang="en-US" sz="4000" spc="-151" strike="noStrike">
                <a:solidFill>
                  <a:srgbClr val="fffeff"/>
                </a:solidFill>
                <a:latin typeface="Arial"/>
              </a:rPr>
              <a:t>Click to edit Master title style</a:t>
            </a:r>
            <a:endParaRPr b="0" lang="en-US" sz="4000" spc="-1" strike="noStrike">
              <a:solidFill>
                <a:srgbClr val="000000"/>
              </a:solidFill>
              <a:latin typeface="Arial"/>
            </a:endParaRPr>
          </a:p>
        </p:txBody>
      </p:sp>
      <p:sp>
        <p:nvSpPr>
          <p:cNvPr id="200" name="PlaceHolder 28"/>
          <p:cNvSpPr>
            <a:spLocks noGrp="1"/>
          </p:cNvSpPr>
          <p:nvPr>
            <p:ph type="body"/>
          </p:nvPr>
        </p:nvSpPr>
        <p:spPr>
          <a:xfrm>
            <a:off x="5121000" y="803160"/>
            <a:ext cx="6269400" cy="2382120"/>
          </a:xfrm>
          <a:prstGeom prst="rect">
            <a:avLst/>
          </a:prstGeom>
        </p:spPr>
        <p:txBody>
          <a:bodyPr>
            <a:noAutofit/>
          </a:bodyPr>
          <a:p>
            <a:pPr marL="228600" indent="-228240">
              <a:lnSpc>
                <a:spcPct val="120000"/>
              </a:lnSpc>
              <a:spcBef>
                <a:spcPts val="1001"/>
              </a:spcBef>
              <a:buClr>
                <a:srgbClr val="93a299"/>
              </a:buClr>
              <a:buSzPct val="110000"/>
              <a:buFont typeface="Wingdings" charset="2"/>
              <a:buChar char=""/>
            </a:pPr>
            <a:r>
              <a:rPr b="0" lang="en-US" sz="1800" spc="-1" strike="noStrike">
                <a:solidFill>
                  <a:srgbClr val="000000"/>
                </a:solidFill>
                <a:latin typeface="Arial"/>
              </a:rPr>
              <a:t>Edit Master text styles</a:t>
            </a:r>
            <a:endParaRPr b="0" lang="en-US" sz="1800" spc="-1" strike="noStrike">
              <a:solidFill>
                <a:srgbClr val="000000"/>
              </a:solidFill>
              <a:latin typeface="Arial"/>
            </a:endParaRPr>
          </a:p>
          <a:p>
            <a:pPr lvl="1" marL="685800" indent="-228240">
              <a:lnSpc>
                <a:spcPct val="120000"/>
              </a:lnSpc>
              <a:spcBef>
                <a:spcPts val="499"/>
              </a:spcBef>
              <a:buClr>
                <a:srgbClr val="93a299"/>
              </a:buClr>
              <a:buSzPct val="110000"/>
              <a:buFont typeface="Wingdings" charset="2"/>
              <a:buChar char=""/>
            </a:pPr>
            <a:r>
              <a:rPr b="0" lang="en-US" sz="1600" spc="-1" strike="noStrike">
                <a:solidFill>
                  <a:srgbClr val="000000"/>
                </a:solidFill>
                <a:latin typeface="Arial"/>
              </a:rPr>
              <a:t>Second level</a:t>
            </a:r>
            <a:endParaRPr b="0" lang="en-US" sz="1600" spc="-1" strike="noStrike">
              <a:solidFill>
                <a:srgbClr val="000000"/>
              </a:solidFill>
              <a:latin typeface="Arial"/>
            </a:endParaRPr>
          </a:p>
          <a:p>
            <a:pPr lvl="2" marL="1143000" indent="-228240">
              <a:lnSpc>
                <a:spcPct val="120000"/>
              </a:lnSpc>
              <a:spcBef>
                <a:spcPts val="499"/>
              </a:spcBef>
              <a:buClr>
                <a:srgbClr val="93a299"/>
              </a:buClr>
              <a:buSzPct val="110000"/>
              <a:buFont typeface="Wingdings" charset="2"/>
              <a:buChar char=""/>
            </a:pPr>
            <a:r>
              <a:rPr b="0" lang="en-US" sz="1400" spc="-1" strike="noStrike">
                <a:solidFill>
                  <a:srgbClr val="000000"/>
                </a:solidFill>
                <a:latin typeface="Arial"/>
              </a:rPr>
              <a:t>Third level</a:t>
            </a:r>
            <a:endParaRPr b="0" lang="en-US" sz="1400" spc="-1" strike="noStrike">
              <a:solidFill>
                <a:srgbClr val="000000"/>
              </a:solidFill>
              <a:latin typeface="Arial"/>
            </a:endParaRPr>
          </a:p>
          <a:p>
            <a:pPr lvl="3" marL="1600200" indent="-228240">
              <a:lnSpc>
                <a:spcPct val="120000"/>
              </a:lnSpc>
              <a:spcBef>
                <a:spcPts val="499"/>
              </a:spcBef>
              <a:buClr>
                <a:srgbClr val="93a299"/>
              </a:buClr>
              <a:buSzPct val="110000"/>
              <a:buFont typeface="Wingdings" charset="2"/>
              <a:buChar char=""/>
            </a:pPr>
            <a:r>
              <a:rPr b="0" lang="en-US" sz="1200" spc="-1" strike="noStrike">
                <a:solidFill>
                  <a:srgbClr val="000000"/>
                </a:solidFill>
                <a:latin typeface="Arial"/>
              </a:rPr>
              <a:t>Fourth level</a:t>
            </a:r>
            <a:endParaRPr b="0" lang="en-US" sz="1200" spc="-1" strike="noStrike">
              <a:solidFill>
                <a:srgbClr val="000000"/>
              </a:solidFill>
              <a:latin typeface="Arial"/>
            </a:endParaRPr>
          </a:p>
          <a:p>
            <a:pPr lvl="4" marL="2057400" indent="-228240">
              <a:lnSpc>
                <a:spcPct val="120000"/>
              </a:lnSpc>
              <a:spcBef>
                <a:spcPts val="499"/>
              </a:spcBef>
              <a:buClr>
                <a:srgbClr val="93a299"/>
              </a:buClr>
              <a:buSzPct val="110000"/>
              <a:buFont typeface="Wingdings" charset="2"/>
              <a:buChar char=""/>
            </a:pPr>
            <a:r>
              <a:rPr b="0" lang="en-US" sz="1200" spc="-1" strike="noStrike">
                <a:solidFill>
                  <a:srgbClr val="000000"/>
                </a:solidFill>
                <a:latin typeface="Arial"/>
              </a:rPr>
              <a:t>Fifth level</a:t>
            </a:r>
            <a:endParaRPr b="0" lang="en-US" sz="1200" spc="-1" strike="noStrike">
              <a:solidFill>
                <a:srgbClr val="000000"/>
              </a:solidFill>
              <a:latin typeface="Arial"/>
            </a:endParaRPr>
          </a:p>
        </p:txBody>
      </p:sp>
      <p:sp>
        <p:nvSpPr>
          <p:cNvPr id="201" name="PlaceHolder 29"/>
          <p:cNvSpPr>
            <a:spLocks noGrp="1"/>
          </p:cNvSpPr>
          <p:nvPr>
            <p:ph type="body"/>
          </p:nvPr>
        </p:nvSpPr>
        <p:spPr>
          <a:xfrm>
            <a:off x="5118480" y="3672000"/>
            <a:ext cx="6271560" cy="2383200"/>
          </a:xfrm>
          <a:prstGeom prst="rect">
            <a:avLst/>
          </a:prstGeom>
        </p:spPr>
        <p:txBody>
          <a:bodyPr>
            <a:noAutofit/>
          </a:bodyPr>
          <a:p>
            <a:pPr marL="228600" indent="-228240">
              <a:lnSpc>
                <a:spcPct val="120000"/>
              </a:lnSpc>
              <a:spcBef>
                <a:spcPts val="1001"/>
              </a:spcBef>
              <a:buClr>
                <a:srgbClr val="93a299"/>
              </a:buClr>
              <a:buSzPct val="110000"/>
              <a:buFont typeface="Wingdings" charset="2"/>
              <a:buChar char=""/>
            </a:pPr>
            <a:r>
              <a:rPr b="0" lang="en-US" sz="1800" spc="-1" strike="noStrike">
                <a:solidFill>
                  <a:srgbClr val="000000"/>
                </a:solidFill>
                <a:latin typeface="Arial"/>
              </a:rPr>
              <a:t>Edit Master text styles</a:t>
            </a:r>
            <a:endParaRPr b="0" lang="en-US" sz="1800" spc="-1" strike="noStrike">
              <a:solidFill>
                <a:srgbClr val="000000"/>
              </a:solidFill>
              <a:latin typeface="Arial"/>
            </a:endParaRPr>
          </a:p>
          <a:p>
            <a:pPr lvl="1" marL="685800" indent="-228240">
              <a:lnSpc>
                <a:spcPct val="120000"/>
              </a:lnSpc>
              <a:spcBef>
                <a:spcPts val="499"/>
              </a:spcBef>
              <a:buClr>
                <a:srgbClr val="93a299"/>
              </a:buClr>
              <a:buSzPct val="110000"/>
              <a:buFont typeface="Wingdings" charset="2"/>
              <a:buChar char=""/>
            </a:pPr>
            <a:r>
              <a:rPr b="0" lang="en-US" sz="1600" spc="-1" strike="noStrike">
                <a:solidFill>
                  <a:srgbClr val="000000"/>
                </a:solidFill>
                <a:latin typeface="Arial"/>
              </a:rPr>
              <a:t>Second level</a:t>
            </a:r>
            <a:endParaRPr b="0" lang="en-US" sz="1600" spc="-1" strike="noStrike">
              <a:solidFill>
                <a:srgbClr val="000000"/>
              </a:solidFill>
              <a:latin typeface="Arial"/>
            </a:endParaRPr>
          </a:p>
          <a:p>
            <a:pPr lvl="2" marL="1143000" indent="-228240">
              <a:lnSpc>
                <a:spcPct val="120000"/>
              </a:lnSpc>
              <a:spcBef>
                <a:spcPts val="499"/>
              </a:spcBef>
              <a:buClr>
                <a:srgbClr val="93a299"/>
              </a:buClr>
              <a:buSzPct val="110000"/>
              <a:buFont typeface="Wingdings" charset="2"/>
              <a:buChar char=""/>
            </a:pPr>
            <a:r>
              <a:rPr b="0" lang="en-US" sz="1400" spc="-1" strike="noStrike">
                <a:solidFill>
                  <a:srgbClr val="000000"/>
                </a:solidFill>
                <a:latin typeface="Arial"/>
              </a:rPr>
              <a:t>Third level</a:t>
            </a:r>
            <a:endParaRPr b="0" lang="en-US" sz="1400" spc="-1" strike="noStrike">
              <a:solidFill>
                <a:srgbClr val="000000"/>
              </a:solidFill>
              <a:latin typeface="Arial"/>
            </a:endParaRPr>
          </a:p>
          <a:p>
            <a:pPr lvl="3" marL="1600200" indent="-228240">
              <a:lnSpc>
                <a:spcPct val="120000"/>
              </a:lnSpc>
              <a:spcBef>
                <a:spcPts val="499"/>
              </a:spcBef>
              <a:buClr>
                <a:srgbClr val="93a299"/>
              </a:buClr>
              <a:buSzPct val="110000"/>
              <a:buFont typeface="Wingdings" charset="2"/>
              <a:buChar char=""/>
            </a:pPr>
            <a:r>
              <a:rPr b="0" lang="en-US" sz="1200" spc="-1" strike="noStrike">
                <a:solidFill>
                  <a:srgbClr val="000000"/>
                </a:solidFill>
                <a:latin typeface="Arial"/>
              </a:rPr>
              <a:t>Fourth level</a:t>
            </a:r>
            <a:endParaRPr b="0" lang="en-US" sz="1200" spc="-1" strike="noStrike">
              <a:solidFill>
                <a:srgbClr val="000000"/>
              </a:solidFill>
              <a:latin typeface="Arial"/>
            </a:endParaRPr>
          </a:p>
          <a:p>
            <a:pPr lvl="4" marL="2057400" indent="-228240">
              <a:lnSpc>
                <a:spcPct val="120000"/>
              </a:lnSpc>
              <a:spcBef>
                <a:spcPts val="499"/>
              </a:spcBef>
              <a:buClr>
                <a:srgbClr val="93a299"/>
              </a:buClr>
              <a:buSzPct val="110000"/>
              <a:buFont typeface="Wingdings" charset="2"/>
              <a:buChar char=""/>
            </a:pPr>
            <a:r>
              <a:rPr b="0" lang="en-US" sz="1200" spc="-1" strike="noStrike">
                <a:solidFill>
                  <a:srgbClr val="000000"/>
                </a:solidFill>
                <a:latin typeface="Arial"/>
              </a:rPr>
              <a:t>Fifth level</a:t>
            </a:r>
            <a:endParaRPr b="0" lang="en-US" sz="1200" spc="-1" strike="noStrike">
              <a:solidFill>
                <a:srgbClr val="000000"/>
              </a:solidFill>
              <a:latin typeface="Arial"/>
            </a:endParaRPr>
          </a:p>
        </p:txBody>
      </p:sp>
      <p:sp>
        <p:nvSpPr>
          <p:cNvPr id="202" name="PlaceHolder 30"/>
          <p:cNvSpPr>
            <a:spLocks noGrp="1"/>
          </p:cNvSpPr>
          <p:nvPr>
            <p:ph type="dt"/>
          </p:nvPr>
        </p:nvSpPr>
        <p:spPr>
          <a:xfrm>
            <a:off x="804600" y="320040"/>
            <a:ext cx="3657240" cy="319680"/>
          </a:xfrm>
          <a:prstGeom prst="rect">
            <a:avLst/>
          </a:prstGeom>
        </p:spPr>
        <p:txBody>
          <a:bodyPr anchor="ctr">
            <a:noAutofit/>
          </a:bodyPr>
          <a:p>
            <a:pPr>
              <a:lnSpc>
                <a:spcPct val="100000"/>
              </a:lnSpc>
            </a:pPr>
            <a:fld id="{262A842F-3276-4E56-A58B-1A7B7B27A1B8}" type="datetime">
              <a:rPr b="0" lang="en-US" sz="1000" spc="-1" strike="noStrike">
                <a:solidFill>
                  <a:srgbClr val="8b8b8b"/>
                </a:solidFill>
                <a:latin typeface="Arial"/>
              </a:rPr>
              <a:t>5/27/21</a:t>
            </a:fld>
            <a:endParaRPr b="0" lang="el-GR" sz="1000" spc="-1" strike="noStrike">
              <a:latin typeface="Times New Roman"/>
            </a:endParaRPr>
          </a:p>
        </p:txBody>
      </p:sp>
      <p:sp>
        <p:nvSpPr>
          <p:cNvPr id="203" name="PlaceHolder 31"/>
          <p:cNvSpPr>
            <a:spLocks noGrp="1"/>
          </p:cNvSpPr>
          <p:nvPr>
            <p:ph type="ftr"/>
          </p:nvPr>
        </p:nvSpPr>
        <p:spPr>
          <a:xfrm>
            <a:off x="804600" y="6226920"/>
            <a:ext cx="10588320" cy="319680"/>
          </a:xfrm>
          <a:prstGeom prst="rect">
            <a:avLst/>
          </a:prstGeom>
        </p:spPr>
        <p:txBody>
          <a:bodyPr anchor="ctr">
            <a:noAutofit/>
          </a:bodyPr>
          <a:p>
            <a:endParaRPr b="0" lang="el-GR" sz="2400" spc="-1" strike="noStrike">
              <a:latin typeface="Times New Roman"/>
            </a:endParaRPr>
          </a:p>
        </p:txBody>
      </p:sp>
      <p:sp>
        <p:nvSpPr>
          <p:cNvPr id="204" name="PlaceHolder 32"/>
          <p:cNvSpPr>
            <a:spLocks noGrp="1"/>
          </p:cNvSpPr>
          <p:nvPr>
            <p:ph type="sldNum"/>
          </p:nvPr>
        </p:nvSpPr>
        <p:spPr>
          <a:xfrm>
            <a:off x="10469880" y="320040"/>
            <a:ext cx="914040" cy="319680"/>
          </a:xfrm>
          <a:prstGeom prst="rect">
            <a:avLst/>
          </a:prstGeom>
        </p:spPr>
        <p:txBody>
          <a:bodyPr anchor="ctr">
            <a:noAutofit/>
          </a:bodyPr>
          <a:p>
            <a:pPr algn="r">
              <a:lnSpc>
                <a:spcPct val="100000"/>
              </a:lnSpc>
            </a:pPr>
            <a:fld id="{D10E792F-972B-4502-935A-DFF42AC88814}" type="slidenum">
              <a:rPr b="0" lang="en-US" sz="1000" spc="-1" strike="noStrike">
                <a:solidFill>
                  <a:srgbClr val="8b8b8b"/>
                </a:solidFill>
                <a:latin typeface="Arial"/>
              </a:rPr>
              <a:t>&lt;αριθμός&gt;</a:t>
            </a:fld>
            <a:endParaRPr b="0" lang="el-GR" sz="1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41" name="Line 1"/>
          <p:cNvSpPr/>
          <p:nvPr/>
        </p:nvSpPr>
        <p:spPr>
          <a:xfrm>
            <a:off x="37800" y="1143000"/>
            <a:ext cx="12192120" cy="0"/>
          </a:xfrm>
          <a:prstGeom prst="line">
            <a:avLst/>
          </a:prstGeom>
          <a:ln w="19080">
            <a:solidFill>
              <a:srgbClr val="003693"/>
            </a:solidFill>
            <a:round/>
          </a:ln>
        </p:spPr>
        <p:style>
          <a:lnRef idx="1">
            <a:schemeClr val="accent1"/>
          </a:lnRef>
          <a:fillRef idx="0">
            <a:schemeClr val="accent1"/>
          </a:fillRef>
          <a:effectRef idx="0">
            <a:schemeClr val="accent1"/>
          </a:effectRef>
          <a:fontRef idx="minor"/>
        </p:style>
      </p:sp>
      <p:sp>
        <p:nvSpPr>
          <p:cNvPr id="242" name="PlaceHolder 2"/>
          <p:cNvSpPr>
            <a:spLocks noGrp="1"/>
          </p:cNvSpPr>
          <p:nvPr>
            <p:ph type="title"/>
          </p:nvPr>
        </p:nvSpPr>
        <p:spPr>
          <a:xfrm>
            <a:off x="609480" y="260640"/>
            <a:ext cx="10972440" cy="1142640"/>
          </a:xfrm>
          <a:prstGeom prst="rect">
            <a:avLst/>
          </a:prstGeom>
        </p:spPr>
        <p:txBody>
          <a:bodyPr lIns="90000" rIns="90000" tIns="45000" bIns="45000">
            <a:noAutofit/>
          </a:bodyPr>
          <a:p>
            <a:pPr algn="ctr">
              <a:lnSpc>
                <a:spcPct val="100000"/>
              </a:lnSpc>
            </a:pPr>
            <a:r>
              <a:rPr b="0" lang="el-GR" sz="4400" spc="-1" strike="noStrike">
                <a:solidFill>
                  <a:srgbClr val="000000"/>
                </a:solidFill>
                <a:latin typeface="Arial"/>
              </a:rPr>
              <a:t>Στυλ κύριου τίτλου</a:t>
            </a:r>
            <a:endParaRPr b="0" lang="en-US" sz="4400" spc="-1" strike="noStrike">
              <a:solidFill>
                <a:srgbClr val="000000"/>
              </a:solidFill>
              <a:latin typeface="Arial"/>
            </a:endParaRPr>
          </a:p>
        </p:txBody>
      </p:sp>
      <p:sp>
        <p:nvSpPr>
          <p:cNvPr id="243" name="PlaceHolder 3"/>
          <p:cNvSpPr>
            <a:spLocks noGrp="1"/>
          </p:cNvSpPr>
          <p:nvPr>
            <p:ph type="body"/>
          </p:nvPr>
        </p:nvSpPr>
        <p:spPr>
          <a:xfrm>
            <a:off x="609480" y="1600200"/>
            <a:ext cx="10972440" cy="4525560"/>
          </a:xfrm>
          <a:prstGeom prst="rect">
            <a:avLst/>
          </a:prstGeom>
        </p:spPr>
        <p:txBody>
          <a:bodyPr lIns="90000" rIns="90000" tIns="45000" bIns="45000">
            <a:noAutofit/>
          </a:bodyPr>
          <a:p>
            <a:pPr marL="343080" indent="-342720">
              <a:lnSpc>
                <a:spcPct val="100000"/>
              </a:lnSpc>
              <a:spcBef>
                <a:spcPts val="641"/>
              </a:spcBef>
              <a:buClr>
                <a:srgbClr val="000000"/>
              </a:buClr>
              <a:buFont typeface="Symbol" charset="2"/>
              <a:buChar char=""/>
            </a:pPr>
            <a:r>
              <a:rPr b="0" lang="el-GR" sz="3200" spc="-1" strike="noStrike">
                <a:solidFill>
                  <a:srgbClr val="000000"/>
                </a:solidFill>
                <a:latin typeface="Arial"/>
              </a:rPr>
              <a:t>Στυλ υποδείγματος κειμένου</a:t>
            </a:r>
            <a:endParaRPr b="0" lang="en-US" sz="3200" spc="-1" strike="noStrike">
              <a:solidFill>
                <a:srgbClr val="000000"/>
              </a:solidFill>
              <a:latin typeface="Arial"/>
            </a:endParaRPr>
          </a:p>
          <a:p>
            <a:pPr lvl="1" marL="743040" indent="-285480">
              <a:lnSpc>
                <a:spcPct val="100000"/>
              </a:lnSpc>
              <a:spcBef>
                <a:spcPts val="561"/>
              </a:spcBef>
              <a:buClr>
                <a:srgbClr val="000000"/>
              </a:buClr>
              <a:buFont typeface="Symbol" charset="2"/>
              <a:buChar char=""/>
            </a:pPr>
            <a:r>
              <a:rPr b="0" lang="el-GR" sz="2800" spc="-1" strike="noStrike">
                <a:solidFill>
                  <a:srgbClr val="000000"/>
                </a:solidFill>
                <a:latin typeface="Arial"/>
              </a:rPr>
              <a:t>Δεύτερου επιπέδου</a:t>
            </a:r>
            <a:endParaRPr b="0" lang="en-US" sz="2800" spc="-1" strike="noStrike">
              <a:solidFill>
                <a:srgbClr val="000000"/>
              </a:solidFill>
              <a:latin typeface="Arial"/>
            </a:endParaRPr>
          </a:p>
          <a:p>
            <a:pPr lvl="2" marL="1143000" indent="-228240">
              <a:lnSpc>
                <a:spcPct val="100000"/>
              </a:lnSpc>
              <a:spcBef>
                <a:spcPts val="479"/>
              </a:spcBef>
              <a:buClr>
                <a:srgbClr val="000000"/>
              </a:buClr>
              <a:buFont typeface="Symbol" charset="2"/>
              <a:buChar char=""/>
            </a:pPr>
            <a:r>
              <a:rPr b="0" lang="el-GR" sz="2400" spc="-1" strike="noStrike">
                <a:solidFill>
                  <a:srgbClr val="000000"/>
                </a:solidFill>
                <a:latin typeface="Arial"/>
              </a:rPr>
              <a:t>Τρίτου επιπέδου</a:t>
            </a:r>
            <a:endParaRPr b="0" lang="en-US" sz="2400" spc="-1" strike="noStrike">
              <a:solidFill>
                <a:srgbClr val="000000"/>
              </a:solidFill>
              <a:latin typeface="Arial"/>
            </a:endParaRPr>
          </a:p>
          <a:p>
            <a:pPr lvl="3" marL="1600200" indent="-228240">
              <a:lnSpc>
                <a:spcPct val="100000"/>
              </a:lnSpc>
              <a:spcBef>
                <a:spcPts val="400"/>
              </a:spcBef>
              <a:buClr>
                <a:srgbClr val="000000"/>
              </a:buClr>
              <a:buFont typeface="Symbol" charset="2"/>
              <a:buChar char=""/>
            </a:pPr>
            <a:r>
              <a:rPr b="0" lang="el-GR" sz="2000" spc="-1" strike="noStrike">
                <a:solidFill>
                  <a:srgbClr val="000000"/>
                </a:solidFill>
                <a:latin typeface="Arial"/>
              </a:rPr>
              <a:t>Τέταρτου επιπέδου</a:t>
            </a:r>
            <a:endParaRPr b="0" lang="en-US" sz="2000" spc="-1" strike="noStrike">
              <a:solidFill>
                <a:srgbClr val="000000"/>
              </a:solidFill>
              <a:latin typeface="Arial"/>
            </a:endParaRPr>
          </a:p>
          <a:p>
            <a:pPr lvl="4" marL="2057400" indent="-228240">
              <a:lnSpc>
                <a:spcPct val="100000"/>
              </a:lnSpc>
              <a:spcBef>
                <a:spcPts val="400"/>
              </a:spcBef>
              <a:buClr>
                <a:srgbClr val="000000"/>
              </a:buClr>
              <a:buFont typeface="StarSymbol"/>
              <a:buChar char="»"/>
            </a:pPr>
            <a:r>
              <a:rPr b="0" lang="el-GR" sz="2000" spc="-1" strike="noStrike">
                <a:solidFill>
                  <a:srgbClr val="000000"/>
                </a:solidFill>
                <a:latin typeface="Arial"/>
              </a:rPr>
              <a:t>Πέμπτου επιπέδου</a:t>
            </a:r>
            <a:endParaRPr b="0" lang="en-US" sz="2000" spc="-1" strike="noStrike">
              <a:solidFill>
                <a:srgbClr val="000000"/>
              </a:solidFill>
              <a:latin typeface="Arial"/>
            </a:endParaRPr>
          </a:p>
        </p:txBody>
      </p:sp>
      <p:sp>
        <p:nvSpPr>
          <p:cNvPr id="244" name="PlaceHolder 4"/>
          <p:cNvSpPr>
            <a:spLocks noGrp="1"/>
          </p:cNvSpPr>
          <p:nvPr>
            <p:ph type="dt"/>
          </p:nvPr>
        </p:nvSpPr>
        <p:spPr>
          <a:xfrm>
            <a:off x="609480" y="6245280"/>
            <a:ext cx="2844360" cy="475920"/>
          </a:xfrm>
          <a:prstGeom prst="rect">
            <a:avLst/>
          </a:prstGeom>
        </p:spPr>
        <p:txBody>
          <a:bodyPr lIns="90000" rIns="90000" tIns="45000" bIns="45000">
            <a:noAutofit/>
          </a:bodyPr>
          <a:p>
            <a:endParaRPr b="0" lang="el-GR" sz="2400" spc="-1" strike="noStrike">
              <a:latin typeface="Times New Roman"/>
            </a:endParaRPr>
          </a:p>
        </p:txBody>
      </p:sp>
      <p:sp>
        <p:nvSpPr>
          <p:cNvPr id="245" name="PlaceHolder 5"/>
          <p:cNvSpPr>
            <a:spLocks noGrp="1"/>
          </p:cNvSpPr>
          <p:nvPr>
            <p:ph type="ftr"/>
          </p:nvPr>
        </p:nvSpPr>
        <p:spPr>
          <a:xfrm>
            <a:off x="4165560" y="6245280"/>
            <a:ext cx="3860280" cy="475920"/>
          </a:xfrm>
          <a:prstGeom prst="rect">
            <a:avLst/>
          </a:prstGeom>
        </p:spPr>
        <p:txBody>
          <a:bodyPr lIns="90000" rIns="90000" tIns="45000" bIns="45000">
            <a:noAutofit/>
          </a:bodyPr>
          <a:p>
            <a:endParaRPr b="0" lang="el-GR" sz="2400" spc="-1" strike="noStrike">
              <a:latin typeface="Times New Roman"/>
            </a:endParaRPr>
          </a:p>
        </p:txBody>
      </p:sp>
      <p:sp>
        <p:nvSpPr>
          <p:cNvPr id="246" name="PlaceHolder 6"/>
          <p:cNvSpPr>
            <a:spLocks noGrp="1"/>
          </p:cNvSpPr>
          <p:nvPr>
            <p:ph type="sldNum"/>
          </p:nvPr>
        </p:nvSpPr>
        <p:spPr>
          <a:xfrm>
            <a:off x="8737560" y="6245280"/>
            <a:ext cx="2844360" cy="475920"/>
          </a:xfrm>
          <a:prstGeom prst="rect">
            <a:avLst/>
          </a:prstGeom>
        </p:spPr>
        <p:txBody>
          <a:bodyPr>
            <a:noAutofit/>
          </a:bodyPr>
          <a:p>
            <a:pPr>
              <a:lnSpc>
                <a:spcPct val="100000"/>
              </a:lnSpc>
            </a:pPr>
            <a:fld id="{787AECFD-F50A-41BE-BCAD-48E2D1355980}" type="slidenum">
              <a:rPr b="0" lang="el-GR" sz="1800" spc="-1" strike="noStrike">
                <a:solidFill>
                  <a:srgbClr val="000000"/>
                </a:solidFill>
                <a:latin typeface="Arial"/>
              </a:rPr>
              <a:t>&lt;αριθμός&gt;</a:t>
            </a:fld>
            <a:endParaRPr b="0" lang="el-GR" sz="18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slideLayout" Target="../slideLayouts/slideLayout25.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9" name="TextShape 1"/>
          <p:cNvSpPr txBox="1"/>
          <p:nvPr/>
        </p:nvSpPr>
        <p:spPr>
          <a:xfrm>
            <a:off x="1759320" y="2075400"/>
            <a:ext cx="8679600" cy="1748520"/>
          </a:xfrm>
          <a:prstGeom prst="rect">
            <a:avLst/>
          </a:prstGeom>
          <a:noFill/>
          <a:ln>
            <a:noFill/>
          </a:ln>
        </p:spPr>
        <p:txBody>
          <a:bodyPr lIns="228600" rIns="228600" tIns="228600" bIns="0" anchor="b">
            <a:normAutofit fontScale="56000"/>
          </a:bodyPr>
          <a:p>
            <a:pPr algn="ctr">
              <a:lnSpc>
                <a:spcPct val="80000"/>
              </a:lnSpc>
            </a:pPr>
            <a:r>
              <a:rPr b="0" lang="el-GR" sz="5400" spc="-151" strike="noStrike">
                <a:solidFill>
                  <a:srgbClr val="fffeff"/>
                </a:solidFill>
                <a:latin typeface="Calibri Light"/>
              </a:rPr>
              <a:t>ΔΗΜΟΣΙΑ ΚΑΙ ΙΔΙΩΤΙΚΗ ΑΣΦΑΛΙΣΗ ΥΓΕΙΑΣ : </a:t>
            </a:r>
            <a:br/>
            <a:r>
              <a:rPr b="0" lang="el-GR" sz="5400" spc="-151" strike="noStrike">
                <a:solidFill>
                  <a:srgbClr val="fffeff"/>
                </a:solidFill>
                <a:latin typeface="Calibri Light"/>
              </a:rPr>
              <a:t>ΣΔΙΤ με βάση το Γαλλικό μοντέλο.</a:t>
            </a:r>
            <a:endParaRPr b="0" lang="en-US" sz="5400" spc="-1" strike="noStrike">
              <a:solidFill>
                <a:srgbClr val="000000"/>
              </a:solidFill>
              <a:latin typeface="Rockwell"/>
            </a:endParaRPr>
          </a:p>
        </p:txBody>
      </p:sp>
      <p:sp>
        <p:nvSpPr>
          <p:cNvPr id="290" name="TextShape 2"/>
          <p:cNvSpPr txBox="1"/>
          <p:nvPr/>
        </p:nvSpPr>
        <p:spPr>
          <a:xfrm>
            <a:off x="1759320" y="3906360"/>
            <a:ext cx="8673120" cy="1322280"/>
          </a:xfrm>
          <a:prstGeom prst="rect">
            <a:avLst/>
          </a:prstGeom>
          <a:noFill/>
          <a:ln>
            <a:noFill/>
          </a:ln>
        </p:spPr>
        <p:txBody>
          <a:bodyPr tIns="0">
            <a:noAutofit/>
          </a:bodyPr>
          <a:p>
            <a:pPr algn="ctr">
              <a:lnSpc>
                <a:spcPct val="100000"/>
              </a:lnSpc>
              <a:spcBef>
                <a:spcPts val="1001"/>
              </a:spcBef>
              <a:tabLst>
                <a:tab algn="l" pos="0"/>
              </a:tabLst>
            </a:pPr>
            <a:endParaRPr b="0" lang="el-GR" sz="3200" spc="-1" strike="noStrike">
              <a:latin typeface="Arial"/>
            </a:endParaRPr>
          </a:p>
          <a:p>
            <a:pPr algn="ctr">
              <a:lnSpc>
                <a:spcPct val="100000"/>
              </a:lnSpc>
              <a:spcBef>
                <a:spcPts val="1001"/>
              </a:spcBef>
              <a:tabLst>
                <a:tab algn="l" pos="0"/>
              </a:tabLst>
            </a:pPr>
            <a:r>
              <a:rPr b="0" lang="el-GR" sz="1800" spc="-1" strike="noStrike">
                <a:solidFill>
                  <a:srgbClr val="fffeff"/>
                </a:solidFill>
                <a:latin typeface="Rockwell"/>
              </a:rPr>
              <a:t>Μιλτιάδης Νεκτάριος, Καθηγητής, Πανεπιστήμιο Πειραιώς</a:t>
            </a:r>
            <a:endParaRPr b="0" lang="el-GR" sz="1800" spc="-1" strike="noStrike">
              <a:latin typeface="Arial"/>
            </a:endParaRPr>
          </a:p>
          <a:p>
            <a:pPr algn="ctr">
              <a:lnSpc>
                <a:spcPct val="100000"/>
              </a:lnSpc>
              <a:spcBef>
                <a:spcPts val="1001"/>
              </a:spcBef>
              <a:tabLst>
                <a:tab algn="l" pos="0"/>
              </a:tabLst>
            </a:pPr>
            <a:r>
              <a:rPr b="0" lang="el-GR" sz="1800" spc="-1" strike="noStrike">
                <a:solidFill>
                  <a:srgbClr val="fffeff"/>
                </a:solidFill>
                <a:latin typeface="Rockwell"/>
              </a:rPr>
              <a:t>Ημερίδα ΠΡΩΤΟ ΘΕΜΑ: 1</a:t>
            </a:r>
            <a:r>
              <a:rPr b="0" lang="el-GR" sz="1800" spc="-1" strike="noStrike" baseline="30000">
                <a:solidFill>
                  <a:srgbClr val="fffeff"/>
                </a:solidFill>
                <a:latin typeface="Rockwell"/>
              </a:rPr>
              <a:t>η</a:t>
            </a:r>
            <a:r>
              <a:rPr b="0" lang="el-GR" sz="1800" spc="-1" strike="noStrike">
                <a:solidFill>
                  <a:srgbClr val="fffeff"/>
                </a:solidFill>
                <a:latin typeface="Rockwell"/>
              </a:rPr>
              <a:t>  ΙΟΥΝΙΟΥ 2021</a:t>
            </a: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8" name="TextShape 1"/>
          <p:cNvSpPr txBox="1"/>
          <p:nvPr/>
        </p:nvSpPr>
        <p:spPr>
          <a:xfrm>
            <a:off x="888480" y="2350080"/>
            <a:ext cx="3498480" cy="2455920"/>
          </a:xfrm>
          <a:prstGeom prst="rect">
            <a:avLst/>
          </a:prstGeom>
          <a:noFill/>
          <a:ln>
            <a:noFill/>
          </a:ln>
        </p:spPr>
        <p:txBody>
          <a:bodyPr lIns="228600" rIns="228600" tIns="228600" bIns="228600" anchor="ctr">
            <a:normAutofit/>
          </a:bodyPr>
          <a:p>
            <a:pPr algn="ctr">
              <a:lnSpc>
                <a:spcPct val="85000"/>
              </a:lnSpc>
            </a:pPr>
            <a:r>
              <a:rPr b="0" lang="el-GR" sz="4000" spc="-151" strike="noStrike">
                <a:solidFill>
                  <a:srgbClr val="fffeff"/>
                </a:solidFill>
                <a:latin typeface="Arial"/>
              </a:rPr>
              <a:t>Αναμενόμενα Αποτελέσματα</a:t>
            </a:r>
            <a:endParaRPr b="0" lang="en-US" sz="4000" spc="-1" strike="noStrike">
              <a:solidFill>
                <a:srgbClr val="000000"/>
              </a:solidFill>
              <a:latin typeface="Rockwell"/>
            </a:endParaRPr>
          </a:p>
        </p:txBody>
      </p:sp>
      <p:sp>
        <p:nvSpPr>
          <p:cNvPr id="319" name="TextShape 2"/>
          <p:cNvSpPr txBox="1"/>
          <p:nvPr/>
        </p:nvSpPr>
        <p:spPr>
          <a:xfrm>
            <a:off x="5118480" y="803160"/>
            <a:ext cx="6281640" cy="5248440"/>
          </a:xfrm>
          <a:prstGeom prst="rect">
            <a:avLst/>
          </a:prstGeom>
          <a:noFill/>
          <a:ln>
            <a:noFill/>
          </a:ln>
        </p:spPr>
        <p:txBody>
          <a:bodyPr anchor="ctr">
            <a:normAutofit/>
          </a:bodyPr>
          <a:p>
            <a:pPr marL="228600" indent="-228240">
              <a:lnSpc>
                <a:spcPct val="80000"/>
              </a:lnSpc>
              <a:spcBef>
                <a:spcPts val="1001"/>
              </a:spcBef>
              <a:buClr>
                <a:srgbClr val="93a299"/>
              </a:buClr>
              <a:buSzPct val="110000"/>
              <a:buFont typeface="Wingdings" charset="2"/>
              <a:buChar char=""/>
            </a:pPr>
            <a:r>
              <a:rPr b="0" lang="el-GR" sz="1800" spc="-1" strike="noStrike">
                <a:solidFill>
                  <a:srgbClr val="000000"/>
                </a:solidFill>
                <a:latin typeface="Arial"/>
              </a:rPr>
              <a:t>Ο ΕΟΠΥΥ, καθώς και οι ασφαλιστικές εταιρίες, γίνονται οι κυρίαρχοι ρυθμιστές στην συνεχώς διευρυνόμενη αγορά υγείας στη χώρα. </a:t>
            </a:r>
            <a:endParaRPr b="0" lang="en-US" sz="1800" spc="-1" strike="noStrike">
              <a:solidFill>
                <a:srgbClr val="000000"/>
              </a:solidFill>
              <a:latin typeface="Rockwell"/>
            </a:endParaRPr>
          </a:p>
          <a:p>
            <a:pPr marL="228600" indent="-228240">
              <a:lnSpc>
                <a:spcPct val="80000"/>
              </a:lnSpc>
              <a:spcBef>
                <a:spcPts val="1001"/>
              </a:spcBef>
              <a:buClr>
                <a:srgbClr val="93a299"/>
              </a:buClr>
              <a:buSzPct val="110000"/>
              <a:buFont typeface="Wingdings" charset="2"/>
              <a:buChar char=""/>
            </a:pPr>
            <a:r>
              <a:rPr b="0" lang="el-GR" sz="1800" spc="-1" strike="noStrike">
                <a:solidFill>
                  <a:srgbClr val="000000"/>
                </a:solidFill>
                <a:latin typeface="Arial"/>
              </a:rPr>
              <a:t>Η επιτυχής μεταστροφή των δημόσιων νοσοκομείων σε νοσηλευτικά ιδρύματα υψηλού επιπέδου, θα μπορούσε να προσελκύσει σημαντικά ποσά εισροών από την ιδιωτική ασφαλιστική αγορά. Τα ποσά αυτά θα πολλαπλασιαστούν εάν υλοποιηθεί με επιτυχία η προτεινόμενη «Σύμπραξη» δημόσιου και ιδιωτικού τομέα. </a:t>
            </a:r>
            <a:endParaRPr b="0" lang="en-US" sz="1800" spc="-1" strike="noStrike">
              <a:solidFill>
                <a:srgbClr val="000000"/>
              </a:solidFill>
              <a:latin typeface="Rockwell"/>
            </a:endParaRPr>
          </a:p>
          <a:p>
            <a:pPr marL="228600" indent="-228240">
              <a:lnSpc>
                <a:spcPct val="80000"/>
              </a:lnSpc>
              <a:spcBef>
                <a:spcPts val="1001"/>
              </a:spcBef>
              <a:buClr>
                <a:srgbClr val="93a299"/>
              </a:buClr>
              <a:buSzPct val="110000"/>
              <a:buFont typeface="Wingdings" charset="2"/>
              <a:buChar char=""/>
            </a:pPr>
            <a:r>
              <a:rPr b="0" lang="el-GR" sz="1800" spc="-1" strike="noStrike">
                <a:solidFill>
                  <a:srgbClr val="000000"/>
                </a:solidFill>
                <a:latin typeface="Arial"/>
              </a:rPr>
              <a:t>Οι πρόσθετες εισροές θα κατευθυνθούν στα νοσοκομεία του ΕΣΥ και θα ενισχύσουν σημαντικά τις αμοιβές των γιατρών και του νοσηλευτικού προσωπικού.  </a:t>
            </a:r>
            <a:endParaRPr b="0" lang="en-US" sz="1800" spc="-1" strike="noStrike">
              <a:solidFill>
                <a:srgbClr val="000000"/>
              </a:solidFill>
              <a:latin typeface="Rockwell"/>
            </a:endParaRPr>
          </a:p>
          <a:p>
            <a:pPr marL="228600" indent="-228240">
              <a:lnSpc>
                <a:spcPct val="80000"/>
              </a:lnSpc>
              <a:spcBef>
                <a:spcPts val="1001"/>
              </a:spcBef>
              <a:buClr>
                <a:srgbClr val="93a299"/>
              </a:buClr>
              <a:buSzPct val="110000"/>
              <a:buFont typeface="Wingdings" charset="2"/>
              <a:buChar char=""/>
            </a:pPr>
            <a:r>
              <a:rPr b="0" lang="el-GR" sz="1800" spc="-1" strike="noStrike">
                <a:solidFill>
                  <a:srgbClr val="000000"/>
                </a:solidFill>
                <a:latin typeface="Arial"/>
              </a:rPr>
              <a:t>Βελτίωση κινήτρων του υγειονομικού προσωπικού του ΕΣΥ να υποστηρίξει τις μεταρρυθμίσεις.</a:t>
            </a:r>
            <a:endParaRPr b="0" lang="en-US" sz="1800" spc="-1" strike="noStrike">
              <a:solidFill>
                <a:srgbClr val="000000"/>
              </a:solidFill>
              <a:latin typeface="Rockwell"/>
            </a:endParaRPr>
          </a:p>
          <a:p>
            <a:pPr marL="228600" indent="-228240">
              <a:lnSpc>
                <a:spcPct val="80000"/>
              </a:lnSpc>
              <a:spcBef>
                <a:spcPts val="1001"/>
              </a:spcBef>
              <a:buClr>
                <a:srgbClr val="93a299"/>
              </a:buClr>
              <a:buSzPct val="110000"/>
              <a:buFont typeface="Wingdings" charset="2"/>
              <a:buChar char=""/>
            </a:pPr>
            <a:r>
              <a:rPr b="0" lang="el-GR" sz="1800" spc="-1" strike="noStrike">
                <a:solidFill>
                  <a:srgbClr val="000000"/>
                </a:solidFill>
                <a:latin typeface="Arial"/>
              </a:rPr>
              <a:t>Η ασφαλιστική αγορά εξισορροπεί αποτελεσματικά την ολιγοπωλιακή ισχύ των ιδιωτικών νοσοκομείων, με αποτέλεσμα τα χαμηλότερα ασφάλιστρα και, επομένως, την επέκταση των ασφαλίσεων  υγείας.</a:t>
            </a:r>
            <a:endParaRPr b="0" lang="en-US" sz="1800" spc="-1" strike="noStrike">
              <a:solidFill>
                <a:srgbClr val="000000"/>
              </a:solidFill>
              <a:latin typeface="Rockwell"/>
            </a:endParaRPr>
          </a:p>
          <a:p>
            <a:pPr marL="228600" indent="-228240">
              <a:lnSpc>
                <a:spcPct val="80000"/>
              </a:lnSpc>
              <a:spcBef>
                <a:spcPts val="1001"/>
              </a:spcBef>
              <a:buClr>
                <a:srgbClr val="93a299"/>
              </a:buClr>
              <a:buSzPct val="110000"/>
              <a:buFont typeface="Wingdings" charset="2"/>
              <a:buChar char=""/>
            </a:pPr>
            <a:r>
              <a:rPr b="0" lang="el-GR" sz="1800" spc="-1" strike="noStrike">
                <a:solidFill>
                  <a:srgbClr val="000000"/>
                </a:solidFill>
                <a:latin typeface="Arial"/>
              </a:rPr>
              <a:t>Καταξίωση της Ασφαλιστικής αγοράς και κοινωνική αποδοχή για νέα ΣΔΙΤ με τον Δημόσιο τομέα.</a:t>
            </a:r>
            <a:endParaRPr b="0" lang="en-US" sz="1800" spc="-1" strike="noStrike">
              <a:solidFill>
                <a:srgbClr val="000000"/>
              </a:solidFill>
              <a:latin typeface="Rockwell"/>
            </a:endParaRPr>
          </a:p>
          <a:p>
            <a:pPr>
              <a:lnSpc>
                <a:spcPct val="80000"/>
              </a:lnSpc>
              <a:spcBef>
                <a:spcPts val="1001"/>
              </a:spcBef>
            </a:pPr>
            <a:endParaRPr b="0" lang="en-US" sz="1800" spc="-1" strike="noStrike">
              <a:solidFill>
                <a:srgbClr val="000000"/>
              </a:solidFill>
              <a:latin typeface="Rockwell"/>
            </a:endParaRPr>
          </a:p>
          <a:p>
            <a:pPr>
              <a:lnSpc>
                <a:spcPct val="120000"/>
              </a:lnSpc>
              <a:spcBef>
                <a:spcPts val="1001"/>
              </a:spcBef>
            </a:pPr>
            <a:endParaRPr b="0" lang="en-US" sz="1800" spc="-1" strike="noStrike">
              <a:solidFill>
                <a:srgbClr val="000000"/>
              </a:solidFill>
              <a:latin typeface="Rockwel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TextShape 1"/>
          <p:cNvSpPr txBox="1"/>
          <p:nvPr/>
        </p:nvSpPr>
        <p:spPr>
          <a:xfrm>
            <a:off x="888480" y="2350080"/>
            <a:ext cx="3498480" cy="2455920"/>
          </a:xfrm>
          <a:prstGeom prst="rect">
            <a:avLst/>
          </a:prstGeom>
          <a:noFill/>
          <a:ln>
            <a:noFill/>
          </a:ln>
        </p:spPr>
        <p:txBody>
          <a:bodyPr lIns="228600" rIns="228600" tIns="228600" bIns="228600" anchor="ctr">
            <a:normAutofit/>
          </a:bodyPr>
          <a:p>
            <a:pPr algn="ctr">
              <a:lnSpc>
                <a:spcPct val="85000"/>
              </a:lnSpc>
            </a:pPr>
            <a:r>
              <a:rPr b="0" lang="el-GR" sz="4000" spc="-151" strike="noStrike">
                <a:solidFill>
                  <a:srgbClr val="fffeff"/>
                </a:solidFill>
                <a:latin typeface="Calibri Light"/>
              </a:rPr>
              <a:t>Αρνητικά χαρακτηριστικά του ΕΣΥ </a:t>
            </a:r>
            <a:endParaRPr b="0" lang="en-US" sz="4000" spc="-1" strike="noStrike">
              <a:solidFill>
                <a:srgbClr val="000000"/>
              </a:solidFill>
              <a:latin typeface="Rockwell"/>
            </a:endParaRPr>
          </a:p>
        </p:txBody>
      </p:sp>
      <p:sp>
        <p:nvSpPr>
          <p:cNvPr id="292" name="TextShape 2"/>
          <p:cNvSpPr txBox="1"/>
          <p:nvPr/>
        </p:nvSpPr>
        <p:spPr>
          <a:xfrm>
            <a:off x="5118480" y="803160"/>
            <a:ext cx="6281640" cy="5248440"/>
          </a:xfrm>
          <a:prstGeom prst="rect">
            <a:avLst/>
          </a:prstGeom>
          <a:noFill/>
          <a:ln>
            <a:noFill/>
          </a:ln>
        </p:spPr>
        <p:txBody>
          <a:bodyPr anchor="ctr">
            <a:normAutofit/>
          </a:bodyPr>
          <a:p>
            <a:pPr lvl="1" marL="990720" indent="-533160" algn="just">
              <a:lnSpc>
                <a:spcPct val="90000"/>
              </a:lnSpc>
              <a:spcBef>
                <a:spcPts val="499"/>
              </a:spcBef>
              <a:buClr>
                <a:srgbClr val="f81b02"/>
              </a:buClr>
              <a:buSzPct val="110000"/>
              <a:buFont typeface="Wingdings" charset="2"/>
              <a:buAutoNum type="arabicPeriod"/>
            </a:pPr>
            <a:r>
              <a:rPr b="0" lang="el-GR" sz="2000" spc="-1" strike="noStrike">
                <a:solidFill>
                  <a:srgbClr val="000000"/>
                </a:solidFill>
                <a:latin typeface="Rockwell"/>
              </a:rPr>
              <a:t>Το 7</a:t>
            </a:r>
            <a:r>
              <a:rPr b="0" lang="en-US" sz="2000" spc="-1" strike="noStrike">
                <a:solidFill>
                  <a:srgbClr val="000000"/>
                </a:solidFill>
                <a:latin typeface="Rockwell"/>
              </a:rPr>
              <a:t>5</a:t>
            </a:r>
            <a:r>
              <a:rPr b="0" lang="el-GR" sz="2000" spc="-1" strike="noStrike">
                <a:solidFill>
                  <a:srgbClr val="000000"/>
                </a:solidFill>
                <a:latin typeface="Rockwell"/>
              </a:rPr>
              <a:t>% (90%) των Ελλήνων πολιτών έχουν </a:t>
            </a:r>
            <a:r>
              <a:rPr b="1" lang="el-GR" sz="2000" spc="-1" strike="noStrike">
                <a:solidFill>
                  <a:srgbClr val="000000"/>
                </a:solidFill>
                <a:latin typeface="Rockwell"/>
              </a:rPr>
              <a:t>αρνητική άποψη για το σύστημα υγείας της χώρας</a:t>
            </a:r>
            <a:r>
              <a:rPr b="0" lang="el-GR" sz="2000" spc="-1" strike="noStrike">
                <a:solidFill>
                  <a:srgbClr val="000000"/>
                </a:solidFill>
                <a:latin typeface="Rockwell"/>
              </a:rPr>
              <a:t> (το χαμηλότερο ποσοστό στην ΕΕ-28), με βάση τα ευρήματα του Ευρωβαρόμετρου του 2010 (2016), ενώ ο μέσος όρος για την Ε.Ε. είναι κάτω του 30% (50%).</a:t>
            </a:r>
            <a:endParaRPr b="0" lang="en-US" sz="2000" spc="-1" strike="noStrike">
              <a:solidFill>
                <a:srgbClr val="000000"/>
              </a:solidFill>
              <a:latin typeface="Rockwell"/>
            </a:endParaRPr>
          </a:p>
          <a:p>
            <a:pPr lvl="1" marL="990720" indent="-533160" algn="just">
              <a:lnSpc>
                <a:spcPct val="90000"/>
              </a:lnSpc>
              <a:spcBef>
                <a:spcPts val="499"/>
              </a:spcBef>
              <a:buClr>
                <a:srgbClr val="f81b02"/>
              </a:buClr>
              <a:buSzPct val="110000"/>
              <a:buFont typeface="Wingdings" charset="2"/>
              <a:buAutoNum type="arabicPeriod"/>
            </a:pPr>
            <a:r>
              <a:rPr b="0" lang="el-GR" sz="2000" spc="-1" strike="noStrike">
                <a:solidFill>
                  <a:srgbClr val="000000"/>
                </a:solidFill>
                <a:latin typeface="Rockwell"/>
              </a:rPr>
              <a:t>Οι Έλληνες πολίτες υφίστανται την </a:t>
            </a:r>
            <a:r>
              <a:rPr b="1" lang="el-GR" sz="2000" spc="-1" strike="noStrike">
                <a:solidFill>
                  <a:srgbClr val="000000"/>
                </a:solidFill>
                <a:latin typeface="Rockwell"/>
              </a:rPr>
              <a:t>μεγαλύτερη επιβάρυνση για τις ιδιωτικές δαπάνες υγείας</a:t>
            </a:r>
            <a:r>
              <a:rPr b="0" lang="el-GR" sz="2000" spc="-1" strike="noStrike">
                <a:solidFill>
                  <a:srgbClr val="000000"/>
                </a:solidFill>
                <a:latin typeface="Rockwell"/>
              </a:rPr>
              <a:t>, σε σχέση με όλες τις χώρες του ΟΟΣΑ, αφού ληφθεί υπόψη και η έκταση της ασφαλιστικής κάλυψης των δαπανών αυτών. Η συνολική επιβάρυνση των νοικοκυριών ανέρχεται στο 40% της συνολικής δαπάνης υγείας. Αλλά αυτή η τεράστια επιβάρυνση μειώνεται μόνο κατά 5% μετά την αγορά ιδιωτικής ασφάλισης υγείας. </a:t>
            </a:r>
            <a:endParaRPr b="0" lang="en-US" sz="2000" spc="-1" strike="noStrike">
              <a:solidFill>
                <a:srgbClr val="000000"/>
              </a:solidFill>
              <a:latin typeface="Rockwel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3" name="TextShape 1"/>
          <p:cNvSpPr txBox="1"/>
          <p:nvPr/>
        </p:nvSpPr>
        <p:spPr>
          <a:xfrm>
            <a:off x="1560600" y="-27000"/>
            <a:ext cx="9143640" cy="431280"/>
          </a:xfrm>
          <a:prstGeom prst="rect">
            <a:avLst/>
          </a:prstGeom>
          <a:solidFill>
            <a:srgbClr val="000099"/>
          </a:solidFill>
          <a:ln>
            <a:noFill/>
          </a:ln>
        </p:spPr>
        <p:txBody>
          <a:bodyPr lIns="228600" rIns="228600" tIns="228600" bIns="228600">
            <a:normAutofit/>
          </a:bodyPr>
          <a:p>
            <a:pPr>
              <a:lnSpc>
                <a:spcPct val="85000"/>
              </a:lnSpc>
            </a:pPr>
            <a:r>
              <a:rPr b="1" lang="en-US" sz="2000" spc="-151" strike="noStrike">
                <a:solidFill>
                  <a:srgbClr val="ffffff"/>
                </a:solidFill>
                <a:latin typeface="Calibri Light"/>
              </a:rPr>
              <a:t>           </a:t>
            </a:r>
            <a:r>
              <a:rPr b="1" lang="en-US" sz="2000" spc="-151" strike="noStrike">
                <a:solidFill>
                  <a:srgbClr val="ffffff"/>
                </a:solidFill>
                <a:latin typeface="Calibri Light"/>
              </a:rPr>
              <a:t>Eurobarometer: Satisfaction with healthcare provision</a:t>
            </a:r>
            <a:endParaRPr b="0" lang="en-US" sz="2000" spc="-1" strike="noStrike">
              <a:solidFill>
                <a:srgbClr val="000000"/>
              </a:solidFill>
              <a:latin typeface="Rockwell"/>
            </a:endParaRPr>
          </a:p>
        </p:txBody>
      </p:sp>
      <p:sp>
        <p:nvSpPr>
          <p:cNvPr id="294" name="CustomShape 2"/>
          <p:cNvSpPr/>
          <p:nvPr/>
        </p:nvSpPr>
        <p:spPr>
          <a:xfrm>
            <a:off x="1523880" y="404640"/>
            <a:ext cx="9143640" cy="1079280"/>
          </a:xfrm>
          <a:prstGeom prst="rect">
            <a:avLst/>
          </a:prstGeom>
          <a:noFill/>
          <a:ln w="9360">
            <a:solidFill>
              <a:schemeClr val="accent4">
                <a:lumMod val="20000"/>
                <a:lumOff val="80000"/>
              </a:schemeClr>
            </a:solidFill>
            <a:prstDash val="sysDot"/>
            <a:round/>
          </a:ln>
        </p:spPr>
        <p:style>
          <a:lnRef idx="0"/>
          <a:fillRef idx="0"/>
          <a:effectRef idx="0"/>
          <a:fontRef idx="minor"/>
        </p:style>
        <p:txBody>
          <a:bodyPr lIns="90000" rIns="90000" tIns="45000" bIns="45000">
            <a:noAutofit/>
          </a:bodyPr>
          <a:p>
            <a:pPr algn="just">
              <a:lnSpc>
                <a:spcPct val="100000"/>
              </a:lnSpc>
              <a:tabLst>
                <a:tab algn="l" pos="0"/>
              </a:tabLst>
            </a:pPr>
            <a:r>
              <a:rPr b="1" lang="en-US" sz="1400" spc="-1" strike="noStrike">
                <a:solidFill>
                  <a:srgbClr val="2d429d"/>
                </a:solidFill>
                <a:latin typeface="Calibri"/>
                <a:ea typeface="MS PGothic"/>
              </a:rPr>
              <a:t>Definition: </a:t>
            </a:r>
            <a:r>
              <a:rPr b="0" lang="en-US" sz="1400" spc="-1" strike="noStrike">
                <a:solidFill>
                  <a:srgbClr val="000000"/>
                </a:solidFill>
                <a:latin typeface="Calibri"/>
                <a:ea typeface="MS PGothic"/>
              </a:rPr>
              <a:t>Depicts how Europeans perceive the current situation of healthcare provision in their country. Possible answers included: </a:t>
            </a:r>
            <a:r>
              <a:rPr b="0" lang="en-GB" sz="1400" spc="-1" strike="noStrike">
                <a:solidFill>
                  <a:srgbClr val="000000"/>
                </a:solidFill>
                <a:latin typeface="Calibri"/>
                <a:ea typeface="MS PGothic"/>
              </a:rPr>
              <a:t>“very good”, “rather good”, “rather bad”, “very bad”, “don’t know”. </a:t>
            </a:r>
            <a:r>
              <a:rPr b="0" lang="en-US" sz="1400" spc="-1" strike="noStrike">
                <a:solidFill>
                  <a:srgbClr val="000000"/>
                </a:solidFill>
                <a:latin typeface="Calibri"/>
                <a:ea typeface="MS PGothic"/>
              </a:rPr>
              <a:t>We summarised positive and negative responses under “total bad” and “total good”. The “</a:t>
            </a:r>
            <a:r>
              <a:rPr b="0" lang="en-US" sz="1400" spc="-1" strike="noStrike">
                <a:solidFill>
                  <a:srgbClr val="000000"/>
                </a:solidFill>
                <a:latin typeface="Calibri"/>
                <a:ea typeface="ＭＳ Ｐゴシック"/>
              </a:rPr>
              <a:t>don</a:t>
            </a:r>
            <a:r>
              <a:rPr b="0" lang="en-US" sz="1400" spc="-1" strike="noStrike">
                <a:solidFill>
                  <a:srgbClr val="000000"/>
                </a:solidFill>
                <a:latin typeface="Calibri"/>
                <a:ea typeface="MS PGothic"/>
              </a:rPr>
              <a:t>’</a:t>
            </a:r>
            <a:r>
              <a:rPr b="0" lang="en-US" sz="1400" spc="-1" strike="noStrike">
                <a:solidFill>
                  <a:srgbClr val="000000"/>
                </a:solidFill>
                <a:latin typeface="Calibri"/>
                <a:ea typeface="ＭＳ Ｐゴシック"/>
              </a:rPr>
              <a:t>t know</a:t>
            </a:r>
            <a:r>
              <a:rPr b="0" lang="en-US" sz="1400" spc="-1" strike="noStrike">
                <a:solidFill>
                  <a:srgbClr val="000000"/>
                </a:solidFill>
                <a:latin typeface="Calibri"/>
                <a:ea typeface="MS PGothic"/>
              </a:rPr>
              <a:t>”</a:t>
            </a:r>
            <a:r>
              <a:rPr b="0" lang="en-US" sz="1400" spc="-1" strike="noStrike">
                <a:solidFill>
                  <a:srgbClr val="000000"/>
                </a:solidFill>
                <a:latin typeface="Calibri"/>
                <a:ea typeface="ＭＳ Ｐゴシック"/>
              </a:rPr>
              <a:t> option is not included in the chart, since it only represented a small percentage. </a:t>
            </a:r>
            <a:endParaRPr b="0" lang="el-GR" sz="1400" spc="-1" strike="noStrike">
              <a:latin typeface="Arial"/>
            </a:endParaRPr>
          </a:p>
          <a:p>
            <a:pPr algn="just">
              <a:lnSpc>
                <a:spcPct val="100000"/>
              </a:lnSpc>
              <a:tabLst>
                <a:tab algn="l" pos="0"/>
              </a:tabLst>
            </a:pPr>
            <a:r>
              <a:rPr b="1" lang="en-GB" sz="1400" spc="-1" strike="noStrike">
                <a:solidFill>
                  <a:srgbClr val="2d429d"/>
                </a:solidFill>
                <a:latin typeface="Calibri"/>
                <a:ea typeface="MS PGothic"/>
              </a:rPr>
              <a:t>Relevance: </a:t>
            </a:r>
            <a:r>
              <a:rPr b="0" lang="en-GB" sz="1400" spc="-1" strike="noStrike">
                <a:solidFill>
                  <a:srgbClr val="000000"/>
                </a:solidFill>
                <a:latin typeface="Calibri"/>
                <a:ea typeface="MS PGothic"/>
              </a:rPr>
              <a:t>Shows the perception of patients (the end users) of their healthcare system</a:t>
            </a:r>
            <a:endParaRPr b="0" lang="el-GR" sz="1400" spc="-1" strike="noStrike">
              <a:latin typeface="Arial"/>
            </a:endParaRPr>
          </a:p>
        </p:txBody>
      </p:sp>
      <p:sp>
        <p:nvSpPr>
          <p:cNvPr id="295" name="CustomShape 3"/>
          <p:cNvSpPr/>
          <p:nvPr/>
        </p:nvSpPr>
        <p:spPr>
          <a:xfrm>
            <a:off x="1523880" y="6524640"/>
            <a:ext cx="9143640" cy="364680"/>
          </a:xfrm>
          <a:prstGeom prst="rect">
            <a:avLst/>
          </a:prstGeom>
          <a:noFill/>
          <a:ln>
            <a:noFill/>
          </a:ln>
        </p:spPr>
        <p:style>
          <a:lnRef idx="0"/>
          <a:fillRef idx="0"/>
          <a:effectRef idx="0"/>
          <a:fontRef idx="minor"/>
        </p:style>
        <p:txBody>
          <a:bodyPr lIns="90000" rIns="90000" tIns="45000" bIns="45000">
            <a:spAutoFit/>
          </a:bodyPr>
          <a:p>
            <a:pPr>
              <a:lnSpc>
                <a:spcPct val="100000"/>
              </a:lnSpc>
              <a:tabLst>
                <a:tab algn="l" pos="0"/>
              </a:tabLst>
            </a:pPr>
            <a:r>
              <a:rPr b="1" lang="en-US" sz="900" spc="-1" strike="noStrike">
                <a:solidFill>
                  <a:srgbClr val="000000"/>
                </a:solidFill>
                <a:latin typeface="Calibri"/>
              </a:rPr>
              <a:t>Date: </a:t>
            </a:r>
            <a:r>
              <a:rPr b="0" lang="en-US" sz="900" spc="-1" strike="noStrike">
                <a:solidFill>
                  <a:srgbClr val="000000"/>
                </a:solidFill>
                <a:latin typeface="Calibri"/>
              </a:rPr>
              <a:t>June 2016</a:t>
            </a:r>
            <a:r>
              <a:rPr b="0" lang="en-US" sz="1800" spc="-1" strike="noStrike">
                <a:solidFill>
                  <a:srgbClr val="000000"/>
                </a:solidFill>
                <a:latin typeface="Calibri"/>
              </a:rPr>
              <a:t>	</a:t>
            </a:r>
            <a:r>
              <a:rPr b="0" lang="en-US" sz="900" spc="-1" strike="noStrike">
                <a:solidFill>
                  <a:srgbClr val="000000"/>
                </a:solidFill>
                <a:latin typeface="Calibri"/>
              </a:rPr>
              <a:t>	</a:t>
            </a:r>
            <a:r>
              <a:rPr b="0" lang="en-US" sz="900" spc="-1" strike="noStrike">
                <a:solidFill>
                  <a:srgbClr val="000000"/>
                </a:solidFill>
                <a:latin typeface="Calibri"/>
              </a:rPr>
              <a:t>	</a:t>
            </a:r>
            <a:r>
              <a:rPr b="0" lang="en-US" sz="900" spc="-1" strike="noStrike">
                <a:solidFill>
                  <a:srgbClr val="000000"/>
                </a:solidFill>
                <a:latin typeface="Calibri"/>
              </a:rPr>
              <a:t>	</a:t>
            </a:r>
            <a:r>
              <a:rPr b="0" lang="en-US" sz="900" spc="-1" strike="noStrike">
                <a:solidFill>
                  <a:srgbClr val="000000"/>
                </a:solidFill>
                <a:latin typeface="Calibri"/>
              </a:rPr>
              <a:t>         </a:t>
            </a:r>
            <a:r>
              <a:rPr b="0" lang="en-US" sz="900" spc="-1" strike="noStrike">
                <a:solidFill>
                  <a:srgbClr val="000000"/>
                </a:solidFill>
                <a:latin typeface="Calibri"/>
              </a:rPr>
              <a:t>	</a:t>
            </a:r>
            <a:r>
              <a:rPr b="0" lang="en-US" sz="900" spc="-1" strike="noStrike">
                <a:solidFill>
                  <a:srgbClr val="000000"/>
                </a:solidFill>
                <a:latin typeface="Calibri"/>
              </a:rPr>
              <a:t>            </a:t>
            </a:r>
            <a:r>
              <a:rPr b="0" lang="en-US" sz="900" spc="-1" strike="noStrike">
                <a:solidFill>
                  <a:srgbClr val="000000"/>
                </a:solidFill>
                <a:latin typeface="Calibri"/>
              </a:rPr>
              <a:t>	</a:t>
            </a:r>
            <a:r>
              <a:rPr b="0" lang="en-US" sz="900" spc="-1" strike="noStrike">
                <a:solidFill>
                  <a:srgbClr val="000000"/>
                </a:solidFill>
                <a:latin typeface="Calibri"/>
              </a:rPr>
              <a:t>                                 </a:t>
            </a:r>
            <a:r>
              <a:rPr b="1" lang="en-US" sz="900" spc="-1" strike="noStrike">
                <a:solidFill>
                  <a:srgbClr val="000000"/>
                </a:solidFill>
                <a:latin typeface="Calibri"/>
              </a:rPr>
              <a:t>Source: </a:t>
            </a:r>
            <a:r>
              <a:rPr b="0" lang="en-US" sz="900" spc="-1" strike="noStrike">
                <a:solidFill>
                  <a:srgbClr val="000000"/>
                </a:solidFill>
                <a:latin typeface="Calibri"/>
              </a:rPr>
              <a:t>4</a:t>
            </a:r>
            <a:r>
              <a:rPr b="0" lang="en-US" sz="900" spc="-1" strike="noStrike" baseline="30000">
                <a:solidFill>
                  <a:srgbClr val="000000"/>
                </a:solidFill>
                <a:latin typeface="Calibri"/>
              </a:rPr>
              <a:t>th</a:t>
            </a:r>
            <a:r>
              <a:rPr b="0" lang="en-US" sz="900" spc="-1" strike="noStrike">
                <a:solidFill>
                  <a:srgbClr val="000000"/>
                </a:solidFill>
                <a:latin typeface="Calibri"/>
              </a:rPr>
              <a:t> Eurobarometer survey  </a:t>
            </a:r>
            <a:endParaRPr b="0" lang="el-GR" sz="900" spc="-1" strike="noStrike">
              <a:latin typeface="Arial"/>
            </a:endParaRPr>
          </a:p>
        </p:txBody>
      </p:sp>
      <p:graphicFrame>
        <p:nvGraphicFramePr>
          <p:cNvPr id="296" name="Chart 9"/>
          <p:cNvGraphicFramePr/>
          <p:nvPr/>
        </p:nvGraphicFramePr>
        <p:xfrm>
          <a:off x="1017360" y="1500480"/>
          <a:ext cx="10071000" cy="5023800"/>
        </p:xfrm>
        <a:graphic>
          <a:graphicData uri="http://schemas.openxmlformats.org/drawingml/2006/chart">
            <c:chart xmlns:c="http://schemas.openxmlformats.org/drawingml/2006/chart" xmlns:r="http://schemas.openxmlformats.org/officeDocument/2006/relationships" r:id="rId1"/>
          </a:graphicData>
        </a:graphic>
      </p:graphicFrame>
      <p:sp>
        <p:nvSpPr>
          <p:cNvPr id="297" name="CustomShape 4"/>
          <p:cNvSpPr/>
          <p:nvPr/>
        </p:nvSpPr>
        <p:spPr>
          <a:xfrm>
            <a:off x="102960" y="3271320"/>
            <a:ext cx="1145880" cy="321480"/>
          </a:xfrm>
          <a:prstGeom prst="rightArrow">
            <a:avLst>
              <a:gd name="adj1" fmla="val 50000"/>
              <a:gd name="adj2" fmla="val 50000"/>
            </a:avLst>
          </a:prstGeom>
          <a:ln>
            <a:solidFill>
              <a:srgbClr val="67716b"/>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TextShape 1"/>
          <p:cNvSpPr txBox="1"/>
          <p:nvPr/>
        </p:nvSpPr>
        <p:spPr>
          <a:xfrm>
            <a:off x="888840" y="2339640"/>
            <a:ext cx="3500640" cy="2469600"/>
          </a:xfrm>
          <a:prstGeom prst="rect">
            <a:avLst/>
          </a:prstGeom>
          <a:noFill/>
          <a:ln>
            <a:noFill/>
          </a:ln>
        </p:spPr>
        <p:txBody>
          <a:bodyPr tIns="91440" bIns="91440" anchor="ctr">
            <a:noAutofit/>
          </a:bodyPr>
          <a:p>
            <a:pPr algn="ctr">
              <a:lnSpc>
                <a:spcPct val="85000"/>
              </a:lnSpc>
            </a:pPr>
            <a:r>
              <a:rPr b="0" lang="el-GR" sz="4000" spc="-151" strike="noStrike">
                <a:solidFill>
                  <a:srgbClr val="fffeff"/>
                </a:solidFill>
                <a:latin typeface="Arial"/>
              </a:rPr>
              <a:t>2 ΕΝΟΤΗΤΕΣ</a:t>
            </a:r>
            <a:br/>
            <a:r>
              <a:rPr b="0" lang="el-GR" sz="4000" spc="-151" strike="noStrike">
                <a:solidFill>
                  <a:srgbClr val="fffeff"/>
                </a:solidFill>
                <a:latin typeface="Arial"/>
              </a:rPr>
              <a:t>ΠΑΡΕΜΒΑΣΕΩΝ</a:t>
            </a:r>
            <a:endParaRPr b="0" lang="en-US" sz="4000" spc="-1" strike="noStrike">
              <a:solidFill>
                <a:srgbClr val="000000"/>
              </a:solidFill>
              <a:latin typeface="Arial"/>
            </a:endParaRPr>
          </a:p>
        </p:txBody>
      </p:sp>
      <p:sp>
        <p:nvSpPr>
          <p:cNvPr id="299" name="TextShape 2"/>
          <p:cNvSpPr txBox="1"/>
          <p:nvPr/>
        </p:nvSpPr>
        <p:spPr>
          <a:xfrm>
            <a:off x="5121000" y="803160"/>
            <a:ext cx="6269400" cy="2382120"/>
          </a:xfrm>
          <a:prstGeom prst="rect">
            <a:avLst/>
          </a:prstGeom>
          <a:noFill/>
          <a:ln>
            <a:noFill/>
          </a:ln>
        </p:spPr>
        <p:txBody>
          <a:bodyPr>
            <a:normAutofit fontScale="88000"/>
          </a:bodyPr>
          <a:p>
            <a:pPr marL="228600" indent="-228240">
              <a:lnSpc>
                <a:spcPct val="120000"/>
              </a:lnSpc>
              <a:spcBef>
                <a:spcPts val="1001"/>
              </a:spcBef>
              <a:buClr>
                <a:srgbClr val="93a299"/>
              </a:buClr>
              <a:buSzPct val="110000"/>
              <a:buFont typeface="Wingdings" charset="2"/>
              <a:buChar char=""/>
            </a:pPr>
            <a:r>
              <a:rPr b="0" lang="el-GR" sz="1800" spc="-1" strike="noStrike">
                <a:solidFill>
                  <a:srgbClr val="000000"/>
                </a:solidFill>
                <a:latin typeface="Arial"/>
              </a:rPr>
              <a:t>ΕΣΥ : ΑΝΑΔΟΜΗΣΗ ΚΑΙ ΑΝΑΔΙΟΡΓΑΝΩΣΗ</a:t>
            </a:r>
            <a:endParaRPr b="0" lang="en-US" sz="1800" spc="-1" strike="noStrike">
              <a:solidFill>
                <a:srgbClr val="000000"/>
              </a:solidFill>
              <a:latin typeface="Arial"/>
            </a:endParaRPr>
          </a:p>
          <a:p>
            <a:pPr lvl="1" marL="685800" indent="-228240">
              <a:lnSpc>
                <a:spcPct val="120000"/>
              </a:lnSpc>
              <a:spcBef>
                <a:spcPts val="499"/>
              </a:spcBef>
              <a:buClr>
                <a:srgbClr val="93a299"/>
              </a:buClr>
              <a:buSzPct val="110000"/>
              <a:buFont typeface="Wingdings" charset="2"/>
              <a:buChar char=""/>
            </a:pPr>
            <a:r>
              <a:rPr b="0" lang="el-GR" sz="1600" spc="-1" strike="noStrike">
                <a:solidFill>
                  <a:srgbClr val="000000"/>
                </a:solidFill>
                <a:latin typeface="Arial"/>
              </a:rPr>
              <a:t>Η υφιστάμενη κατάσταση του Δημόσιου συστήματος υγείας</a:t>
            </a:r>
            <a:endParaRPr b="0" lang="en-US" sz="1600" spc="-1" strike="noStrike">
              <a:solidFill>
                <a:srgbClr val="000000"/>
              </a:solidFill>
              <a:latin typeface="Arial"/>
            </a:endParaRPr>
          </a:p>
          <a:p>
            <a:pPr lvl="1" marL="685800" indent="-228240">
              <a:lnSpc>
                <a:spcPct val="120000"/>
              </a:lnSpc>
              <a:spcBef>
                <a:spcPts val="499"/>
              </a:spcBef>
              <a:buClr>
                <a:srgbClr val="93a299"/>
              </a:buClr>
              <a:buSzPct val="110000"/>
              <a:buFont typeface="Wingdings" charset="2"/>
              <a:buChar char=""/>
            </a:pPr>
            <a:r>
              <a:rPr b="0" lang="el-GR" sz="1600" spc="-1" strike="noStrike">
                <a:solidFill>
                  <a:srgbClr val="000000"/>
                </a:solidFill>
                <a:latin typeface="Arial"/>
              </a:rPr>
              <a:t>Βασικοί άξονες στρατηγικής για την αναδόμηση του ΕΣΥ και τον επανασχεδιασμό της λειτουργίας του.</a:t>
            </a:r>
            <a:endParaRPr b="0" lang="en-US" sz="1600" spc="-1" strike="noStrike">
              <a:solidFill>
                <a:srgbClr val="000000"/>
              </a:solidFill>
              <a:latin typeface="Arial"/>
            </a:endParaRPr>
          </a:p>
          <a:p>
            <a:pPr lvl="1" marL="685800" indent="-228240">
              <a:lnSpc>
                <a:spcPct val="120000"/>
              </a:lnSpc>
              <a:spcBef>
                <a:spcPts val="499"/>
              </a:spcBef>
              <a:buClr>
                <a:srgbClr val="93a299"/>
              </a:buClr>
              <a:buSzPct val="110000"/>
              <a:buFont typeface="Wingdings" charset="2"/>
              <a:buChar char=""/>
            </a:pPr>
            <a:r>
              <a:rPr b="0" lang="el-GR" sz="1600" spc="-1" strike="noStrike">
                <a:solidFill>
                  <a:srgbClr val="000000"/>
                </a:solidFill>
                <a:latin typeface="Arial"/>
              </a:rPr>
              <a:t>Πλήρης Αναλογιστική Μελέτη του δημόσιου συστήματος υγείας για την περίοδο μέχρι το 2050.</a:t>
            </a:r>
            <a:endParaRPr b="0" lang="en-US" sz="1600" spc="-1" strike="noStrike">
              <a:solidFill>
                <a:srgbClr val="000000"/>
              </a:solidFill>
              <a:latin typeface="Arial"/>
            </a:endParaRPr>
          </a:p>
          <a:p>
            <a:pPr lvl="1" marL="685800" indent="-228240">
              <a:lnSpc>
                <a:spcPct val="120000"/>
              </a:lnSpc>
              <a:spcBef>
                <a:spcPts val="499"/>
              </a:spcBef>
              <a:buClr>
                <a:srgbClr val="93a299"/>
              </a:buClr>
              <a:buSzPct val="110000"/>
              <a:buFont typeface="Wingdings" charset="2"/>
              <a:buChar char=""/>
            </a:pPr>
            <a:r>
              <a:rPr b="0" lang="el-GR" sz="1600" spc="-1" strike="noStrike">
                <a:solidFill>
                  <a:srgbClr val="000000"/>
                </a:solidFill>
                <a:latin typeface="Arial"/>
              </a:rPr>
              <a:t>ΣΔΙΤ Δημόσιου – Ιδιωτικού τομέα στην υγεία:  ΣΥΜΠΡΑΞΗ ΕΟΠΥΥ ΜΕ ΤΗΝ ΙΔΙΩΤΙΚΗ ΑΣΦΑΛΙΣΤΙΚΗ ΑΓΟΡΑ</a:t>
            </a:r>
            <a:endParaRPr b="0" lang="en-US" sz="1600" spc="-1" strike="noStrike">
              <a:solidFill>
                <a:srgbClr val="000000"/>
              </a:solidFill>
              <a:latin typeface="Arial"/>
            </a:endParaRPr>
          </a:p>
          <a:p>
            <a:pPr>
              <a:lnSpc>
                <a:spcPct val="120000"/>
              </a:lnSpc>
              <a:spcBef>
                <a:spcPts val="1001"/>
              </a:spcBef>
            </a:pPr>
            <a:endParaRPr b="0" lang="en-US" sz="1600" spc="-1" strike="noStrike">
              <a:solidFill>
                <a:srgbClr val="000000"/>
              </a:solidFill>
              <a:latin typeface="Arial"/>
            </a:endParaRPr>
          </a:p>
        </p:txBody>
      </p:sp>
      <p:sp>
        <p:nvSpPr>
          <p:cNvPr id="300" name="TextShape 3"/>
          <p:cNvSpPr txBox="1"/>
          <p:nvPr/>
        </p:nvSpPr>
        <p:spPr>
          <a:xfrm>
            <a:off x="5118480" y="3672000"/>
            <a:ext cx="6271560" cy="2383200"/>
          </a:xfrm>
          <a:prstGeom prst="rect">
            <a:avLst/>
          </a:prstGeom>
          <a:noFill/>
          <a:ln>
            <a:noFill/>
          </a:ln>
        </p:spPr>
        <p:txBody>
          <a:bodyPr>
            <a:normAutofit/>
          </a:bodyPr>
          <a:p>
            <a:pPr marL="228600" indent="-228240">
              <a:lnSpc>
                <a:spcPct val="120000"/>
              </a:lnSpc>
              <a:spcBef>
                <a:spcPts val="1001"/>
              </a:spcBef>
              <a:buClr>
                <a:srgbClr val="93a299"/>
              </a:buClr>
              <a:buSzPct val="110000"/>
              <a:buFont typeface="Wingdings" charset="2"/>
              <a:buChar char=""/>
            </a:pPr>
            <a:r>
              <a:rPr b="0" lang="el-GR" sz="1800" spc="-1" strike="noStrike">
                <a:solidFill>
                  <a:srgbClr val="000000"/>
                </a:solidFill>
                <a:latin typeface="Arial"/>
              </a:rPr>
              <a:t>ΣΔΙΤ ΥΓΕΙΑΣ: ΣΥΜΠΡΑΞΗ ΕΟΠΥΥ ΜΕ ΤΗΝ ΙΔΙΩΤΙΚΗ ΑΣΦΑΛΙΣΤΙΚΗ ΑΓΟΡΑ</a:t>
            </a:r>
            <a:endParaRPr b="0" lang="en-US" sz="1800" spc="-1" strike="noStrike">
              <a:solidFill>
                <a:srgbClr val="000000"/>
              </a:solidFill>
              <a:latin typeface="Arial"/>
            </a:endParaRPr>
          </a:p>
          <a:p>
            <a:pPr lvl="1" marL="685800" indent="-228240">
              <a:lnSpc>
                <a:spcPct val="120000"/>
              </a:lnSpc>
              <a:spcBef>
                <a:spcPts val="499"/>
              </a:spcBef>
              <a:buClr>
                <a:srgbClr val="93a299"/>
              </a:buClr>
              <a:buSzPct val="110000"/>
              <a:buFont typeface="Wingdings" charset="2"/>
              <a:buChar char=""/>
            </a:pPr>
            <a:r>
              <a:rPr b="0" lang="el-GR" sz="1600" spc="-1" strike="noStrike">
                <a:solidFill>
                  <a:srgbClr val="000000"/>
                </a:solidFill>
                <a:latin typeface="Arial"/>
              </a:rPr>
              <a:t>ΜΕ ΒΑΣΗ ΤΟ ΓΑΛΛΙΚΟ ΜΟΝΤΕΛΟ ΥΓΕΙΑΣ</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1" name="TextShape 1"/>
          <p:cNvSpPr txBox="1"/>
          <p:nvPr/>
        </p:nvSpPr>
        <p:spPr>
          <a:xfrm>
            <a:off x="888480" y="2350080"/>
            <a:ext cx="3498480" cy="2455920"/>
          </a:xfrm>
          <a:prstGeom prst="rect">
            <a:avLst/>
          </a:prstGeom>
          <a:noFill/>
          <a:ln>
            <a:noFill/>
          </a:ln>
        </p:spPr>
        <p:txBody>
          <a:bodyPr lIns="228600" rIns="228600" tIns="228600" bIns="228600" anchor="ctr">
            <a:normAutofit fontScale="51000"/>
          </a:bodyPr>
          <a:p>
            <a:pPr algn="ctr">
              <a:lnSpc>
                <a:spcPct val="85000"/>
              </a:lnSpc>
            </a:pPr>
            <a:r>
              <a:rPr b="1" lang="el-GR" sz="4000" spc="-151" strike="noStrike">
                <a:solidFill>
                  <a:srgbClr val="003693"/>
                </a:solidFill>
                <a:latin typeface="Tahoma"/>
              </a:rPr>
              <a:t>Πλαίσιο Συνεργασίας ΕΟΠΠΥ- Ιδιωτικού Τομέα: ΣΔΙΤ </a:t>
            </a:r>
            <a:r>
              <a:rPr b="1" lang="el-GR" sz="4000" spc="-151" strike="noStrike">
                <a:solidFill>
                  <a:srgbClr val="003693"/>
                </a:solidFill>
                <a:latin typeface="Arial"/>
              </a:rPr>
              <a:t>             </a:t>
            </a:r>
            <a:endParaRPr b="0" lang="en-US" sz="4000" spc="-1" strike="noStrike">
              <a:solidFill>
                <a:srgbClr val="000000"/>
              </a:solidFill>
              <a:latin typeface="Rockwell"/>
            </a:endParaRPr>
          </a:p>
        </p:txBody>
      </p:sp>
      <p:sp>
        <p:nvSpPr>
          <p:cNvPr id="302" name="TextShape 2"/>
          <p:cNvSpPr txBox="1"/>
          <p:nvPr/>
        </p:nvSpPr>
        <p:spPr>
          <a:xfrm>
            <a:off x="5118480" y="803160"/>
            <a:ext cx="6281640" cy="5248440"/>
          </a:xfrm>
          <a:prstGeom prst="rect">
            <a:avLst/>
          </a:prstGeom>
          <a:noFill/>
          <a:ln>
            <a:noFill/>
          </a:ln>
        </p:spPr>
        <p:txBody>
          <a:bodyPr anchor="ctr">
            <a:normAutofit fontScale="64000"/>
          </a:bodyPr>
          <a:p>
            <a:pPr marL="228600" indent="-228240">
              <a:lnSpc>
                <a:spcPct val="150000"/>
              </a:lnSpc>
              <a:spcBef>
                <a:spcPts val="1001"/>
              </a:spcBef>
              <a:buClr>
                <a:srgbClr val="93a299"/>
              </a:buClr>
              <a:buSzPct val="110000"/>
              <a:buFont typeface="Wingdings" charset="2"/>
              <a:buChar char=""/>
            </a:pPr>
            <a:r>
              <a:rPr b="0" lang="el-GR" sz="1400" spc="-1" strike="noStrike">
                <a:solidFill>
                  <a:srgbClr val="000000"/>
                </a:solidFill>
                <a:latin typeface="Tahoma"/>
              </a:rPr>
              <a:t>ΣΔΙΤ : Συμπληρωματικός ρόλος της Ιδιωτικής προς την Δημόσια Ασφάλιση Υγείας, αντί της διπλής ασφάλισης που υπάρχει σήμερα.</a:t>
            </a:r>
            <a:endParaRPr b="0" lang="en-US" sz="1400" spc="-1" strike="noStrike">
              <a:solidFill>
                <a:srgbClr val="000000"/>
              </a:solidFill>
              <a:latin typeface="Rockwell"/>
            </a:endParaRPr>
          </a:p>
          <a:p>
            <a:pPr marL="228600" indent="-228240">
              <a:lnSpc>
                <a:spcPct val="150000"/>
              </a:lnSpc>
              <a:spcBef>
                <a:spcPts val="1001"/>
              </a:spcBef>
              <a:buClr>
                <a:srgbClr val="93a299"/>
              </a:buClr>
              <a:buSzPct val="110000"/>
              <a:buFont typeface="Wingdings" charset="2"/>
              <a:buChar char=""/>
            </a:pPr>
            <a:r>
              <a:rPr b="1" lang="el-GR" sz="1400" spc="-1" strike="noStrike" u="sng">
                <a:solidFill>
                  <a:srgbClr val="000000"/>
                </a:solidFill>
                <a:uFillTx/>
                <a:latin typeface="Tahoma"/>
              </a:rPr>
              <a:t>Στόχος:  Δραστική μείωση της τρέχουσας ιδιωτικής δαπάνης των νοικοκυριών (υψηλότερη στον   ΟΟΣΑ).  </a:t>
            </a:r>
            <a:endParaRPr b="0" lang="en-US" sz="1400" spc="-1" strike="noStrike">
              <a:solidFill>
                <a:srgbClr val="000000"/>
              </a:solidFill>
              <a:latin typeface="Rockwell"/>
            </a:endParaRPr>
          </a:p>
          <a:p>
            <a:pPr lvl="1" marL="685800" indent="-228240">
              <a:lnSpc>
                <a:spcPct val="150000"/>
              </a:lnSpc>
              <a:spcBef>
                <a:spcPts val="499"/>
              </a:spcBef>
              <a:buClr>
                <a:srgbClr val="93a299"/>
              </a:buClr>
              <a:buSzPct val="110000"/>
              <a:buFont typeface="Wingdings" charset="2"/>
              <a:buChar char=""/>
            </a:pPr>
            <a:r>
              <a:rPr b="1" lang="el-GR" sz="1200" spc="-1" strike="noStrike">
                <a:solidFill>
                  <a:srgbClr val="000000"/>
                </a:solidFill>
                <a:latin typeface="Tahoma"/>
              </a:rPr>
              <a:t>Συντονισμός παροχών δημόσιου και ιδιωτικού τομέα υγείας, μέσω ενός αποτελεσματικού συστήματος </a:t>
            </a:r>
            <a:r>
              <a:rPr b="1" lang="en-US" sz="1200" spc="-1" strike="noStrike">
                <a:solidFill>
                  <a:srgbClr val="000000"/>
                </a:solidFill>
                <a:latin typeface="Tahoma"/>
              </a:rPr>
              <a:t>Co-payments</a:t>
            </a:r>
            <a:r>
              <a:rPr b="1" lang="el-GR" sz="1200" spc="-1" strike="noStrike">
                <a:solidFill>
                  <a:srgbClr val="000000"/>
                </a:solidFill>
                <a:latin typeface="Tahoma"/>
              </a:rPr>
              <a:t>, με βάση το «Γαλλικό Σύστημα Υγείας».</a:t>
            </a:r>
            <a:endParaRPr b="0" lang="en-US" sz="1200" spc="-1" strike="noStrike">
              <a:solidFill>
                <a:srgbClr val="000000"/>
              </a:solidFill>
              <a:latin typeface="Rockwell"/>
            </a:endParaRPr>
          </a:p>
          <a:p>
            <a:pPr marL="228600" indent="-228240">
              <a:lnSpc>
                <a:spcPct val="150000"/>
              </a:lnSpc>
              <a:spcBef>
                <a:spcPts val="1001"/>
              </a:spcBef>
              <a:buClr>
                <a:srgbClr val="93a299"/>
              </a:buClr>
              <a:buSzPct val="110000"/>
              <a:buFont typeface="Wingdings" charset="2"/>
              <a:buChar char=""/>
            </a:pPr>
            <a:r>
              <a:rPr b="0" lang="el-GR" sz="1400" spc="-1" strike="noStrike">
                <a:solidFill>
                  <a:srgbClr val="000000"/>
                </a:solidFill>
                <a:latin typeface="Arial"/>
              </a:rPr>
              <a:t>Η Ιδ</a:t>
            </a:r>
            <a:r>
              <a:rPr b="0" lang="el-GR" sz="1400" spc="-1" strike="noStrike">
                <a:solidFill>
                  <a:srgbClr val="000000"/>
                </a:solidFill>
                <a:latin typeface="Tahoma"/>
              </a:rPr>
              <a:t>ιωτική ασφαλιστική αγορά θα αντιμετωπίσει πιο αποτελεσματικά το ολιγοπώλιο των ιδιωτικών νοσοκομείων, με βελτίωση του μέσου κόστους νοσηλείας και μείωση της προκλητής ζήτησης.</a:t>
            </a:r>
            <a:endParaRPr b="0" lang="en-US" sz="1400" spc="-1" strike="noStrike">
              <a:solidFill>
                <a:srgbClr val="000000"/>
              </a:solidFill>
              <a:latin typeface="Rockwell"/>
            </a:endParaRPr>
          </a:p>
          <a:p>
            <a:pPr marL="228600" indent="-228240">
              <a:lnSpc>
                <a:spcPct val="150000"/>
              </a:lnSpc>
              <a:spcBef>
                <a:spcPts val="1001"/>
              </a:spcBef>
              <a:buClr>
                <a:srgbClr val="93a299"/>
              </a:buClr>
              <a:buSzPct val="110000"/>
              <a:buFont typeface="Wingdings" charset="2"/>
              <a:buChar char=""/>
            </a:pPr>
            <a:r>
              <a:rPr b="0" lang="el-GR" sz="1400" spc="-1" strike="noStrike">
                <a:solidFill>
                  <a:srgbClr val="000000"/>
                </a:solidFill>
                <a:latin typeface="Tahoma"/>
                <a:ea typeface="Tahoma"/>
              </a:rPr>
              <a:t>Ευέλικτο σχήμα που μπορεί να προσαρμόζεται στις εκάστοτε ανάγκες της  δημόσιας χρηματοδότησης του συστήματος υγείας, με στόχο τον περιορισμό των αυξητικών τάσεων των δαπανών υγείας  διαχρονικά.</a:t>
            </a:r>
            <a:endParaRPr b="0" lang="en-US" sz="1400" spc="-1" strike="noStrike">
              <a:solidFill>
                <a:srgbClr val="000000"/>
              </a:solidFill>
              <a:latin typeface="Rockwell"/>
            </a:endParaRPr>
          </a:p>
          <a:p>
            <a:pPr lvl="1" marL="685800" indent="-228240">
              <a:lnSpc>
                <a:spcPct val="150000"/>
              </a:lnSpc>
              <a:spcBef>
                <a:spcPts val="499"/>
              </a:spcBef>
              <a:buClr>
                <a:srgbClr val="93a299"/>
              </a:buClr>
              <a:buSzPct val="110000"/>
              <a:buFont typeface="Wingdings" charset="2"/>
              <a:buChar char=""/>
            </a:pPr>
            <a:r>
              <a:rPr b="0" lang="el-GR" sz="1400" spc="-1" strike="noStrike">
                <a:solidFill>
                  <a:srgbClr val="000000"/>
                </a:solidFill>
                <a:latin typeface="Tahoma"/>
                <a:ea typeface="Tahoma"/>
              </a:rPr>
              <a:t>Επέκταση συνεργασίας και στη ΜΑΚΡΟΧΡΌΝΙΑ ΦΡΟΝΤΙΔΑ ΥΓΕΙΑΣ (</a:t>
            </a:r>
            <a:r>
              <a:rPr b="0" lang="en-US" sz="1400" spc="-1" strike="noStrike">
                <a:solidFill>
                  <a:srgbClr val="000000"/>
                </a:solidFill>
                <a:latin typeface="Tahoma"/>
                <a:ea typeface="Tahoma"/>
              </a:rPr>
              <a:t>Long-Term Care).</a:t>
            </a:r>
            <a:endParaRPr b="0" lang="en-US" sz="1400" spc="-1" strike="noStrike">
              <a:solidFill>
                <a:srgbClr val="000000"/>
              </a:solidFill>
              <a:latin typeface="Rockwell"/>
            </a:endParaRPr>
          </a:p>
          <a:p>
            <a:pPr marL="228600" indent="-228240">
              <a:lnSpc>
                <a:spcPct val="150000"/>
              </a:lnSpc>
              <a:spcBef>
                <a:spcPts val="1001"/>
              </a:spcBef>
              <a:buClr>
                <a:srgbClr val="93a299"/>
              </a:buClr>
              <a:buSzPct val="110000"/>
              <a:buFont typeface="Wingdings" charset="2"/>
              <a:buChar char=""/>
            </a:pPr>
            <a:r>
              <a:rPr b="0" lang="el-GR" sz="1400" spc="-1" strike="noStrike">
                <a:solidFill>
                  <a:srgbClr val="000000"/>
                </a:solidFill>
                <a:latin typeface="Tahoma"/>
                <a:ea typeface="Tahoma"/>
              </a:rPr>
              <a:t>Κίνητρα για επέκταση της Ιδιωτικής ασφαλιστικής κάλυψης,  με προώθηση:</a:t>
            </a:r>
            <a:endParaRPr b="0" lang="en-US" sz="1400" spc="-1" strike="noStrike">
              <a:solidFill>
                <a:srgbClr val="000000"/>
              </a:solidFill>
              <a:latin typeface="Rockwell"/>
            </a:endParaRPr>
          </a:p>
          <a:p>
            <a:pPr marL="228600" indent="-228240">
              <a:lnSpc>
                <a:spcPct val="150000"/>
              </a:lnSpc>
              <a:spcBef>
                <a:spcPts val="1001"/>
              </a:spcBef>
              <a:tabLst>
                <a:tab algn="l" pos="0"/>
              </a:tabLst>
            </a:pPr>
            <a:r>
              <a:rPr b="0" lang="el-GR" sz="1200" spc="-1" strike="noStrike">
                <a:solidFill>
                  <a:srgbClr val="000000"/>
                </a:solidFill>
                <a:latin typeface="Tahoma"/>
                <a:ea typeface="Tahoma"/>
              </a:rPr>
              <a:t>	</a:t>
            </a:r>
            <a:r>
              <a:rPr b="0" lang="el-GR" sz="1200" spc="-1" strike="noStrike">
                <a:solidFill>
                  <a:srgbClr val="000000"/>
                </a:solidFill>
                <a:latin typeface="Tahoma"/>
                <a:ea typeface="Tahoma"/>
              </a:rPr>
              <a:t>Α) </a:t>
            </a:r>
            <a:r>
              <a:rPr b="0" lang="el-GR" sz="1400" spc="-1" strike="noStrike">
                <a:solidFill>
                  <a:srgbClr val="000000"/>
                </a:solidFill>
                <a:latin typeface="Tahoma"/>
                <a:ea typeface="Tahoma"/>
              </a:rPr>
              <a:t>των Ταμείων Επαγγελματικής Ασφάλισης Υγείας,  και</a:t>
            </a:r>
            <a:endParaRPr b="0" lang="en-US" sz="1400" spc="-1" strike="noStrike">
              <a:solidFill>
                <a:srgbClr val="000000"/>
              </a:solidFill>
              <a:latin typeface="Rockwell"/>
            </a:endParaRPr>
          </a:p>
          <a:p>
            <a:pPr marL="228600" indent="-228240">
              <a:lnSpc>
                <a:spcPct val="150000"/>
              </a:lnSpc>
              <a:spcBef>
                <a:spcPts val="1001"/>
              </a:spcBef>
              <a:tabLst>
                <a:tab algn="l" pos="0"/>
              </a:tabLst>
            </a:pPr>
            <a:r>
              <a:rPr b="0" lang="el-GR" sz="1400" spc="-1" strike="noStrike">
                <a:solidFill>
                  <a:srgbClr val="000000"/>
                </a:solidFill>
                <a:latin typeface="Tahoma"/>
                <a:ea typeface="Tahoma"/>
              </a:rPr>
              <a:t>	</a:t>
            </a:r>
            <a:r>
              <a:rPr b="0" lang="el-GR" sz="1400" spc="-1" strike="noStrike">
                <a:solidFill>
                  <a:srgbClr val="000000"/>
                </a:solidFill>
                <a:latin typeface="Tahoma"/>
                <a:ea typeface="Tahoma"/>
              </a:rPr>
              <a:t>Β) των Ομαδικών και Ατομικών Ασφαλίσεων Υγείας. </a:t>
            </a:r>
            <a:endParaRPr b="0" lang="en-US" sz="1400" spc="-1" strike="noStrike">
              <a:solidFill>
                <a:srgbClr val="000000"/>
              </a:solidFill>
              <a:latin typeface="Rockwell"/>
            </a:endParaRPr>
          </a:p>
          <a:p>
            <a:pPr>
              <a:lnSpc>
                <a:spcPct val="120000"/>
              </a:lnSpc>
              <a:spcBef>
                <a:spcPts val="1001"/>
              </a:spcBef>
              <a:tabLst>
                <a:tab algn="l" pos="0"/>
              </a:tabLst>
            </a:pPr>
            <a:endParaRPr b="0" lang="en-US" sz="1400" spc="-1" strike="noStrike">
              <a:solidFill>
                <a:srgbClr val="000000"/>
              </a:solidFill>
              <a:latin typeface="Rockwel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3" name="TextShape 1"/>
          <p:cNvSpPr txBox="1"/>
          <p:nvPr/>
        </p:nvSpPr>
        <p:spPr>
          <a:xfrm>
            <a:off x="1603440" y="6227640"/>
            <a:ext cx="10588320" cy="318600"/>
          </a:xfrm>
          <a:prstGeom prst="rect">
            <a:avLst/>
          </a:prstGeom>
          <a:noFill/>
          <a:ln>
            <a:noFill/>
          </a:ln>
        </p:spPr>
        <p:txBody>
          <a:bodyPr anchor="ctr">
            <a:noAutofit/>
          </a:bodyPr>
          <a:p>
            <a:pPr algn="r">
              <a:lnSpc>
                <a:spcPct val="100000"/>
              </a:lnSpc>
              <a:tabLst>
                <a:tab algn="l" pos="0"/>
              </a:tabLst>
            </a:pPr>
            <a:fld id="{370E0649-3E6F-40F3-AB87-A8FA818349DD}" type="slidenum">
              <a:rPr b="0" lang="fr-FR" sz="800" spc="-1" strike="noStrike">
                <a:solidFill>
                  <a:srgbClr val="000000"/>
                </a:solidFill>
                <a:latin typeface="Arial"/>
              </a:rPr>
              <a:t>&lt;αριθμός&gt;</a:t>
            </a:fld>
            <a:endParaRPr b="0" lang="el-GR" sz="800" spc="-1" strike="noStrike">
              <a:latin typeface="Times New Roman"/>
            </a:endParaRPr>
          </a:p>
        </p:txBody>
      </p:sp>
      <p:sp>
        <p:nvSpPr>
          <p:cNvPr id="304" name="CustomShape 2"/>
          <p:cNvSpPr/>
          <p:nvPr/>
        </p:nvSpPr>
        <p:spPr>
          <a:xfrm>
            <a:off x="3352680" y="1447920"/>
            <a:ext cx="4571640" cy="1980720"/>
          </a:xfrm>
          <a:prstGeom prst="rect">
            <a:avLst/>
          </a:prstGeom>
          <a:solidFill>
            <a:srgbClr val="00ffff">
              <a:alpha val="90000"/>
            </a:srgbClr>
          </a:solidFill>
          <a:ln w="9360">
            <a:solidFill>
              <a:schemeClr val="tx1"/>
            </a:solidFill>
            <a:miter/>
          </a:ln>
        </p:spPr>
        <p:style>
          <a:lnRef idx="0"/>
          <a:fillRef idx="0"/>
          <a:effectRef idx="0"/>
          <a:fontRef idx="minor"/>
        </p:style>
        <p:txBody>
          <a:bodyPr wrap="none" lIns="90000" rIns="90000" tIns="45000" bIns="45000" anchor="ctr">
            <a:noAutofit/>
          </a:bodyPr>
          <a:p>
            <a:pPr algn="ctr">
              <a:lnSpc>
                <a:spcPct val="100000"/>
              </a:lnSpc>
              <a:tabLst>
                <a:tab algn="l" pos="0"/>
              </a:tabLst>
            </a:pPr>
            <a:r>
              <a:rPr b="1" lang="en-GB" sz="1400" spc="-1" strike="noStrike">
                <a:solidFill>
                  <a:srgbClr val="000000"/>
                </a:solidFill>
                <a:latin typeface="Arial"/>
              </a:rPr>
              <a:t>Paid by households</a:t>
            </a:r>
            <a:endParaRPr b="0" lang="el-GR" sz="1400" spc="-1" strike="noStrike">
              <a:latin typeface="Arial"/>
            </a:endParaRPr>
          </a:p>
          <a:p>
            <a:pPr algn="ctr">
              <a:lnSpc>
                <a:spcPct val="100000"/>
              </a:lnSpc>
              <a:tabLst>
                <a:tab algn="l" pos="0"/>
              </a:tabLst>
            </a:pPr>
            <a:endParaRPr b="0" lang="el-GR" sz="1400" spc="-1" strike="noStrike">
              <a:latin typeface="Arial"/>
            </a:endParaRPr>
          </a:p>
          <a:p>
            <a:pPr algn="ctr">
              <a:lnSpc>
                <a:spcPct val="100000"/>
              </a:lnSpc>
              <a:tabLst>
                <a:tab algn="l" pos="0"/>
              </a:tabLst>
            </a:pPr>
            <a:endParaRPr b="0" lang="el-GR" sz="1400" spc="-1" strike="noStrike">
              <a:latin typeface="Arial"/>
            </a:endParaRPr>
          </a:p>
          <a:p>
            <a:pPr algn="ctr">
              <a:lnSpc>
                <a:spcPct val="100000"/>
              </a:lnSpc>
              <a:tabLst>
                <a:tab algn="l" pos="0"/>
              </a:tabLst>
            </a:pPr>
            <a:endParaRPr b="0" lang="el-GR" sz="1400" spc="-1" strike="noStrike">
              <a:latin typeface="Arial"/>
            </a:endParaRPr>
          </a:p>
          <a:p>
            <a:pPr algn="ctr">
              <a:lnSpc>
                <a:spcPct val="100000"/>
              </a:lnSpc>
              <a:tabLst>
                <a:tab algn="l" pos="0"/>
              </a:tabLst>
            </a:pPr>
            <a:endParaRPr b="0" lang="el-GR" sz="1400" spc="-1" strike="noStrike">
              <a:latin typeface="Arial"/>
            </a:endParaRPr>
          </a:p>
          <a:p>
            <a:pPr algn="ctr">
              <a:lnSpc>
                <a:spcPct val="100000"/>
              </a:lnSpc>
              <a:tabLst>
                <a:tab algn="l" pos="0"/>
              </a:tabLst>
            </a:pPr>
            <a:endParaRPr b="0" lang="el-GR" sz="1400" spc="-1" strike="noStrike">
              <a:latin typeface="Arial"/>
            </a:endParaRPr>
          </a:p>
          <a:p>
            <a:pPr algn="ctr">
              <a:lnSpc>
                <a:spcPct val="100000"/>
              </a:lnSpc>
              <a:tabLst>
                <a:tab algn="l" pos="0"/>
              </a:tabLst>
            </a:pPr>
            <a:endParaRPr b="0" lang="el-GR" sz="1400" spc="-1" strike="noStrike">
              <a:latin typeface="Arial"/>
            </a:endParaRPr>
          </a:p>
          <a:p>
            <a:pPr algn="ctr">
              <a:lnSpc>
                <a:spcPct val="100000"/>
              </a:lnSpc>
              <a:tabLst>
                <a:tab algn="l" pos="0"/>
              </a:tabLst>
            </a:pPr>
            <a:endParaRPr b="0" lang="el-GR" sz="1400" spc="-1" strike="noStrike">
              <a:latin typeface="Arial"/>
            </a:endParaRPr>
          </a:p>
        </p:txBody>
      </p:sp>
      <p:sp>
        <p:nvSpPr>
          <p:cNvPr id="305" name="CustomShape 3"/>
          <p:cNvSpPr/>
          <p:nvPr/>
        </p:nvSpPr>
        <p:spPr>
          <a:xfrm>
            <a:off x="3352680" y="3124080"/>
            <a:ext cx="4571640" cy="2285640"/>
          </a:xfrm>
          <a:prstGeom prst="rect">
            <a:avLst/>
          </a:prstGeom>
          <a:solidFill>
            <a:srgbClr val="ff0000"/>
          </a:solidFill>
          <a:ln w="9360">
            <a:solidFill>
              <a:schemeClr val="tx1"/>
            </a:solidFill>
            <a:miter/>
          </a:ln>
        </p:spPr>
        <p:style>
          <a:lnRef idx="0"/>
          <a:fillRef idx="0"/>
          <a:effectRef idx="0"/>
          <a:fontRef idx="minor"/>
        </p:style>
        <p:txBody>
          <a:bodyPr wrap="none" lIns="90000" rIns="90000" tIns="45000" bIns="45000" anchor="ctr">
            <a:noAutofit/>
          </a:bodyPr>
          <a:p>
            <a:pPr algn="ctr">
              <a:lnSpc>
                <a:spcPct val="100000"/>
              </a:lnSpc>
              <a:tabLst>
                <a:tab algn="l" pos="0"/>
              </a:tabLst>
            </a:pPr>
            <a:r>
              <a:rPr b="1" lang="en-GB" sz="1400" spc="-1" strike="noStrike">
                <a:solidFill>
                  <a:srgbClr val="ffffff"/>
                </a:solidFill>
                <a:latin typeface="Arial"/>
              </a:rPr>
              <a:t>COMPULSORY health insurance</a:t>
            </a:r>
            <a:endParaRPr b="0" lang="el-GR" sz="1400" spc="-1" strike="noStrike">
              <a:latin typeface="Arial"/>
            </a:endParaRPr>
          </a:p>
          <a:p>
            <a:pPr algn="ctr">
              <a:lnSpc>
                <a:spcPct val="100000"/>
              </a:lnSpc>
              <a:tabLst>
                <a:tab algn="l" pos="0"/>
              </a:tabLst>
            </a:pPr>
            <a:r>
              <a:rPr b="1" lang="en-GB" sz="1400" spc="-1" strike="noStrike">
                <a:solidFill>
                  <a:srgbClr val="ffffff"/>
                </a:solidFill>
                <a:latin typeface="Arial"/>
              </a:rPr>
              <a:t>(Social security system)</a:t>
            </a:r>
            <a:endParaRPr b="0" lang="el-GR" sz="1400" spc="-1" strike="noStrike">
              <a:latin typeface="Arial"/>
            </a:endParaRPr>
          </a:p>
        </p:txBody>
      </p:sp>
      <p:sp>
        <p:nvSpPr>
          <p:cNvPr id="306" name="CustomShape 4"/>
          <p:cNvSpPr/>
          <p:nvPr/>
        </p:nvSpPr>
        <p:spPr>
          <a:xfrm>
            <a:off x="3352680" y="2057400"/>
            <a:ext cx="4266720" cy="1066320"/>
          </a:xfrm>
          <a:prstGeom prst="rect">
            <a:avLst/>
          </a:prstGeom>
          <a:solidFill>
            <a:srgbClr val="00ff00"/>
          </a:solidFill>
          <a:ln w="9360">
            <a:solidFill>
              <a:schemeClr val="tx1"/>
            </a:solidFill>
            <a:miter/>
          </a:ln>
        </p:spPr>
        <p:style>
          <a:lnRef idx="0"/>
          <a:fillRef idx="0"/>
          <a:effectRef idx="0"/>
          <a:fontRef idx="minor"/>
        </p:style>
        <p:txBody>
          <a:bodyPr wrap="none" lIns="90000" rIns="90000" tIns="45000" bIns="45000" anchor="ctr">
            <a:noAutofit/>
          </a:bodyPr>
          <a:p>
            <a:pPr algn="ctr">
              <a:lnSpc>
                <a:spcPct val="100000"/>
              </a:lnSpc>
              <a:tabLst>
                <a:tab algn="l" pos="0"/>
              </a:tabLst>
            </a:pPr>
            <a:r>
              <a:rPr b="1" lang="en-GB" sz="1400" spc="-1" strike="noStrike">
                <a:solidFill>
                  <a:srgbClr val="000000"/>
                </a:solidFill>
                <a:latin typeface="Arial"/>
              </a:rPr>
              <a:t>OPTIONAL health insurance</a:t>
            </a:r>
            <a:endParaRPr b="0" lang="el-GR" sz="1400" spc="-1" strike="noStrike">
              <a:latin typeface="Arial"/>
            </a:endParaRPr>
          </a:p>
          <a:p>
            <a:pPr algn="ctr">
              <a:lnSpc>
                <a:spcPct val="100000"/>
              </a:lnSpc>
              <a:tabLst>
                <a:tab algn="l" pos="0"/>
              </a:tabLst>
            </a:pPr>
            <a:endParaRPr b="0" lang="el-GR" sz="1400" spc="-1" strike="noStrike">
              <a:latin typeface="Arial"/>
            </a:endParaRPr>
          </a:p>
          <a:p>
            <a:pPr algn="ctr">
              <a:lnSpc>
                <a:spcPct val="100000"/>
              </a:lnSpc>
              <a:tabLst>
                <a:tab algn="l" pos="0"/>
              </a:tabLst>
            </a:pPr>
            <a:r>
              <a:rPr b="1" lang="en-GB" sz="1400" spc="-1" strike="noStrike">
                <a:solidFill>
                  <a:srgbClr val="000000"/>
                </a:solidFill>
                <a:latin typeface="Arial"/>
              </a:rPr>
              <a:t>(“complementary” insurance)</a:t>
            </a:r>
            <a:endParaRPr b="0" lang="el-GR" sz="1400" spc="-1" strike="noStrike">
              <a:latin typeface="Arial"/>
            </a:endParaRPr>
          </a:p>
        </p:txBody>
      </p:sp>
      <p:sp>
        <p:nvSpPr>
          <p:cNvPr id="307" name="Line 5"/>
          <p:cNvSpPr/>
          <p:nvPr/>
        </p:nvSpPr>
        <p:spPr>
          <a:xfrm>
            <a:off x="8153280" y="1447560"/>
            <a:ext cx="0" cy="1676520"/>
          </a:xfrm>
          <a:prstGeom prst="line">
            <a:avLst/>
          </a:prstGeom>
          <a:ln w="9360">
            <a:solidFill>
              <a:schemeClr val="tx1"/>
            </a:solidFill>
            <a:round/>
            <a:headEnd len="med" type="triangle" w="med"/>
            <a:tailEnd len="med" type="triangle" w="med"/>
          </a:ln>
        </p:spPr>
        <p:style>
          <a:lnRef idx="0"/>
          <a:fillRef idx="0"/>
          <a:effectRef idx="0"/>
          <a:fontRef idx="minor"/>
        </p:style>
      </p:sp>
      <p:sp>
        <p:nvSpPr>
          <p:cNvPr id="308" name="CustomShape 6"/>
          <p:cNvSpPr/>
          <p:nvPr/>
        </p:nvSpPr>
        <p:spPr>
          <a:xfrm>
            <a:off x="8223480" y="2116080"/>
            <a:ext cx="2113560" cy="547200"/>
          </a:xfrm>
          <a:prstGeom prst="rect">
            <a:avLst/>
          </a:prstGeom>
          <a:noFill/>
          <a:ln>
            <a:noFill/>
          </a:ln>
        </p:spPr>
        <p:style>
          <a:lnRef idx="0"/>
          <a:fillRef idx="0"/>
          <a:effectRef idx="0"/>
          <a:fontRef idx="minor"/>
        </p:style>
        <p:txBody>
          <a:bodyPr wrap="none" lIns="90000" rIns="90000" tIns="45000" bIns="45000">
            <a:spAutoFit/>
          </a:bodyPr>
          <a:p>
            <a:pPr>
              <a:lnSpc>
                <a:spcPct val="100000"/>
              </a:lnSpc>
              <a:tabLst>
                <a:tab algn="l" pos="0"/>
              </a:tabLst>
            </a:pPr>
            <a:r>
              <a:rPr b="0" lang="en-GB" sz="1000" spc="-1" strike="noStrike">
                <a:solidFill>
                  <a:srgbClr val="000000"/>
                </a:solidFill>
                <a:latin typeface="Arial"/>
              </a:rPr>
              <a:t>Private financing</a:t>
            </a:r>
            <a:endParaRPr b="0" lang="el-GR" sz="1000" spc="-1" strike="noStrike">
              <a:latin typeface="Arial"/>
            </a:endParaRPr>
          </a:p>
          <a:p>
            <a:pPr>
              <a:lnSpc>
                <a:spcPct val="100000"/>
              </a:lnSpc>
              <a:tabLst>
                <a:tab algn="l" pos="0"/>
              </a:tabLst>
            </a:pPr>
            <a:r>
              <a:rPr b="0" lang="en-GB" sz="1000" spc="-1" strike="noStrike">
                <a:solidFill>
                  <a:srgbClr val="000000"/>
                </a:solidFill>
                <a:latin typeface="Arial"/>
              </a:rPr>
              <a:t>(voluntary contributions and direct </a:t>
            </a:r>
            <a:endParaRPr b="0" lang="el-GR" sz="1000" spc="-1" strike="noStrike">
              <a:latin typeface="Arial"/>
            </a:endParaRPr>
          </a:p>
          <a:p>
            <a:pPr>
              <a:lnSpc>
                <a:spcPct val="100000"/>
              </a:lnSpc>
              <a:tabLst>
                <a:tab algn="l" pos="0"/>
              </a:tabLst>
            </a:pPr>
            <a:r>
              <a:rPr b="0" lang="en-GB" sz="1000" spc="-1" strike="noStrike">
                <a:solidFill>
                  <a:srgbClr val="000000"/>
                </a:solidFill>
                <a:latin typeface="Arial"/>
              </a:rPr>
              <a:t>payments by households)</a:t>
            </a:r>
            <a:endParaRPr b="0" lang="el-GR" sz="1000" spc="-1" strike="noStrike">
              <a:latin typeface="Arial"/>
            </a:endParaRPr>
          </a:p>
        </p:txBody>
      </p:sp>
      <p:sp>
        <p:nvSpPr>
          <p:cNvPr id="309" name="Line 7"/>
          <p:cNvSpPr/>
          <p:nvPr/>
        </p:nvSpPr>
        <p:spPr>
          <a:xfrm>
            <a:off x="8153280" y="3124080"/>
            <a:ext cx="0" cy="2286000"/>
          </a:xfrm>
          <a:prstGeom prst="line">
            <a:avLst/>
          </a:prstGeom>
          <a:ln w="9360">
            <a:solidFill>
              <a:schemeClr val="tx1"/>
            </a:solidFill>
            <a:round/>
            <a:headEnd len="med" type="triangle" w="med"/>
            <a:tailEnd len="med" type="triangle" w="med"/>
          </a:ln>
        </p:spPr>
        <p:style>
          <a:lnRef idx="0"/>
          <a:fillRef idx="0"/>
          <a:effectRef idx="0"/>
          <a:fontRef idx="minor"/>
        </p:style>
      </p:sp>
      <p:sp>
        <p:nvSpPr>
          <p:cNvPr id="310" name="CustomShape 8"/>
          <p:cNvSpPr/>
          <p:nvPr/>
        </p:nvSpPr>
        <p:spPr>
          <a:xfrm>
            <a:off x="8224200" y="3870360"/>
            <a:ext cx="1880280" cy="394920"/>
          </a:xfrm>
          <a:prstGeom prst="rect">
            <a:avLst/>
          </a:prstGeom>
          <a:noFill/>
          <a:ln>
            <a:noFill/>
          </a:ln>
        </p:spPr>
        <p:style>
          <a:lnRef idx="0"/>
          <a:fillRef idx="0"/>
          <a:effectRef idx="0"/>
          <a:fontRef idx="minor"/>
        </p:style>
        <p:txBody>
          <a:bodyPr wrap="none" lIns="90000" rIns="90000" tIns="45000" bIns="45000">
            <a:spAutoFit/>
          </a:bodyPr>
          <a:p>
            <a:pPr>
              <a:lnSpc>
                <a:spcPct val="100000"/>
              </a:lnSpc>
              <a:tabLst>
                <a:tab algn="l" pos="0"/>
              </a:tabLst>
            </a:pPr>
            <a:r>
              <a:rPr b="0" lang="en-GB" sz="1000" spc="-1" strike="noStrike">
                <a:solidFill>
                  <a:srgbClr val="000000"/>
                </a:solidFill>
                <a:latin typeface="Arial"/>
              </a:rPr>
              <a:t>Public funding (social security </a:t>
            </a:r>
            <a:endParaRPr b="0" lang="el-GR" sz="1000" spc="-1" strike="noStrike">
              <a:latin typeface="Arial"/>
            </a:endParaRPr>
          </a:p>
          <a:p>
            <a:pPr>
              <a:lnSpc>
                <a:spcPct val="100000"/>
              </a:lnSpc>
              <a:tabLst>
                <a:tab algn="l" pos="0"/>
              </a:tabLst>
            </a:pPr>
            <a:r>
              <a:rPr b="0" lang="en-GB" sz="1000" spc="-1" strike="noStrike">
                <a:solidFill>
                  <a:srgbClr val="000000"/>
                </a:solidFill>
                <a:latin typeface="Arial"/>
              </a:rPr>
              <a:t>contributions, taxation)</a:t>
            </a:r>
            <a:endParaRPr b="0" lang="el-GR" sz="10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1" name="TextShape 1"/>
          <p:cNvSpPr txBox="1"/>
          <p:nvPr/>
        </p:nvSpPr>
        <p:spPr>
          <a:xfrm>
            <a:off x="9767880" y="6377040"/>
            <a:ext cx="431280" cy="364680"/>
          </a:xfrm>
          <a:prstGeom prst="rect">
            <a:avLst/>
          </a:prstGeom>
          <a:noFill/>
          <a:ln>
            <a:noFill/>
          </a:ln>
        </p:spPr>
        <p:txBody>
          <a:bodyPr>
            <a:noAutofit/>
          </a:bodyPr>
          <a:p>
            <a:endParaRPr b="0" lang="el-GR" sz="2400" spc="-1" strike="noStrike">
              <a:latin typeface="Times New Roman"/>
            </a:endParaRPr>
          </a:p>
        </p:txBody>
      </p:sp>
      <p:sp>
        <p:nvSpPr>
          <p:cNvPr id="312" name="CustomShape 2"/>
          <p:cNvSpPr/>
          <p:nvPr/>
        </p:nvSpPr>
        <p:spPr>
          <a:xfrm>
            <a:off x="1552680" y="272880"/>
            <a:ext cx="8646840" cy="912600"/>
          </a:xfrm>
          <a:prstGeom prst="rect">
            <a:avLst/>
          </a:prstGeom>
          <a:noFill/>
          <a:ln>
            <a:noFill/>
          </a:ln>
        </p:spPr>
        <p:style>
          <a:lnRef idx="0"/>
          <a:fillRef idx="0"/>
          <a:effectRef idx="0"/>
          <a:fontRef idx="minor"/>
        </p:style>
        <p:txBody>
          <a:bodyPr lIns="90000" rIns="90000" tIns="45000" bIns="45000">
            <a:spAutoFit/>
          </a:bodyPr>
          <a:p>
            <a:pPr>
              <a:lnSpc>
                <a:spcPct val="100000"/>
              </a:lnSpc>
              <a:tabLst>
                <a:tab algn="l" pos="0"/>
              </a:tabLst>
            </a:pPr>
            <a:r>
              <a:rPr b="1" lang="el-GR" sz="1800" spc="-1" strike="noStrike">
                <a:solidFill>
                  <a:srgbClr val="003693"/>
                </a:solidFill>
                <a:latin typeface="Tahoma"/>
              </a:rPr>
              <a:t>Κατανομή Συνολικών Δαπανών Υγείας στη Γαλλία (2015).                                                   </a:t>
            </a:r>
            <a:endParaRPr b="0" lang="el-GR" sz="1800" spc="-1" strike="noStrike">
              <a:latin typeface="Arial"/>
            </a:endParaRPr>
          </a:p>
          <a:p>
            <a:pPr>
              <a:lnSpc>
                <a:spcPct val="100000"/>
              </a:lnSpc>
              <a:tabLst>
                <a:tab algn="l" pos="0"/>
              </a:tabLst>
            </a:pPr>
            <a:endParaRPr b="0" lang="el-GR" sz="1800" spc="-1" strike="noStrike">
              <a:latin typeface="Arial"/>
            </a:endParaRPr>
          </a:p>
        </p:txBody>
      </p:sp>
      <p:graphicFrame>
        <p:nvGraphicFramePr>
          <p:cNvPr id="313" name="Table 3"/>
          <p:cNvGraphicFramePr/>
          <p:nvPr/>
        </p:nvGraphicFramePr>
        <p:xfrm>
          <a:off x="1902600" y="1656000"/>
          <a:ext cx="8320320" cy="2638080"/>
        </p:xfrm>
        <a:graphic>
          <a:graphicData uri="http://schemas.openxmlformats.org/drawingml/2006/table">
            <a:tbl>
              <a:tblPr/>
              <a:tblGrid>
                <a:gridCol w="1126080"/>
                <a:gridCol w="995040"/>
                <a:gridCol w="1411200"/>
                <a:gridCol w="1166760"/>
                <a:gridCol w="1067400"/>
                <a:gridCol w="1165320"/>
                <a:gridCol w="1388520"/>
              </a:tblGrid>
              <a:tr h="366120">
                <a:tc gridSpan="7">
                  <a:txBody>
                    <a:bodyPr>
                      <a:noAutofit/>
                    </a:bodyPr>
                    <a:p>
                      <a:pPr algn="ctr">
                        <a:lnSpc>
                          <a:spcPct val="100000"/>
                        </a:lnSpc>
                        <a:tabLst>
                          <a:tab algn="l" pos="0"/>
                        </a:tabLst>
                      </a:pPr>
                      <a:r>
                        <a:rPr b="1" lang="el-GR" sz="1800" spc="-1" strike="noStrike">
                          <a:solidFill>
                            <a:srgbClr val="003693"/>
                          </a:solidFill>
                          <a:latin typeface="Tahoma"/>
                        </a:rPr>
                        <a:t>Κατ</a:t>
                      </a:r>
                      <a:r>
                        <a:rPr b="1" lang="el-GR" sz="1400" spc="-1" strike="noStrike">
                          <a:solidFill>
                            <a:srgbClr val="ffffff"/>
                          </a:solidFill>
                          <a:latin typeface="Tahoma"/>
                        </a:rPr>
                        <a:t>Κατανομή Συνολικών Δαπανών Υγείας στη Γαλλία (2015)</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003693"/>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r>
              <a:tr h="73116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oAutofit/>
                    </a:bodyPr>
                    <a:p>
                      <a:pPr algn="ctr">
                        <a:lnSpc>
                          <a:spcPct val="100000"/>
                        </a:lnSpc>
                        <a:tabLst>
                          <a:tab algn="l" pos="0"/>
                        </a:tabLst>
                      </a:pPr>
                      <a:r>
                        <a:rPr b="1" lang="el-GR" sz="1400" spc="-1" strike="noStrike">
                          <a:solidFill>
                            <a:srgbClr val="0d0d0d"/>
                          </a:solidFill>
                          <a:latin typeface="Tahoma"/>
                        </a:rPr>
                        <a:t>Σύνολο</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oAutofit/>
                    </a:bodyPr>
                    <a:p>
                      <a:pPr algn="ctr">
                        <a:lnSpc>
                          <a:spcPct val="100000"/>
                        </a:lnSpc>
                        <a:tabLst>
                          <a:tab algn="l" pos="0"/>
                        </a:tabLst>
                      </a:pPr>
                      <a:r>
                        <a:rPr b="1" lang="el-GR" sz="1400" spc="-1" strike="noStrike">
                          <a:solidFill>
                            <a:srgbClr val="0d0d0d"/>
                          </a:solidFill>
                          <a:latin typeface="Tahoma"/>
                        </a:rPr>
                        <a:t>Β΄Βάθμια Περίθαλψη</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oAutofit/>
                    </a:bodyPr>
                    <a:p>
                      <a:pPr algn="ctr">
                        <a:lnSpc>
                          <a:spcPct val="100000"/>
                        </a:lnSpc>
                        <a:tabLst>
                          <a:tab algn="l" pos="0"/>
                        </a:tabLst>
                      </a:pPr>
                      <a:r>
                        <a:rPr b="1" lang="el-GR" sz="1400" spc="-1" strike="noStrike">
                          <a:solidFill>
                            <a:srgbClr val="0d0d0d"/>
                          </a:solidFill>
                          <a:latin typeface="Tahoma"/>
                        </a:rPr>
                        <a:t>Α΄Βάθμια Περίθαλψη</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oAutofit/>
                    </a:bodyPr>
                    <a:p>
                      <a:pPr algn="ctr">
                        <a:lnSpc>
                          <a:spcPct val="100000"/>
                        </a:lnSpc>
                        <a:tabLst>
                          <a:tab algn="l" pos="0"/>
                        </a:tabLst>
                      </a:pPr>
                      <a:r>
                        <a:rPr b="1" lang="el-GR" sz="1400" spc="-1" strike="noStrike">
                          <a:solidFill>
                            <a:srgbClr val="0d0d0d"/>
                          </a:solidFill>
                          <a:latin typeface="Tahoma"/>
                        </a:rPr>
                        <a:t>Φάρμακα</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oAutofit/>
                    </a:bodyPr>
                    <a:p>
                      <a:pPr algn="ctr">
                        <a:lnSpc>
                          <a:spcPct val="100000"/>
                        </a:lnSpc>
                        <a:tabLst>
                          <a:tab algn="l" pos="0"/>
                        </a:tabLst>
                      </a:pPr>
                      <a:r>
                        <a:rPr b="1" lang="el-GR" sz="1400" spc="-1" strike="noStrike">
                          <a:solidFill>
                            <a:srgbClr val="0d0d0d"/>
                          </a:solidFill>
                          <a:latin typeface="Tahoma"/>
                        </a:rPr>
                        <a:t>Ιατρικά Είδη</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oAutofit/>
                    </a:bodyPr>
                    <a:p>
                      <a:pPr algn="ctr">
                        <a:lnSpc>
                          <a:spcPct val="100000"/>
                        </a:lnSpc>
                        <a:tabLst>
                          <a:tab algn="l" pos="0"/>
                        </a:tabLst>
                      </a:pPr>
                      <a:r>
                        <a:rPr b="1" lang="el-GR" sz="1400" spc="-1" strike="noStrike">
                          <a:solidFill>
                            <a:srgbClr val="0d0d0d"/>
                          </a:solidFill>
                          <a:latin typeface="Tahoma"/>
                        </a:rPr>
                        <a:t>Οδοντιατρικά</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r>
              <a:tr h="518040">
                <a:tc>
                  <a:txBody>
                    <a:bodyPr>
                      <a:noAutofit/>
                    </a:bodyPr>
                    <a:p>
                      <a:pPr>
                        <a:lnSpc>
                          <a:spcPct val="100000"/>
                        </a:lnSpc>
                        <a:tabLst>
                          <a:tab algn="l" pos="0"/>
                        </a:tabLst>
                      </a:pPr>
                      <a:r>
                        <a:rPr b="0" lang="el-GR" sz="1400" spc="-1" strike="noStrike">
                          <a:solidFill>
                            <a:srgbClr val="0d0d0d"/>
                          </a:solidFill>
                          <a:latin typeface="Tahoma"/>
                        </a:rPr>
                        <a:t>Δημόσια Ταμεία</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74,0%</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92%</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73%</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66%</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45%</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37%</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518040">
                <a:tc>
                  <a:txBody>
                    <a:bodyPr>
                      <a:noAutofit/>
                    </a:bodyPr>
                    <a:p>
                      <a:pPr>
                        <a:lnSpc>
                          <a:spcPct val="100000"/>
                        </a:lnSpc>
                        <a:tabLst>
                          <a:tab algn="l" pos="0"/>
                        </a:tabLst>
                      </a:pPr>
                      <a:r>
                        <a:rPr b="0" lang="el-GR" sz="1400" spc="-1" strike="noStrike">
                          <a:solidFill>
                            <a:srgbClr val="0d0d0d"/>
                          </a:solidFill>
                          <a:latin typeface="Tahoma"/>
                        </a:rPr>
                        <a:t>Ιδιωτική Ασφάλιση</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16,0%</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5%</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24%</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17%</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36%</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37%</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731160">
                <a:tc>
                  <a:txBody>
                    <a:bodyPr>
                      <a:noAutofit/>
                    </a:bodyPr>
                    <a:p>
                      <a:pPr>
                        <a:lnSpc>
                          <a:spcPct val="100000"/>
                        </a:lnSpc>
                        <a:tabLst>
                          <a:tab algn="l" pos="0"/>
                        </a:tabLst>
                      </a:pPr>
                      <a:r>
                        <a:rPr b="0" lang="el-GR" sz="1400" spc="-1" strike="noStrike">
                          <a:solidFill>
                            <a:srgbClr val="0d0d0d"/>
                          </a:solidFill>
                          <a:latin typeface="Tahoma"/>
                        </a:rPr>
                        <a:t>Ιδιώτες (</a:t>
                      </a:r>
                      <a:r>
                        <a:rPr b="0" lang="en-US" sz="1400" spc="-1" strike="noStrike">
                          <a:solidFill>
                            <a:srgbClr val="0d0d0d"/>
                          </a:solidFill>
                          <a:latin typeface="Tahoma"/>
                        </a:rPr>
                        <a:t>out-of-pocket)</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10,0%</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3%</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3%</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18%</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19%</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lang="el-GR" sz="1400" spc="-1" strike="noStrike">
                          <a:solidFill>
                            <a:srgbClr val="0d0d0d"/>
                          </a:solidFill>
                          <a:latin typeface="Tahoma"/>
                        </a:rPr>
                        <a:t>26%</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1565280" y="334800"/>
            <a:ext cx="8562600" cy="639000"/>
          </a:xfrm>
          <a:prstGeom prst="rect">
            <a:avLst/>
          </a:prstGeom>
          <a:noFill/>
          <a:ln>
            <a:noFill/>
          </a:ln>
        </p:spPr>
        <p:style>
          <a:lnRef idx="0"/>
          <a:fillRef idx="0"/>
          <a:effectRef idx="0"/>
          <a:fontRef idx="minor"/>
        </p:style>
        <p:txBody>
          <a:bodyPr lIns="90000" rIns="90000" tIns="45000" bIns="45000">
            <a:spAutoFit/>
          </a:bodyPr>
          <a:p>
            <a:pPr>
              <a:lnSpc>
                <a:spcPct val="100000"/>
              </a:lnSpc>
              <a:tabLst>
                <a:tab algn="l" pos="0"/>
              </a:tabLst>
            </a:pPr>
            <a:r>
              <a:rPr b="1" lang="el-GR" sz="1800" spc="-1" strike="noStrike">
                <a:solidFill>
                  <a:srgbClr val="003693"/>
                </a:solidFill>
                <a:latin typeface="Tahoma"/>
              </a:rPr>
              <a:t>Ελληνικές Ιδιωτικές Δαπάνες Υγείας 201</a:t>
            </a:r>
            <a:r>
              <a:rPr b="1" lang="en-US" sz="1800" spc="-1" strike="noStrike">
                <a:solidFill>
                  <a:srgbClr val="003693"/>
                </a:solidFill>
                <a:latin typeface="Tahoma"/>
              </a:rPr>
              <a:t>5</a:t>
            </a:r>
            <a:r>
              <a:rPr b="1" lang="el-GR" sz="1800" spc="-1" strike="noStrike">
                <a:solidFill>
                  <a:srgbClr val="003693"/>
                </a:solidFill>
                <a:latin typeface="Tahoma"/>
              </a:rPr>
              <a:t>: </a:t>
            </a:r>
            <a:r>
              <a:rPr b="1" lang="en-US" sz="1800" spc="-1" strike="noStrike">
                <a:solidFill>
                  <a:srgbClr val="003693"/>
                </a:solidFill>
                <a:latin typeface="Tahoma"/>
              </a:rPr>
              <a:t>5,6</a:t>
            </a:r>
            <a:r>
              <a:rPr b="1" lang="el-GR" sz="1800" spc="-1" strike="noStrike">
                <a:solidFill>
                  <a:srgbClr val="003693"/>
                </a:solidFill>
                <a:latin typeface="Tahoma"/>
              </a:rPr>
              <a:t> δις. €</a:t>
            </a:r>
            <a:br/>
            <a:endParaRPr b="0" lang="el-GR" sz="1800" spc="-1" strike="noStrike">
              <a:latin typeface="Arial"/>
            </a:endParaRPr>
          </a:p>
        </p:txBody>
      </p:sp>
      <p:graphicFrame>
        <p:nvGraphicFramePr>
          <p:cNvPr id="315" name="Table 2"/>
          <p:cNvGraphicFramePr/>
          <p:nvPr/>
        </p:nvGraphicFramePr>
        <p:xfrm>
          <a:off x="1919160" y="2063880"/>
          <a:ext cx="8280000" cy="2087280"/>
        </p:xfrm>
        <a:graphic>
          <a:graphicData uri="http://schemas.openxmlformats.org/drawingml/2006/table">
            <a:tbl>
              <a:tblPr/>
              <a:tblGrid>
                <a:gridCol w="896760"/>
                <a:gridCol w="1658880"/>
                <a:gridCol w="1577880"/>
                <a:gridCol w="1199880"/>
                <a:gridCol w="1496880"/>
                <a:gridCol w="1449720"/>
              </a:tblGrid>
              <a:tr h="369720">
                <a:tc gridSpan="6">
                  <a:txBody>
                    <a:bodyPr tIns="45360" bIns="45360">
                      <a:noAutofit/>
                    </a:bodyPr>
                    <a:p>
                      <a:pPr algn="ctr">
                        <a:lnSpc>
                          <a:spcPct val="100000"/>
                        </a:lnSpc>
                        <a:tabLst>
                          <a:tab algn="l" pos="0"/>
                        </a:tabLst>
                      </a:pPr>
                      <a:r>
                        <a:rPr b="1" lang="el-GR" sz="1400" spc="-1" strike="noStrike">
                          <a:solidFill>
                            <a:srgbClr val="ffffff"/>
                          </a:solidFill>
                          <a:latin typeface="Tahoma"/>
                        </a:rPr>
                        <a:t>ΕΛΛΑΔΑ : Κατανομή των Ιδιωτικών Δαπανών Υγείας (2015)</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003693"/>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r>
              <a:tr h="51804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tIns="45360" bIns="45360">
                      <a:noAutofit/>
                    </a:bodyPr>
                    <a:p>
                      <a:pPr algn="ctr">
                        <a:lnSpc>
                          <a:spcPct val="100000"/>
                        </a:lnSpc>
                        <a:tabLst>
                          <a:tab algn="l" pos="0"/>
                        </a:tabLst>
                      </a:pPr>
                      <a:r>
                        <a:rPr b="1" lang="el-GR" sz="1400" spc="-1" strike="noStrike">
                          <a:solidFill>
                            <a:srgbClr val="0d0d0d"/>
                          </a:solidFill>
                          <a:latin typeface="Tahoma"/>
                        </a:rPr>
                        <a:t>Β΄Βάθμια Περίθαλψη</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tIns="45360" bIns="45360">
                      <a:noAutofit/>
                    </a:bodyPr>
                    <a:p>
                      <a:pPr algn="ctr">
                        <a:lnSpc>
                          <a:spcPct val="100000"/>
                        </a:lnSpc>
                        <a:tabLst>
                          <a:tab algn="l" pos="0"/>
                        </a:tabLst>
                      </a:pPr>
                      <a:r>
                        <a:rPr b="1" lang="el-GR" sz="1400" spc="-1" strike="noStrike">
                          <a:solidFill>
                            <a:srgbClr val="0d0d0d"/>
                          </a:solidFill>
                          <a:latin typeface="Tahoma"/>
                        </a:rPr>
                        <a:t>Α΄Βάθμια Περίθαλψη</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tIns="45360" bIns="45360">
                      <a:noAutofit/>
                    </a:bodyPr>
                    <a:p>
                      <a:pPr algn="ctr">
                        <a:lnSpc>
                          <a:spcPct val="100000"/>
                        </a:lnSpc>
                        <a:tabLst>
                          <a:tab algn="l" pos="0"/>
                        </a:tabLst>
                      </a:pPr>
                      <a:r>
                        <a:rPr b="1" lang="el-GR" sz="1400" spc="-1" strike="noStrike">
                          <a:solidFill>
                            <a:srgbClr val="0d0d0d"/>
                          </a:solidFill>
                          <a:latin typeface="Tahoma"/>
                        </a:rPr>
                        <a:t>Φάρμακα</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tIns="45360" bIns="45360">
                      <a:noAutofit/>
                    </a:bodyPr>
                    <a:p>
                      <a:pPr algn="ctr">
                        <a:lnSpc>
                          <a:spcPct val="100000"/>
                        </a:lnSpc>
                        <a:tabLst>
                          <a:tab algn="l" pos="0"/>
                        </a:tabLst>
                      </a:pPr>
                      <a:r>
                        <a:rPr b="1" lang="el-GR" sz="1400" spc="-1" strike="noStrike">
                          <a:solidFill>
                            <a:srgbClr val="0d0d0d"/>
                          </a:solidFill>
                          <a:latin typeface="Tahoma"/>
                        </a:rPr>
                        <a:t>Ιατρικά Είδη</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tIns="45360" bIns="45360">
                      <a:noAutofit/>
                    </a:bodyPr>
                    <a:p>
                      <a:pPr algn="ctr">
                        <a:lnSpc>
                          <a:spcPct val="100000"/>
                        </a:lnSpc>
                        <a:tabLst>
                          <a:tab algn="l" pos="0"/>
                        </a:tabLst>
                      </a:pPr>
                      <a:r>
                        <a:rPr b="1" lang="el-GR" sz="1400" spc="-1" strike="noStrike">
                          <a:solidFill>
                            <a:srgbClr val="0d0d0d"/>
                          </a:solidFill>
                          <a:latin typeface="Tahoma"/>
                        </a:rPr>
                        <a:t>Οδοντιατρικά</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r>
              <a:tr h="518040">
                <a:tc>
                  <a:txBody>
                    <a:bodyPr tIns="45360" bIns="45360">
                      <a:noAutofit/>
                    </a:bodyPr>
                    <a:p>
                      <a:pPr>
                        <a:lnSpc>
                          <a:spcPct val="100000"/>
                        </a:lnSpc>
                        <a:tabLst>
                          <a:tab algn="l" pos="0"/>
                        </a:tabLst>
                      </a:pPr>
                      <a:r>
                        <a:rPr b="0" lang="el-GR" sz="1400" spc="-1" strike="noStrike">
                          <a:solidFill>
                            <a:srgbClr val="0d0d0d"/>
                          </a:solidFill>
                          <a:latin typeface="Tahoma"/>
                        </a:rPr>
                        <a:t>%</a:t>
                      </a:r>
                      <a:endParaRPr b="0" lang="el-GR" sz="1400" spc="-1" strike="noStrike">
                        <a:latin typeface="Arial"/>
                      </a:endParaRPr>
                    </a:p>
                    <a:p>
                      <a:pPr>
                        <a:lnSpc>
                          <a:spcPct val="100000"/>
                        </a:lnSpc>
                        <a:tabLst>
                          <a:tab algn="l" pos="0"/>
                        </a:tabLst>
                      </a:pP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gn="ctr">
                        <a:lnSpc>
                          <a:spcPct val="100000"/>
                        </a:lnSpc>
                        <a:tabLst>
                          <a:tab algn="l" pos="0"/>
                        </a:tabLst>
                      </a:pPr>
                      <a:r>
                        <a:rPr b="0" lang="en-US" sz="1400" spc="-1" strike="noStrike">
                          <a:solidFill>
                            <a:srgbClr val="0d0d0d"/>
                          </a:solidFill>
                          <a:latin typeface="Tahoma"/>
                        </a:rPr>
                        <a:t>32</a:t>
                      </a:r>
                      <a:r>
                        <a:rPr b="0" lang="el-GR" sz="1400" spc="-1" strike="noStrike">
                          <a:solidFill>
                            <a:srgbClr val="0d0d0d"/>
                          </a:solidFill>
                          <a:latin typeface="Tahoma"/>
                        </a:rPr>
                        <a:t>%</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gn="ctr">
                        <a:lnSpc>
                          <a:spcPct val="100000"/>
                        </a:lnSpc>
                        <a:tabLst>
                          <a:tab algn="l" pos="0"/>
                        </a:tabLst>
                      </a:pPr>
                      <a:r>
                        <a:rPr b="0" lang="en-US" sz="1400" spc="-1" strike="noStrike">
                          <a:solidFill>
                            <a:srgbClr val="0d0d0d"/>
                          </a:solidFill>
                          <a:latin typeface="Tahoma"/>
                        </a:rPr>
                        <a:t>18</a:t>
                      </a:r>
                      <a:r>
                        <a:rPr b="0" lang="el-GR" sz="1400" spc="-1" strike="noStrike">
                          <a:solidFill>
                            <a:srgbClr val="0d0d0d"/>
                          </a:solidFill>
                          <a:latin typeface="Tahoma"/>
                        </a:rPr>
                        <a:t>%</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gn="ctr">
                        <a:lnSpc>
                          <a:spcPct val="100000"/>
                        </a:lnSpc>
                        <a:tabLst>
                          <a:tab algn="l" pos="0"/>
                        </a:tabLst>
                      </a:pPr>
                      <a:r>
                        <a:rPr b="0" lang="en-US" sz="1400" spc="-1" strike="noStrike">
                          <a:solidFill>
                            <a:srgbClr val="0d0d0d"/>
                          </a:solidFill>
                          <a:latin typeface="Tahoma"/>
                        </a:rPr>
                        <a:t>35</a:t>
                      </a:r>
                      <a:r>
                        <a:rPr b="0" lang="el-GR" sz="1400" spc="-1" strike="noStrike">
                          <a:solidFill>
                            <a:srgbClr val="0d0d0d"/>
                          </a:solidFill>
                          <a:latin typeface="Tahoma"/>
                        </a:rPr>
                        <a:t>%</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gn="ctr">
                        <a:lnSpc>
                          <a:spcPct val="100000"/>
                        </a:lnSpc>
                        <a:tabLst>
                          <a:tab algn="l" pos="0"/>
                        </a:tabLst>
                      </a:pPr>
                      <a:r>
                        <a:rPr b="0" lang="en-US" sz="1400" spc="-1" strike="noStrike">
                          <a:solidFill>
                            <a:srgbClr val="0d0d0d"/>
                          </a:solidFill>
                          <a:latin typeface="Tahoma"/>
                        </a:rPr>
                        <a:t>2</a:t>
                      </a:r>
                      <a:r>
                        <a:rPr b="0" lang="el-GR" sz="1400" spc="-1" strike="noStrike">
                          <a:solidFill>
                            <a:srgbClr val="0d0d0d"/>
                          </a:solidFill>
                          <a:latin typeface="Tahoma"/>
                        </a:rPr>
                        <a:t>%</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gn="ctr">
                        <a:lnSpc>
                          <a:spcPct val="100000"/>
                        </a:lnSpc>
                        <a:tabLst>
                          <a:tab algn="l" pos="0"/>
                        </a:tabLst>
                      </a:pPr>
                      <a:r>
                        <a:rPr b="0" lang="en-US" sz="1400" spc="-1" strike="noStrike">
                          <a:solidFill>
                            <a:srgbClr val="0d0d0d"/>
                          </a:solidFill>
                          <a:latin typeface="Tahoma"/>
                        </a:rPr>
                        <a:t>13</a:t>
                      </a:r>
                      <a:r>
                        <a:rPr b="0" lang="el-GR" sz="1400" spc="-1" strike="noStrike">
                          <a:solidFill>
                            <a:srgbClr val="0d0d0d"/>
                          </a:solidFill>
                          <a:latin typeface="Tahoma"/>
                        </a:rPr>
                        <a:t>%</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681480">
                <a:tc>
                  <a:txBody>
                    <a:bodyPr tIns="45360" bIns="45360">
                      <a:noAutofit/>
                    </a:bodyPr>
                    <a:p>
                      <a:pPr>
                        <a:lnSpc>
                          <a:spcPct val="100000"/>
                        </a:lnSpc>
                        <a:tabLst>
                          <a:tab algn="l" pos="0"/>
                        </a:tabLst>
                      </a:pPr>
                      <a:r>
                        <a:rPr b="0" lang="el-GR" sz="1400" spc="-1" strike="noStrike">
                          <a:solidFill>
                            <a:srgbClr val="0d0d0d"/>
                          </a:solidFill>
                          <a:latin typeface="Tahoma"/>
                        </a:rPr>
                        <a:t>Ποσό</a:t>
                      </a:r>
                      <a:br/>
                      <a:r>
                        <a:rPr b="0" lang="el-GR" sz="1400" spc="-1" strike="noStrike">
                          <a:solidFill>
                            <a:srgbClr val="0d0d0d"/>
                          </a:solidFill>
                          <a:latin typeface="Tahoma"/>
                        </a:rPr>
                        <a:t>(εκατ. €)</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gn="ctr">
                        <a:lnSpc>
                          <a:spcPct val="100000"/>
                        </a:lnSpc>
                        <a:tabLst>
                          <a:tab algn="l" pos="0"/>
                        </a:tabLst>
                      </a:pPr>
                      <a:r>
                        <a:rPr b="0" lang="en-US" sz="1400" spc="-1" strike="noStrike">
                          <a:solidFill>
                            <a:srgbClr val="0d0d0d"/>
                          </a:solidFill>
                          <a:latin typeface="Tahoma"/>
                        </a:rPr>
                        <a:t>1.800</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gn="ctr">
                        <a:lnSpc>
                          <a:spcPct val="100000"/>
                        </a:lnSpc>
                        <a:tabLst>
                          <a:tab algn="l" pos="0"/>
                        </a:tabLst>
                      </a:pPr>
                      <a:r>
                        <a:rPr b="0" lang="en-US" sz="1400" spc="-1" strike="noStrike">
                          <a:solidFill>
                            <a:srgbClr val="0d0d0d"/>
                          </a:solidFill>
                          <a:latin typeface="Tahoma"/>
                        </a:rPr>
                        <a:t>1.010</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gn="ctr">
                        <a:lnSpc>
                          <a:spcPct val="100000"/>
                        </a:lnSpc>
                        <a:tabLst>
                          <a:tab algn="l" pos="0"/>
                        </a:tabLst>
                      </a:pPr>
                      <a:r>
                        <a:rPr b="0" lang="el-GR" sz="1400" spc="-1" strike="noStrike">
                          <a:solidFill>
                            <a:srgbClr val="0d0d0d"/>
                          </a:solidFill>
                          <a:latin typeface="Tahoma"/>
                        </a:rPr>
                        <a:t>1.</a:t>
                      </a:r>
                      <a:r>
                        <a:rPr b="0" lang="en-US" sz="1400" spc="-1" strike="noStrike">
                          <a:solidFill>
                            <a:srgbClr val="0d0d0d"/>
                          </a:solidFill>
                          <a:latin typeface="Tahoma"/>
                        </a:rPr>
                        <a:t>960</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gn="ctr">
                        <a:lnSpc>
                          <a:spcPct val="100000"/>
                        </a:lnSpc>
                        <a:tabLst>
                          <a:tab algn="l" pos="0"/>
                        </a:tabLst>
                      </a:pPr>
                      <a:r>
                        <a:rPr b="0" lang="en-US" sz="1400" spc="-1" strike="noStrike">
                          <a:solidFill>
                            <a:srgbClr val="0d0d0d"/>
                          </a:solidFill>
                          <a:latin typeface="Tahoma"/>
                        </a:rPr>
                        <a:t>110</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gn="ctr">
                        <a:lnSpc>
                          <a:spcPct val="100000"/>
                        </a:lnSpc>
                        <a:tabLst>
                          <a:tab algn="l" pos="0"/>
                        </a:tabLst>
                      </a:pPr>
                      <a:r>
                        <a:rPr b="0" lang="en-US" sz="1400" spc="-1" strike="noStrike">
                          <a:solidFill>
                            <a:srgbClr val="0d0d0d"/>
                          </a:solidFill>
                          <a:latin typeface="Tahoma"/>
                        </a:rPr>
                        <a:t>730</a:t>
                      </a:r>
                      <a:endParaRPr b="0" lang="el-G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6" name="TextShape 1"/>
          <p:cNvSpPr txBox="1"/>
          <p:nvPr/>
        </p:nvSpPr>
        <p:spPr>
          <a:xfrm>
            <a:off x="888480" y="2350080"/>
            <a:ext cx="3498480" cy="2455920"/>
          </a:xfrm>
          <a:prstGeom prst="rect">
            <a:avLst/>
          </a:prstGeom>
          <a:noFill/>
          <a:ln>
            <a:noFill/>
          </a:ln>
        </p:spPr>
        <p:txBody>
          <a:bodyPr lIns="228600" rIns="228600" tIns="228600" bIns="228600" anchor="ctr">
            <a:noAutofit/>
          </a:bodyPr>
          <a:p>
            <a:pPr algn="ctr">
              <a:lnSpc>
                <a:spcPct val="85000"/>
              </a:lnSpc>
            </a:pPr>
            <a:r>
              <a:rPr b="0" lang="el-GR" sz="4000" spc="-151" strike="noStrike">
                <a:solidFill>
                  <a:srgbClr val="fffeff"/>
                </a:solidFill>
                <a:latin typeface="Arial"/>
              </a:rPr>
              <a:t>Προαιρετική Ασφάλιση Υγείας</a:t>
            </a:r>
            <a:endParaRPr b="0" lang="en-US" sz="4000" spc="-1" strike="noStrike">
              <a:solidFill>
                <a:srgbClr val="000000"/>
              </a:solidFill>
              <a:latin typeface="Rockwell"/>
            </a:endParaRPr>
          </a:p>
        </p:txBody>
      </p:sp>
      <p:sp>
        <p:nvSpPr>
          <p:cNvPr id="317" name="TextShape 2"/>
          <p:cNvSpPr txBox="1"/>
          <p:nvPr/>
        </p:nvSpPr>
        <p:spPr>
          <a:xfrm>
            <a:off x="5118480" y="803160"/>
            <a:ext cx="6281640" cy="5248440"/>
          </a:xfrm>
          <a:prstGeom prst="rect">
            <a:avLst/>
          </a:prstGeom>
          <a:noFill/>
          <a:ln>
            <a:noFill/>
          </a:ln>
        </p:spPr>
        <p:txBody>
          <a:bodyPr anchor="ctr">
            <a:normAutofit/>
          </a:bodyPr>
          <a:p>
            <a:pPr marL="228600" indent="-228240">
              <a:lnSpc>
                <a:spcPct val="80000"/>
              </a:lnSpc>
              <a:spcBef>
                <a:spcPts val="1001"/>
              </a:spcBef>
              <a:buClr>
                <a:srgbClr val="93a299"/>
              </a:buClr>
              <a:buSzPct val="110000"/>
              <a:buFont typeface="Wingdings" charset="2"/>
              <a:buChar char=""/>
            </a:pPr>
            <a:r>
              <a:rPr b="0" lang="el-GR" sz="2400" spc="-1" strike="noStrike">
                <a:solidFill>
                  <a:srgbClr val="000000"/>
                </a:solidFill>
                <a:latin typeface="Arial"/>
              </a:rPr>
              <a:t>Η ουσία της προτεινόμενης σύμπραξης αφορά στην </a:t>
            </a:r>
            <a:r>
              <a:rPr b="1" lang="el-GR" sz="2400" spc="-1" strike="noStrike">
                <a:solidFill>
                  <a:srgbClr val="000000"/>
                </a:solidFill>
                <a:latin typeface="Arial"/>
              </a:rPr>
              <a:t>ασφαλιστική «πακετοποίηση» όλων των</a:t>
            </a:r>
            <a:r>
              <a:rPr b="0" lang="el-GR" sz="2400" spc="-1" strike="noStrike">
                <a:solidFill>
                  <a:srgbClr val="000000"/>
                </a:solidFill>
                <a:latin typeface="Arial"/>
              </a:rPr>
              <a:t> </a:t>
            </a:r>
            <a:r>
              <a:rPr b="1" lang="el-GR" sz="2400" spc="-1" strike="noStrike">
                <a:solidFill>
                  <a:srgbClr val="000000"/>
                </a:solidFill>
                <a:latin typeface="Arial"/>
              </a:rPr>
              <a:t>δαπανών υγείας που βαρύνουν τους πολίτες</a:t>
            </a:r>
            <a:r>
              <a:rPr b="0" lang="el-GR" sz="2400" spc="-1" strike="noStrike">
                <a:solidFill>
                  <a:srgbClr val="000000"/>
                </a:solidFill>
                <a:latin typeface="Arial"/>
              </a:rPr>
              <a:t>,  ως αφαιρετέες απαλλαγές (deductibles) και ποσοστά συνασφάλισης (</a:t>
            </a:r>
            <a:r>
              <a:rPr b="0" lang="en-US" sz="2400" spc="-1" strike="noStrike">
                <a:solidFill>
                  <a:srgbClr val="000000"/>
                </a:solidFill>
                <a:latin typeface="Arial"/>
              </a:rPr>
              <a:t>coinsurance</a:t>
            </a:r>
            <a:r>
              <a:rPr b="0" lang="el-GR" sz="2400" spc="-1" strike="noStrike">
                <a:solidFill>
                  <a:srgbClr val="000000"/>
                </a:solidFill>
                <a:latin typeface="Arial"/>
              </a:rPr>
              <a:t>) για πρωτοβάθμιες και δευτεροβάθμιες υπηρεσίες υγείας, καθώς και  συμμετοχή για  φάρμακα, ιατρικά υλικά, γυαλιά, και οδοντιατρικές δαπάνες. </a:t>
            </a:r>
            <a:endParaRPr b="0" lang="en-US" sz="2400" spc="-1" strike="noStrike">
              <a:solidFill>
                <a:srgbClr val="000000"/>
              </a:solidFill>
              <a:latin typeface="Rockwell"/>
            </a:endParaRPr>
          </a:p>
          <a:p>
            <a:pPr marL="228600" indent="-228240">
              <a:lnSpc>
                <a:spcPct val="80000"/>
              </a:lnSpc>
              <a:spcBef>
                <a:spcPts val="1001"/>
              </a:spcBef>
              <a:buClr>
                <a:srgbClr val="93a299"/>
              </a:buClr>
              <a:buSzPct val="110000"/>
              <a:buFont typeface="Wingdings" charset="2"/>
              <a:buChar char=""/>
            </a:pPr>
            <a:r>
              <a:rPr b="0" lang="el-GR" sz="2400" spc="-1" strike="noStrike">
                <a:solidFill>
                  <a:srgbClr val="000000"/>
                </a:solidFill>
                <a:latin typeface="Arial"/>
              </a:rPr>
              <a:t>Η ασφάλιση βέβαια θα είναι προαιρετική, αλλά οι πολίτες θα πρέπει να ενημερωθούν συστηματικά για τα δυνητικά οφέλη. </a:t>
            </a:r>
            <a:endParaRPr b="0" lang="en-US" sz="2400" spc="-1" strike="noStrike">
              <a:solidFill>
                <a:srgbClr val="000000"/>
              </a:solidFill>
              <a:latin typeface="Rockwell"/>
            </a:endParaRPr>
          </a:p>
          <a:p>
            <a:pPr lvl="1" marL="685800" indent="-228240">
              <a:lnSpc>
                <a:spcPct val="80000"/>
              </a:lnSpc>
              <a:spcBef>
                <a:spcPts val="499"/>
              </a:spcBef>
              <a:buClr>
                <a:srgbClr val="93a299"/>
              </a:buClr>
              <a:buSzPct val="110000"/>
              <a:buFont typeface="Wingdings" charset="2"/>
              <a:buChar char=""/>
            </a:pPr>
            <a:r>
              <a:rPr b="0" lang="el-GR" sz="2400" spc="-1" strike="noStrike">
                <a:solidFill>
                  <a:srgbClr val="000000"/>
                </a:solidFill>
                <a:latin typeface="Arial"/>
              </a:rPr>
              <a:t>Στη Γαλλία, το 93% του πληθυσμού έχει μια τέτοια κάλυψη, με αποτέλεσμα οι ιδιωτικές δαπάνες υγείας να κινούνται στο 10% των συνολικών δαπανών. </a:t>
            </a:r>
            <a:endParaRPr b="0" lang="en-US" sz="2400" spc="-1" strike="noStrike">
              <a:solidFill>
                <a:srgbClr val="000000"/>
              </a:solidFill>
              <a:latin typeface="Rockwell"/>
            </a:endParaRPr>
          </a:p>
          <a:p>
            <a:pPr>
              <a:lnSpc>
                <a:spcPct val="120000"/>
              </a:lnSpc>
              <a:spcBef>
                <a:spcPts val="1001"/>
              </a:spcBef>
            </a:pPr>
            <a:endParaRPr b="0" lang="en-US" sz="2400" spc="-1" strike="noStrike">
              <a:solidFill>
                <a:srgbClr val="000000"/>
              </a:solidFill>
              <a:latin typeface="Rockwel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TM16401371[[fn=Atlas]]</Template>
  <TotalTime>43</TotalTime>
  <Application>LibreOffice/6.4.7.2$Windows_X86_64 LibreOffice_project/639b8ac485750d5696d7590a72ef1b496725cfb5</Application>
  <Words>927</Words>
  <Paragraphs>106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2021-05-24T07:32:47Z</dcterms:created>
  <dc:creator>user1</dc:creator>
  <dc:description/>
  <dc:language>el-GR</dc:language>
  <cp:lastModifiedBy>user1</cp:lastModifiedBy>
  <dcterms:modified xsi:type="dcterms:W3CDTF">2021-05-25T07:20:31Z</dcterms:modified>
  <cp:revision>6</cp:revision>
  <dc:subject/>
  <dc:title>ΔΗΜΟΣΙΑ ΚΑΙ ΙΔΙΩΤΙΚΗ ΑΣΦΑΛΙΣΗ ΥΓΕΙΑΣ :  ΣΔΙΤ με βάση το Γαλλικό μοντέλο.</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10</vt:i4>
  </property>
</Properties>
</file>