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8.wmf" ContentType="image/x-wmf"/>
  <Override PartName="/ppt/media/image14.png" ContentType="image/png"/>
  <Override PartName="/ppt/media/image12.jpeg" ContentType="image/jpeg"/>
  <Override PartName="/ppt/media/image9.jpeg" ContentType="image/jpeg"/>
  <Override PartName="/ppt/media/image11.jpeg" ContentType="image/jpeg"/>
  <Override PartName="/ppt/media/image10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6.png" ContentType="image/png"/>
  <Override PartName="/ppt/media/image13.jpeg" ContentType="image/jpeg"/>
  <Override PartName="/ppt/media/image2.png" ContentType="image/png"/>
  <Override PartName="/ppt/media/image17.wmf" ContentType="image/x-wmf"/>
  <Override PartName="/ppt/media/image15.png" ContentType="image/png"/>
  <Override PartName="/ppt/media/image1.png" ContentType="image/png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solidFill>
                <a:srgbClr val="5b9bd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5"/>
            <c:spPr>
              <a:solidFill>
                <a:srgbClr val="70ad47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6"/>
            <c:spPr>
              <a:solidFill>
                <a:srgbClr val="264478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7"/>
            <c:spPr>
              <a:solidFill>
                <a:srgbClr val="9e480e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8"/>
            <c:spPr>
              <a:solidFill>
                <a:srgbClr val="636363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9"/>
            <c:spPr>
              <a:solidFill>
                <a:srgbClr val="9973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0"/>
            <c:spPr>
              <a:noFill/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6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7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8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9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10"/>
              <c:dLblPos val="bestFit"/>
              <c:showLegendKey val="0"/>
              <c:showVal val="0"/>
              <c:showCatName val="0"/>
              <c:showSerName val="0"/>
              <c:showPercent val="0"/>
            </c:dLbl>
            <c:dLblPos val="bestFit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1"/>
                <c:pt idx="0">
                  <c:v>Coronary Heart Disease</c:v>
                </c:pt>
                <c:pt idx="1">
                  <c:v>Stroke</c:v>
                </c:pt>
                <c:pt idx="2">
                  <c:v>Alzheimers/Dementia</c:v>
                </c:pt>
                <c:pt idx="3">
                  <c:v>Lung Cancers</c:v>
                </c:pt>
                <c:pt idx="4">
                  <c:v>Lung Disease</c:v>
                </c:pt>
                <c:pt idx="5">
                  <c:v>Breast Cancer</c:v>
                </c:pt>
                <c:pt idx="6">
                  <c:v>Prostate Cancer</c:v>
                </c:pt>
                <c:pt idx="7">
                  <c:v>Influenza and Pneumonia</c:v>
                </c:pt>
                <c:pt idx="8">
                  <c:v>Kidney Disease</c:v>
                </c:pt>
                <c:pt idx="9">
                  <c:v>Colon-Rectum Cancers</c:v>
                </c:pt>
                <c:pt idx="10">
                  <c:v>Others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0.281545405775385</c:v>
                </c:pt>
                <c:pt idx="1">
                  <c:v>0.177053850565144</c:v>
                </c:pt>
                <c:pt idx="2">
                  <c:v>0.0909225447213127</c:v>
                </c:pt>
                <c:pt idx="3">
                  <c:v>0.058410566624119</c:v>
                </c:pt>
                <c:pt idx="4">
                  <c:v>0.0569121482879183</c:v>
                </c:pt>
                <c:pt idx="5">
                  <c:v>0.0211628466248589</c:v>
                </c:pt>
                <c:pt idx="6">
                  <c:v>0.018545239284459</c:v>
                </c:pt>
                <c:pt idx="7">
                  <c:v>0.0292006585641082</c:v>
                </c:pt>
                <c:pt idx="8">
                  <c:v>0.0267865401335627</c:v>
                </c:pt>
                <c:pt idx="9">
                  <c:v>0.024446417670237</c:v>
                </c:pt>
                <c:pt idx="10">
                  <c:v>0.215013781748895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0"/>
      <c:rotY val="40"/>
      <c:rAngAx val="1"/>
      <c:perspective val="30"/>
    </c:view3D>
    <c:floor>
      <c:spPr>
        <a:noFill/>
        <a:ln w="6480">
          <a:solidFill>
            <a:srgbClr val="8b8b8b"/>
          </a:solidFill>
          <a:round/>
        </a:ln>
      </c:spPr>
    </c:floor>
    <c:backWall>
      <c:spPr>
        <a:noFill/>
        <a:ln w="6480">
          <a:solidFill>
            <a:srgbClr val="8b8b8b"/>
          </a:solidFill>
          <a:round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ln>
              <a:noFill/>
            </a:ln>
          </c:spPr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25"/>
                <c:pt idx="0">
                  <c:v>Switzerland</c:v>
                </c:pt>
                <c:pt idx="1">
                  <c:v>Germany</c:v>
                </c:pt>
                <c:pt idx="2">
                  <c:v>United Kingdom</c:v>
                </c:pt>
                <c:pt idx="3">
                  <c:v>France</c:v>
                </c:pt>
                <c:pt idx="4">
                  <c:v>Belgium</c:v>
                </c:pt>
                <c:pt idx="5">
                  <c:v>Denmark</c:v>
                </c:pt>
                <c:pt idx="6">
                  <c:v>Italy</c:v>
                </c:pt>
                <c:pt idx="7">
                  <c:v>Sweden</c:v>
                </c:pt>
                <c:pt idx="8">
                  <c:v>Spain</c:v>
                </c:pt>
                <c:pt idx="9">
                  <c:v>Netherlands</c:v>
                </c:pt>
                <c:pt idx="10">
                  <c:v>Russia</c:v>
                </c:pt>
                <c:pt idx="11">
                  <c:v>Ireland</c:v>
                </c:pt>
                <c:pt idx="12">
                  <c:v>Austria</c:v>
                </c:pt>
                <c:pt idx="13">
                  <c:v>Poland</c:v>
                </c:pt>
                <c:pt idx="14">
                  <c:v>Finland</c:v>
                </c:pt>
                <c:pt idx="15">
                  <c:v>Slovenia</c:v>
                </c:pt>
                <c:pt idx="16">
                  <c:v>Hungary</c:v>
                </c:pt>
                <c:pt idx="17">
                  <c:v>Norway</c:v>
                </c:pt>
                <c:pt idx="18">
                  <c:v>Romania</c:v>
                </c:pt>
                <c:pt idx="19">
                  <c:v>Cyprus</c:v>
                </c:pt>
                <c:pt idx="20">
                  <c:v>Czech Republic</c:v>
                </c:pt>
                <c:pt idx="21">
                  <c:v>Portugal</c:v>
                </c:pt>
                <c:pt idx="22">
                  <c:v>Turkey</c:v>
                </c:pt>
                <c:pt idx="23">
                  <c:v>Greece</c:v>
                </c:pt>
                <c:pt idx="24">
                  <c:v>Croatia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5"/>
                <c:pt idx="0">
                  <c:v>6429</c:v>
                </c:pt>
                <c:pt idx="1">
                  <c:v>6227</c:v>
                </c:pt>
                <c:pt idx="2">
                  <c:v>5679</c:v>
                </c:pt>
                <c:pt idx="3">
                  <c:v>4451</c:v>
                </c:pt>
                <c:pt idx="4">
                  <c:v>2889</c:v>
                </c:pt>
                <c:pt idx="5">
                  <c:v>1497</c:v>
                </c:pt>
                <c:pt idx="6">
                  <c:v>1470</c:v>
                </c:pt>
                <c:pt idx="7">
                  <c:v>1104</c:v>
                </c:pt>
                <c:pt idx="8">
                  <c:v>1085</c:v>
                </c:pt>
                <c:pt idx="9">
                  <c:v>642</c:v>
                </c:pt>
                <c:pt idx="10">
                  <c:v>412</c:v>
                </c:pt>
                <c:pt idx="11">
                  <c:v>305</c:v>
                </c:pt>
                <c:pt idx="12">
                  <c:v>294</c:v>
                </c:pt>
                <c:pt idx="13">
                  <c:v>289</c:v>
                </c:pt>
                <c:pt idx="14">
                  <c:v>198</c:v>
                </c:pt>
                <c:pt idx="15">
                  <c:v>180</c:v>
                </c:pt>
                <c:pt idx="16">
                  <c:v>178</c:v>
                </c:pt>
                <c:pt idx="17">
                  <c:v>126</c:v>
                </c:pt>
                <c:pt idx="18">
                  <c:v>109</c:v>
                </c:pt>
                <c:pt idx="19">
                  <c:v>85</c:v>
                </c:pt>
                <c:pt idx="20">
                  <c:v>77</c:v>
                </c:pt>
                <c:pt idx="21">
                  <c:v>75</c:v>
                </c:pt>
                <c:pt idx="22">
                  <c:v>66</c:v>
                </c:pt>
                <c:pt idx="23">
                  <c:v>42</c:v>
                </c:pt>
                <c:pt idx="24">
                  <c:v>40</c:v>
                </c:pt>
              </c:numCache>
            </c:numRef>
          </c:val>
        </c:ser>
        <c:gapWidth val="150"/>
        <c:shape val="box"/>
        <c:axId val="88702166"/>
        <c:axId val="35979330"/>
        <c:axId val="0"/>
      </c:bar3DChart>
      <c:catAx>
        <c:axId val="8870216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crossAx val="35979330"/>
        <c:crosses val="autoZero"/>
        <c:auto val="1"/>
        <c:lblAlgn val="ctr"/>
        <c:lblOffset val="100"/>
      </c:catAx>
      <c:valAx>
        <c:axId val="35979330"/>
        <c:scaling>
          <c:orientation val="minMax"/>
        </c:scaling>
        <c:delete val="0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crossAx val="88702166"/>
        <c:crosses val="autoZero"/>
      </c:valAx>
      <c:spPr>
        <a:noFill/>
        <a:ln w="6480">
          <a:solidFill>
            <a:srgbClr val="8b8b8b"/>
          </a:solidFill>
          <a:round/>
        </a:ln>
      </c:spPr>
    </c:plotArea>
    <c:plotVisOnly val="1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l-GR" sz="2000">
                <a:latin typeface="Arial"/>
              </a:rPr>
              <a:t>Πατήστε για επεξεργασία της μορφής των σημειώσεων</a:t>
            </a:r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l-GR" sz="1400">
                <a:latin typeface="Times New Roman"/>
              </a:rPr>
              <a:t>&lt;κεφαλίδα&gt;</a:t>
            </a:r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l-GR" sz="1400">
                <a:latin typeface="Times New Roman"/>
              </a:rPr>
              <a:t>&lt;ημερομηνία/ώρα&gt;</a:t>
            </a:r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l-GR" sz="1400">
                <a:latin typeface="Times New Roman"/>
              </a:rPr>
              <a:t>&lt;υποσέλιδο&gt;</a:t>
            </a:r>
            <a:endParaRPr/>
          </a:p>
        </p:txBody>
      </p:sp>
      <p:sp>
        <p:nvSpPr>
          <p:cNvPr id="16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5A8EFAC-AACC-45AA-88DA-C045D12E60A7}" type="slidenum">
              <a:rPr lang="el-GR" sz="1400">
                <a:latin typeface="Times New Roman"/>
              </a:rPr>
              <a:t>&lt;αριθμός&gt;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8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0A18839-1422-4577-A7F4-ED261037D150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DDDDDDE-7C17-4A7A-89FE-AEB23AEF2D70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el-GR" sz="2000" strike="noStrike">
                <a:latin typeface="Arial"/>
              </a:rPr>
              <a:t>Πρόσβαση ασθενών σε νέες θεραπείες &amp; φάρμακα 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Arial"/>
              </a:rPr>
              <a:t>Δυνατότητα θεραπευτικών επιλογών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Arial"/>
              </a:rPr>
              <a:t>Ελπίδα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Arial"/>
              </a:rPr>
              <a:t>State-of-the-art θεραπευτική αντιμετώπιση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Arial"/>
              </a:rPr>
              <a:t>Συνεχής Ιατρική Παρακολούθηση 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Arial"/>
              </a:rPr>
              <a:t>Φάρμακα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Arial"/>
              </a:rPr>
              <a:t>Διαγνωστικές και Απεικονιστικές εξετάσεις 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Arial"/>
              </a:rPr>
              <a:t>Καλύτερη υγειονομική περίθαλψη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Arial"/>
              </a:rPr>
              <a:t>Οι πιο σύγχρονες παγκόσμιες πρακτικές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Arial"/>
              </a:rPr>
              <a:t>Βελτίωση ποιότητας και προσδόκιμου ζωής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Arial"/>
              </a:rPr>
              <a:t>Συμμετοχή στην εξέλιξη της επιστήμης</a:t>
            </a:r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B4CA133-9C65-464B-90DD-7D25A4846AA4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l-GR" sz="2000" strike="noStrike">
                <a:latin typeface="Calibri"/>
              </a:rPr>
              <a:t>Εξάγουμε γνώση και δεδομένα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Calibri"/>
              </a:rPr>
              <a:t>&gt; 100% τοπική προστιθέμενη αξία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Calibri"/>
              </a:rPr>
              <a:t>Πολλαπλασιαστής στο Α.Ε.Π. x 2 (μελέτη I.O.B.E.)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Calibri"/>
              </a:rPr>
              <a:t>Εισροή σημαντικών κεφαλαίων από το εξωτερικό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Calibri"/>
              </a:rPr>
              <a:t>Επένδυση σε δομές υγείας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Calibri"/>
              </a:rPr>
              <a:t>θέσεις εργασίας υψηλής τεχνογνωσίας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strike="noStrike">
                <a:latin typeface="Calibri"/>
              </a:rPr>
              <a:t>Αξιοποίηση ανθρώπινου δυναμικού σε εξειδικευμένους τομείς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8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C998105-828B-43C6-A91E-D2C8EA7081FC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523880" y="49330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092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5238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5058000" y="4068360"/>
            <a:ext cx="2074680" cy="1655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5058000" y="4068360"/>
            <a:ext cx="2074680" cy="1655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0" y="1122480"/>
            <a:ext cx="1219176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5238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092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523880" y="49330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523880" y="49330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092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5238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5058000" y="4068360"/>
            <a:ext cx="2074680" cy="165528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5058000" y="4068360"/>
            <a:ext cx="2074680" cy="1655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0" y="1122480"/>
            <a:ext cx="1219176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15238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092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1523880" y="49330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1523880" y="49330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092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15238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5058000" y="4068360"/>
            <a:ext cx="2074680" cy="16552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5058000" y="4068360"/>
            <a:ext cx="2074680" cy="1655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0" y="1122480"/>
            <a:ext cx="1219176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5238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092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1523880" y="49330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1523880" y="49330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2092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15238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5058000" y="4068360"/>
            <a:ext cx="2074680" cy="165528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5058000" y="4068360"/>
            <a:ext cx="2074680" cy="1655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0" y="1122480"/>
            <a:ext cx="1219176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5238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09280" y="49330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38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09280" y="40683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523880" y="49330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0" y="1122480"/>
            <a:ext cx="1219176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523880" y="4068360"/>
            <a:ext cx="9143640" cy="1655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Click to edit Master subtitle style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649296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17/2/2020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49296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0638DFD-B483-461E-A62D-8F12EEA68713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2260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8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239760" y="906120"/>
            <a:ext cx="11712240" cy="528660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Έβδομο επίπεδο διάρθρωσηςClick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0" y="649296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17/2/2020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4038480" y="649296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DA79BBB-278D-4061-BECF-421F29673F5A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2260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8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246960" y="923400"/>
            <a:ext cx="5772600" cy="52531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Έβδομο επίπεδο διάρθρωσηςClick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172200" y="923400"/>
            <a:ext cx="5772600" cy="52531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Έβδομο επίπεδο διάρθρωσηςClick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0" y="649296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17/2/2020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4038480" y="649296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89937D8-1922-480F-9817-DC9D9610FDC8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2260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8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dt"/>
          </p:nvPr>
        </p:nvSpPr>
        <p:spPr>
          <a:xfrm>
            <a:off x="0" y="649296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17/2/2020</a:t>
            </a:r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ftr"/>
          </p:nvPr>
        </p:nvSpPr>
        <p:spPr>
          <a:xfrm>
            <a:off x="4038480" y="649296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sldNum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84B2197-0B15-4981-9425-5C84DC530E16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0" y="1122480"/>
            <a:ext cx="1219176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Οι κλινικές έρευνες ως όχημα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
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πρώιμης πρόσβασης στην καινοτομία 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
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και οικονομικής ανάπτυξης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1523880" y="40683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l-GR" sz="3600" strike="noStrike">
                <a:solidFill>
                  <a:srgbClr val="000000"/>
                </a:solidFill>
                <a:latin typeface="Calibri"/>
              </a:rPr>
              <a:t>Σπύρος Φιλιώτης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3600" strike="noStrike">
                <a:solidFill>
                  <a:srgbClr val="000000"/>
                </a:solidFill>
                <a:latin typeface="Calibri"/>
              </a:rPr>
              <a:t>Φαρμασέρβ - Λίλλυ</a:t>
            </a:r>
            <a:endParaRPr/>
          </a:p>
        </p:txBody>
      </p:sp>
      <p:pic>
        <p:nvPicPr>
          <p:cNvPr id="165" name="Picture 7" descr=""/>
          <p:cNvPicPr/>
          <p:nvPr/>
        </p:nvPicPr>
        <p:blipFill>
          <a:blip r:embed="rId1"/>
          <a:stretch/>
        </p:blipFill>
        <p:spPr>
          <a:xfrm>
            <a:off x="5043960" y="5724000"/>
            <a:ext cx="2103840" cy="728280"/>
          </a:xfrm>
          <a:prstGeom prst="rect">
            <a:avLst/>
          </a:prstGeom>
          <a:ln>
            <a:noFill/>
          </a:ln>
        </p:spPr>
      </p:pic>
      <p:sp>
        <p:nvSpPr>
          <p:cNvPr id="166" name="TextShape 3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DF3130B-B17C-45F9-B236-7730A319F24C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0" y="0"/>
            <a:ext cx="12191760" cy="822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239760" y="906120"/>
            <a:ext cx="11712240" cy="5286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217" name="Picture 3" descr=""/>
          <p:cNvPicPr/>
          <p:nvPr/>
        </p:nvPicPr>
        <p:blipFill>
          <a:blip r:embed="rId1"/>
          <a:srcRect l="1964" t="16944" r="6015" b="18334"/>
          <a:stretch/>
        </p:blipFill>
        <p:spPr>
          <a:xfrm>
            <a:off x="0" y="1017000"/>
            <a:ext cx="12191760" cy="4823280"/>
          </a:xfrm>
          <a:prstGeom prst="rect">
            <a:avLst/>
          </a:prstGeom>
          <a:ln>
            <a:noFill/>
          </a:ln>
        </p:spPr>
      </p:pic>
      <p:sp>
        <p:nvSpPr>
          <p:cNvPr id="218" name="CustomShape 3"/>
          <p:cNvSpPr/>
          <p:nvPr/>
        </p:nvSpPr>
        <p:spPr>
          <a:xfrm>
            <a:off x="104760" y="2419200"/>
            <a:ext cx="495000" cy="542520"/>
          </a:xfrm>
          <a:prstGeom prst="ellipse">
            <a:avLst/>
          </a:prstGeom>
          <a:noFill/>
          <a:ln w="284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TextShape 4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CD94A7D-414E-43ED-BE99-480B29E54CB5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871880" y="3213000"/>
            <a:ext cx="575640" cy="647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TextShape 2"/>
          <p:cNvSpPr txBox="1"/>
          <p:nvPr/>
        </p:nvSpPr>
        <p:spPr>
          <a:xfrm>
            <a:off x="0" y="0"/>
            <a:ext cx="12191760" cy="1171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Άνω των 30 δις η ετήσια επένδυση σε Κλινική Έρευνα στην Ευρώπη…</a:t>
            </a:r>
            <a:endParaRPr/>
          </a:p>
        </p:txBody>
      </p:sp>
      <p:sp>
        <p:nvSpPr>
          <p:cNvPr id="222" name="CustomShape 3"/>
          <p:cNvSpPr/>
          <p:nvPr/>
        </p:nvSpPr>
        <p:spPr>
          <a:xfrm>
            <a:off x="2882520" y="3609000"/>
            <a:ext cx="908640" cy="683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4"/>
          <p:cNvSpPr/>
          <p:nvPr/>
        </p:nvSpPr>
        <p:spPr>
          <a:xfrm>
            <a:off x="4871880" y="3213000"/>
            <a:ext cx="575640" cy="395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5"/>
          <p:cNvSpPr/>
          <p:nvPr/>
        </p:nvSpPr>
        <p:spPr>
          <a:xfrm>
            <a:off x="4439880" y="3609000"/>
            <a:ext cx="431640" cy="683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6"/>
          <p:cNvSpPr/>
          <p:nvPr/>
        </p:nvSpPr>
        <p:spPr>
          <a:xfrm>
            <a:off x="4871880" y="3429000"/>
            <a:ext cx="287640" cy="431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7"/>
          <p:cNvSpPr/>
          <p:nvPr/>
        </p:nvSpPr>
        <p:spPr>
          <a:xfrm>
            <a:off x="7176240" y="2637000"/>
            <a:ext cx="647640" cy="791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8"/>
          <p:cNvSpPr/>
          <p:nvPr/>
        </p:nvSpPr>
        <p:spPr>
          <a:xfrm>
            <a:off x="7176240" y="2637000"/>
            <a:ext cx="647640" cy="80712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28" name="Chart 18"/>
          <p:cNvGraphicFramePr/>
          <p:nvPr/>
        </p:nvGraphicFramePr>
        <p:xfrm>
          <a:off x="319320" y="1410120"/>
          <a:ext cx="11346840" cy="492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29" name="CustomShape 9"/>
          <p:cNvSpPr/>
          <p:nvPr/>
        </p:nvSpPr>
        <p:spPr>
          <a:xfrm>
            <a:off x="112320" y="6237720"/>
            <a:ext cx="41662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i="1" lang="el-GR" sz="800" strike="noStrike" u="sng">
                <a:solidFill>
                  <a:srgbClr val="6e7074"/>
                </a:solidFill>
                <a:latin typeface="Arial"/>
              </a:rPr>
              <a:t>Source</a:t>
            </a:r>
            <a:r>
              <a:rPr i="1" lang="el-GR" sz="800" strike="noStrike">
                <a:solidFill>
                  <a:srgbClr val="6e7074"/>
                </a:solidFill>
                <a:latin typeface="Arial"/>
              </a:rPr>
              <a:t>: EFPIA: The Pharmaceutical Industry in Figures Key Data 2018, PhRMA, JPMA </a:t>
            </a:r>
            <a:endParaRPr/>
          </a:p>
        </p:txBody>
      </p:sp>
      <p:sp>
        <p:nvSpPr>
          <p:cNvPr id="230" name="TextShape 10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61D957E-80B0-4E7B-9C2F-98FA2F7BA706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TextShape 2"/>
          <p:cNvSpPr txBox="1"/>
          <p:nvPr/>
        </p:nvSpPr>
        <p:spPr>
          <a:xfrm>
            <a:off x="0" y="0"/>
            <a:ext cx="12191760" cy="1012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 Light"/>
              </a:rPr>
              <a:t>Greece could increase clinical trials investment proportionally to its population to reach from ~42m€, to ~520m€</a:t>
            </a:r>
            <a:endParaRPr/>
          </a:p>
        </p:txBody>
      </p:sp>
      <p:sp>
        <p:nvSpPr>
          <p:cNvPr id="233" name="TextShape 3"/>
          <p:cNvSpPr txBox="1"/>
          <p:nvPr/>
        </p:nvSpPr>
        <p:spPr>
          <a:xfrm>
            <a:off x="239760" y="1012680"/>
            <a:ext cx="11712240" cy="5180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What-if analysis and expected benefits</a:t>
            </a:r>
            <a:endParaRPr/>
          </a:p>
        </p:txBody>
      </p:sp>
      <p:sp>
        <p:nvSpPr>
          <p:cNvPr id="234" name="TextShape 4"/>
          <p:cNvSpPr txBox="1"/>
          <p:nvPr/>
        </p:nvSpPr>
        <p:spPr>
          <a:xfrm>
            <a:off x="944640" y="6118200"/>
            <a:ext cx="11247120" cy="110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1. According to IOBE Study</a:t>
            </a:r>
            <a:endParaRPr/>
          </a:p>
        </p:txBody>
      </p:sp>
      <p:sp>
        <p:nvSpPr>
          <p:cNvPr id="235" name="TextShape 5"/>
          <p:cNvSpPr txBox="1"/>
          <p:nvPr/>
        </p:nvSpPr>
        <p:spPr>
          <a:xfrm>
            <a:off x="0" y="6397560"/>
            <a:ext cx="9024480" cy="110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Source: IQVIA analysis</a:t>
            </a:r>
            <a:endParaRPr/>
          </a:p>
        </p:txBody>
      </p:sp>
      <p:sp>
        <p:nvSpPr>
          <p:cNvPr id="236" name="CustomShape 6"/>
          <p:cNvSpPr/>
          <p:nvPr/>
        </p:nvSpPr>
        <p:spPr>
          <a:xfrm>
            <a:off x="8979120" y="4189320"/>
            <a:ext cx="188640" cy="217080"/>
          </a:xfrm>
          <a:custGeom>
            <a:avLst/>
            <a:gdLst/>
            <a:ahLst/>
            <a:rect l="0" t="0" r="r" b="b"/>
            <a:pathLst>
              <a:path w="227488" h="261853">
                <a:moveTo>
                  <a:pt x="193425" y="259312"/>
                </a:moveTo>
                <a:cubicBezTo>
                  <a:pt x="194377" y="256772"/>
                  <a:pt x="194785" y="249897"/>
                  <a:pt x="197235" y="245977"/>
                </a:cubicBezTo>
                <a:cubicBezTo>
                  <a:pt x="198299" y="244274"/>
                  <a:pt x="201836" y="245743"/>
                  <a:pt x="202950" y="244072"/>
                </a:cubicBezTo>
                <a:cubicBezTo>
                  <a:pt x="204746" y="241378"/>
                  <a:pt x="203117" y="237279"/>
                  <a:pt x="204855" y="234547"/>
                </a:cubicBezTo>
                <a:cubicBezTo>
                  <a:pt x="209663" y="226992"/>
                  <a:pt x="215304" y="223771"/>
                  <a:pt x="222000" y="219307"/>
                </a:cubicBezTo>
                <a:cubicBezTo>
                  <a:pt x="225286" y="206164"/>
                  <a:pt x="227487" y="200669"/>
                  <a:pt x="222000" y="183112"/>
                </a:cubicBezTo>
                <a:cubicBezTo>
                  <a:pt x="221219" y="180613"/>
                  <a:pt x="216920" y="181842"/>
                  <a:pt x="214380" y="181207"/>
                </a:cubicBezTo>
                <a:cubicBezTo>
                  <a:pt x="194065" y="185270"/>
                  <a:pt x="193233" y="191405"/>
                  <a:pt x="197235" y="177397"/>
                </a:cubicBezTo>
                <a:cubicBezTo>
                  <a:pt x="197787" y="175466"/>
                  <a:pt x="198505" y="173587"/>
                  <a:pt x="199140" y="171682"/>
                </a:cubicBezTo>
                <a:cubicBezTo>
                  <a:pt x="198858" y="168866"/>
                  <a:pt x="199241" y="149859"/>
                  <a:pt x="193425" y="145012"/>
                </a:cubicBezTo>
                <a:cubicBezTo>
                  <a:pt x="191414" y="143336"/>
                  <a:pt x="188361" y="143675"/>
                  <a:pt x="185805" y="143107"/>
                </a:cubicBezTo>
                <a:cubicBezTo>
                  <a:pt x="182644" y="142405"/>
                  <a:pt x="179455" y="141837"/>
                  <a:pt x="176280" y="141202"/>
                </a:cubicBezTo>
                <a:lnTo>
                  <a:pt x="187710" y="129772"/>
                </a:lnTo>
                <a:lnTo>
                  <a:pt x="193425" y="124057"/>
                </a:lnTo>
                <a:cubicBezTo>
                  <a:pt x="194060" y="122152"/>
                  <a:pt x="194539" y="120188"/>
                  <a:pt x="195330" y="118342"/>
                </a:cubicBezTo>
                <a:cubicBezTo>
                  <a:pt x="196449" y="115732"/>
                  <a:pt x="198143" y="113381"/>
                  <a:pt x="199140" y="110722"/>
                </a:cubicBezTo>
                <a:cubicBezTo>
                  <a:pt x="200059" y="108271"/>
                  <a:pt x="200410" y="105642"/>
                  <a:pt x="201045" y="103102"/>
                </a:cubicBezTo>
                <a:cubicBezTo>
                  <a:pt x="200410" y="99292"/>
                  <a:pt x="201385" y="94815"/>
                  <a:pt x="199140" y="91672"/>
                </a:cubicBezTo>
                <a:cubicBezTo>
                  <a:pt x="197618" y="89542"/>
                  <a:pt x="194080" y="90316"/>
                  <a:pt x="191520" y="89767"/>
                </a:cubicBezTo>
                <a:cubicBezTo>
                  <a:pt x="185188" y="88410"/>
                  <a:pt x="178802" y="87314"/>
                  <a:pt x="172470" y="85957"/>
                </a:cubicBezTo>
                <a:cubicBezTo>
                  <a:pt x="152577" y="81694"/>
                  <a:pt x="180010" y="86579"/>
                  <a:pt x="153420" y="82147"/>
                </a:cubicBezTo>
                <a:cubicBezTo>
                  <a:pt x="139506" y="77509"/>
                  <a:pt x="145886" y="79311"/>
                  <a:pt x="134370" y="76432"/>
                </a:cubicBezTo>
                <a:cubicBezTo>
                  <a:pt x="129833" y="69627"/>
                  <a:pt x="129275" y="68432"/>
                  <a:pt x="122940" y="61192"/>
                </a:cubicBezTo>
                <a:cubicBezTo>
                  <a:pt x="121166" y="59165"/>
                  <a:pt x="119352" y="57131"/>
                  <a:pt x="117225" y="55477"/>
                </a:cubicBezTo>
                <a:cubicBezTo>
                  <a:pt x="113611" y="52666"/>
                  <a:pt x="105795" y="47857"/>
                  <a:pt x="105795" y="47857"/>
                </a:cubicBezTo>
                <a:cubicBezTo>
                  <a:pt x="103951" y="42326"/>
                  <a:pt x="104109" y="41127"/>
                  <a:pt x="100080" y="36427"/>
                </a:cubicBezTo>
                <a:cubicBezTo>
                  <a:pt x="97742" y="33700"/>
                  <a:pt x="94704" y="31612"/>
                  <a:pt x="92460" y="28807"/>
                </a:cubicBezTo>
                <a:cubicBezTo>
                  <a:pt x="89599" y="25231"/>
                  <a:pt x="86288" y="21721"/>
                  <a:pt x="84840" y="17377"/>
                </a:cubicBezTo>
                <a:cubicBezTo>
                  <a:pt x="84205" y="15472"/>
                  <a:pt x="84221" y="13205"/>
                  <a:pt x="82935" y="11662"/>
                </a:cubicBezTo>
                <a:cubicBezTo>
                  <a:pt x="80902" y="9223"/>
                  <a:pt x="77855" y="7852"/>
                  <a:pt x="75315" y="5947"/>
                </a:cubicBezTo>
                <a:cubicBezTo>
                  <a:pt x="61980" y="6582"/>
                  <a:pt x="46107" y="0"/>
                  <a:pt x="35310" y="7852"/>
                </a:cubicBezTo>
                <a:cubicBezTo>
                  <a:pt x="27590" y="13467"/>
                  <a:pt x="34974" y="27011"/>
                  <a:pt x="33405" y="36427"/>
                </a:cubicBezTo>
                <a:cubicBezTo>
                  <a:pt x="32504" y="41835"/>
                  <a:pt x="27321" y="43084"/>
                  <a:pt x="23880" y="45952"/>
                </a:cubicBezTo>
                <a:cubicBezTo>
                  <a:pt x="0" y="65852"/>
                  <a:pt x="39082" y="35979"/>
                  <a:pt x="10545" y="57382"/>
                </a:cubicBezTo>
                <a:cubicBezTo>
                  <a:pt x="9910" y="59287"/>
                  <a:pt x="8640" y="61089"/>
                  <a:pt x="8640" y="63097"/>
                </a:cubicBezTo>
                <a:cubicBezTo>
                  <a:pt x="8640" y="67945"/>
                  <a:pt x="13940" y="73338"/>
                  <a:pt x="16260" y="76432"/>
                </a:cubicBezTo>
                <a:cubicBezTo>
                  <a:pt x="17995" y="81637"/>
                  <a:pt x="20376" y="90577"/>
                  <a:pt x="23880" y="95482"/>
                </a:cubicBezTo>
                <a:cubicBezTo>
                  <a:pt x="25446" y="97674"/>
                  <a:pt x="27870" y="99127"/>
                  <a:pt x="29595" y="101197"/>
                </a:cubicBezTo>
                <a:cubicBezTo>
                  <a:pt x="31061" y="102956"/>
                  <a:pt x="31646" y="105446"/>
                  <a:pt x="33405" y="106912"/>
                </a:cubicBezTo>
                <a:cubicBezTo>
                  <a:pt x="38386" y="111063"/>
                  <a:pt x="44551" y="111427"/>
                  <a:pt x="50550" y="112627"/>
                </a:cubicBezTo>
                <a:cubicBezTo>
                  <a:pt x="53725" y="114532"/>
                  <a:pt x="57853" y="115380"/>
                  <a:pt x="60075" y="118342"/>
                </a:cubicBezTo>
                <a:cubicBezTo>
                  <a:pt x="62018" y="120932"/>
                  <a:pt x="61050" y="124766"/>
                  <a:pt x="61980" y="127867"/>
                </a:cubicBezTo>
                <a:cubicBezTo>
                  <a:pt x="62752" y="130441"/>
                  <a:pt x="66496" y="140624"/>
                  <a:pt x="69600" y="143107"/>
                </a:cubicBezTo>
                <a:cubicBezTo>
                  <a:pt x="74278" y="146849"/>
                  <a:pt x="79856" y="149309"/>
                  <a:pt x="84840" y="152632"/>
                </a:cubicBezTo>
                <a:lnTo>
                  <a:pt x="90555" y="156442"/>
                </a:lnTo>
                <a:cubicBezTo>
                  <a:pt x="95072" y="162465"/>
                  <a:pt x="96413" y="165001"/>
                  <a:pt x="101985" y="169777"/>
                </a:cubicBezTo>
                <a:cubicBezTo>
                  <a:pt x="104396" y="171843"/>
                  <a:pt x="107360" y="173247"/>
                  <a:pt x="109605" y="175492"/>
                </a:cubicBezTo>
                <a:cubicBezTo>
                  <a:pt x="119799" y="185686"/>
                  <a:pt x="105630" y="176827"/>
                  <a:pt x="119130" y="188827"/>
                </a:cubicBezTo>
                <a:lnTo>
                  <a:pt x="136275" y="200257"/>
                </a:lnTo>
                <a:lnTo>
                  <a:pt x="141990" y="204067"/>
                </a:lnTo>
                <a:lnTo>
                  <a:pt x="157230" y="226927"/>
                </a:lnTo>
                <a:cubicBezTo>
                  <a:pt x="158500" y="228832"/>
                  <a:pt x="161040" y="229467"/>
                  <a:pt x="162945" y="230737"/>
                </a:cubicBezTo>
                <a:cubicBezTo>
                  <a:pt x="175332" y="249317"/>
                  <a:pt x="155930" y="220443"/>
                  <a:pt x="172470" y="244072"/>
                </a:cubicBezTo>
                <a:cubicBezTo>
                  <a:pt x="178625" y="252864"/>
                  <a:pt x="177648" y="255233"/>
                  <a:pt x="185805" y="259312"/>
                </a:cubicBezTo>
                <a:cubicBezTo>
                  <a:pt x="187601" y="260210"/>
                  <a:pt x="189615" y="260582"/>
                  <a:pt x="191520" y="261217"/>
                </a:cubicBezTo>
                <a:cubicBezTo>
                  <a:pt x="197837" y="259111"/>
                  <a:pt x="192473" y="261852"/>
                  <a:pt x="193425" y="259312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7" name="CustomShape 7"/>
          <p:cNvSpPr/>
          <p:nvPr/>
        </p:nvSpPr>
        <p:spPr>
          <a:xfrm>
            <a:off x="9154800" y="4417560"/>
            <a:ext cx="144720" cy="103680"/>
          </a:xfrm>
          <a:custGeom>
            <a:avLst/>
            <a:gdLst/>
            <a:ahLst/>
            <a:rect l="0" t="0" r="r" b="b"/>
            <a:pathLst>
              <a:path w="174646" h="125179">
                <a:moveTo>
                  <a:pt x="21785" y="45720"/>
                </a:moveTo>
                <a:cubicBezTo>
                  <a:pt x="18928" y="41593"/>
                  <a:pt x="18220" y="30012"/>
                  <a:pt x="12260" y="22860"/>
                </a:cubicBezTo>
                <a:cubicBezTo>
                  <a:pt x="10535" y="20790"/>
                  <a:pt x="8615" y="18870"/>
                  <a:pt x="6545" y="17145"/>
                </a:cubicBezTo>
                <a:cubicBezTo>
                  <a:pt x="4786" y="15679"/>
                  <a:pt x="2735" y="14605"/>
                  <a:pt x="830" y="13335"/>
                </a:cubicBezTo>
                <a:cubicBezTo>
                  <a:pt x="4234" y="3123"/>
                  <a:pt x="0" y="10313"/>
                  <a:pt x="12260" y="5715"/>
                </a:cubicBezTo>
                <a:cubicBezTo>
                  <a:pt x="14404" y="4911"/>
                  <a:pt x="15927" y="2929"/>
                  <a:pt x="17975" y="1905"/>
                </a:cubicBezTo>
                <a:cubicBezTo>
                  <a:pt x="19771" y="1007"/>
                  <a:pt x="21785" y="635"/>
                  <a:pt x="23690" y="0"/>
                </a:cubicBezTo>
                <a:cubicBezTo>
                  <a:pt x="25595" y="635"/>
                  <a:pt x="27837" y="651"/>
                  <a:pt x="29405" y="1905"/>
                </a:cubicBezTo>
                <a:cubicBezTo>
                  <a:pt x="37089" y="8052"/>
                  <a:pt x="29891" y="7396"/>
                  <a:pt x="35120" y="15240"/>
                </a:cubicBezTo>
                <a:cubicBezTo>
                  <a:pt x="36390" y="17145"/>
                  <a:pt x="38930" y="17780"/>
                  <a:pt x="40835" y="19050"/>
                </a:cubicBezTo>
                <a:cubicBezTo>
                  <a:pt x="60644" y="15748"/>
                  <a:pt x="59475" y="15097"/>
                  <a:pt x="88460" y="19050"/>
                </a:cubicBezTo>
                <a:cubicBezTo>
                  <a:pt x="90729" y="19359"/>
                  <a:pt x="92270" y="21590"/>
                  <a:pt x="94175" y="22860"/>
                </a:cubicBezTo>
                <a:cubicBezTo>
                  <a:pt x="95445" y="25400"/>
                  <a:pt x="97169" y="27760"/>
                  <a:pt x="97985" y="30480"/>
                </a:cubicBezTo>
                <a:cubicBezTo>
                  <a:pt x="99095" y="34180"/>
                  <a:pt x="96514" y="40034"/>
                  <a:pt x="99890" y="41910"/>
                </a:cubicBezTo>
                <a:cubicBezTo>
                  <a:pt x="104365" y="44396"/>
                  <a:pt x="110050" y="40640"/>
                  <a:pt x="115130" y="40005"/>
                </a:cubicBezTo>
                <a:cubicBezTo>
                  <a:pt x="125728" y="32939"/>
                  <a:pt x="123502" y="32713"/>
                  <a:pt x="143705" y="38100"/>
                </a:cubicBezTo>
                <a:cubicBezTo>
                  <a:pt x="146308" y="38794"/>
                  <a:pt x="147293" y="42161"/>
                  <a:pt x="149420" y="43815"/>
                </a:cubicBezTo>
                <a:cubicBezTo>
                  <a:pt x="153034" y="46626"/>
                  <a:pt x="160850" y="51435"/>
                  <a:pt x="160850" y="51435"/>
                </a:cubicBezTo>
                <a:cubicBezTo>
                  <a:pt x="162120" y="53340"/>
                  <a:pt x="163636" y="55102"/>
                  <a:pt x="164660" y="57150"/>
                </a:cubicBezTo>
                <a:cubicBezTo>
                  <a:pt x="165558" y="58946"/>
                  <a:pt x="165590" y="61110"/>
                  <a:pt x="166565" y="62865"/>
                </a:cubicBezTo>
                <a:cubicBezTo>
                  <a:pt x="168789" y="66868"/>
                  <a:pt x="174185" y="74295"/>
                  <a:pt x="174185" y="74295"/>
                </a:cubicBezTo>
                <a:cubicBezTo>
                  <a:pt x="173058" y="83310"/>
                  <a:pt x="174645" y="89075"/>
                  <a:pt x="168470" y="95250"/>
                </a:cubicBezTo>
                <a:cubicBezTo>
                  <a:pt x="166851" y="96869"/>
                  <a:pt x="164660" y="97790"/>
                  <a:pt x="162755" y="99060"/>
                </a:cubicBezTo>
                <a:cubicBezTo>
                  <a:pt x="161485" y="100965"/>
                  <a:pt x="159875" y="102683"/>
                  <a:pt x="158945" y="104775"/>
                </a:cubicBezTo>
                <a:cubicBezTo>
                  <a:pt x="149877" y="125178"/>
                  <a:pt x="159948" y="108986"/>
                  <a:pt x="151325" y="121920"/>
                </a:cubicBezTo>
                <a:cubicBezTo>
                  <a:pt x="138625" y="120650"/>
                  <a:pt x="125881" y="119761"/>
                  <a:pt x="113225" y="118110"/>
                </a:cubicBezTo>
                <a:cubicBezTo>
                  <a:pt x="111234" y="117850"/>
                  <a:pt x="108930" y="117625"/>
                  <a:pt x="107510" y="116205"/>
                </a:cubicBezTo>
                <a:cubicBezTo>
                  <a:pt x="106090" y="114785"/>
                  <a:pt x="106719" y="112161"/>
                  <a:pt x="105605" y="110490"/>
                </a:cubicBezTo>
                <a:cubicBezTo>
                  <a:pt x="104111" y="108248"/>
                  <a:pt x="102229" y="106112"/>
                  <a:pt x="99890" y="104775"/>
                </a:cubicBezTo>
                <a:cubicBezTo>
                  <a:pt x="97617" y="103476"/>
                  <a:pt x="94787" y="103589"/>
                  <a:pt x="92270" y="102870"/>
                </a:cubicBezTo>
                <a:cubicBezTo>
                  <a:pt x="90339" y="102318"/>
                  <a:pt x="88460" y="101600"/>
                  <a:pt x="86555" y="100965"/>
                </a:cubicBezTo>
                <a:cubicBezTo>
                  <a:pt x="84650" y="99695"/>
                  <a:pt x="81976" y="99143"/>
                  <a:pt x="80840" y="97155"/>
                </a:cubicBezTo>
                <a:cubicBezTo>
                  <a:pt x="79234" y="94344"/>
                  <a:pt x="81225" y="89920"/>
                  <a:pt x="78935" y="87630"/>
                </a:cubicBezTo>
                <a:cubicBezTo>
                  <a:pt x="76095" y="84790"/>
                  <a:pt x="67505" y="83820"/>
                  <a:pt x="67505" y="83820"/>
                </a:cubicBezTo>
                <a:cubicBezTo>
                  <a:pt x="66235" y="81915"/>
                  <a:pt x="65418" y="79613"/>
                  <a:pt x="63695" y="78105"/>
                </a:cubicBezTo>
                <a:cubicBezTo>
                  <a:pt x="60249" y="75090"/>
                  <a:pt x="56075" y="73025"/>
                  <a:pt x="52265" y="70485"/>
                </a:cubicBezTo>
                <a:cubicBezTo>
                  <a:pt x="49623" y="68724"/>
                  <a:pt x="47185" y="66675"/>
                  <a:pt x="44645" y="64770"/>
                </a:cubicBezTo>
                <a:cubicBezTo>
                  <a:pt x="42740" y="61595"/>
                  <a:pt x="40892" y="58385"/>
                  <a:pt x="38930" y="55245"/>
                </a:cubicBezTo>
                <a:cubicBezTo>
                  <a:pt x="37717" y="53303"/>
                  <a:pt x="36908" y="50960"/>
                  <a:pt x="35120" y="49530"/>
                </a:cubicBezTo>
                <a:cubicBezTo>
                  <a:pt x="33552" y="48276"/>
                  <a:pt x="31336" y="48177"/>
                  <a:pt x="29405" y="47625"/>
                </a:cubicBezTo>
                <a:cubicBezTo>
                  <a:pt x="26888" y="46906"/>
                  <a:pt x="24642" y="49847"/>
                  <a:pt x="21785" y="4572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8" name="CustomShape 8"/>
          <p:cNvSpPr/>
          <p:nvPr/>
        </p:nvSpPr>
        <p:spPr>
          <a:xfrm>
            <a:off x="9324360" y="4534560"/>
            <a:ext cx="87120" cy="67680"/>
          </a:xfrm>
          <a:custGeom>
            <a:avLst/>
            <a:gdLst/>
            <a:ahLst/>
            <a:rect l="0" t="0" r="r" b="b"/>
            <a:pathLst>
              <a:path w="105415" h="81916">
                <a:moveTo>
                  <a:pt x="6354" y="13335"/>
                </a:moveTo>
                <a:cubicBezTo>
                  <a:pt x="5402" y="17463"/>
                  <a:pt x="7322" y="21018"/>
                  <a:pt x="8259" y="24765"/>
                </a:cubicBezTo>
                <a:cubicBezTo>
                  <a:pt x="9233" y="28661"/>
                  <a:pt x="12069" y="36195"/>
                  <a:pt x="12069" y="36195"/>
                </a:cubicBezTo>
                <a:cubicBezTo>
                  <a:pt x="11434" y="40005"/>
                  <a:pt x="12080" y="44271"/>
                  <a:pt x="10164" y="47625"/>
                </a:cubicBezTo>
                <a:cubicBezTo>
                  <a:pt x="9168" y="49368"/>
                  <a:pt x="6017" y="48276"/>
                  <a:pt x="4449" y="49530"/>
                </a:cubicBezTo>
                <a:cubicBezTo>
                  <a:pt x="2661" y="50960"/>
                  <a:pt x="1909" y="53340"/>
                  <a:pt x="639" y="55245"/>
                </a:cubicBezTo>
                <a:cubicBezTo>
                  <a:pt x="1274" y="59055"/>
                  <a:pt x="0" y="63768"/>
                  <a:pt x="2544" y="66675"/>
                </a:cubicBezTo>
                <a:cubicBezTo>
                  <a:pt x="5189" y="69697"/>
                  <a:pt x="10164" y="69215"/>
                  <a:pt x="13974" y="70485"/>
                </a:cubicBezTo>
                <a:cubicBezTo>
                  <a:pt x="23949" y="73810"/>
                  <a:pt x="17701" y="72106"/>
                  <a:pt x="33024" y="74295"/>
                </a:cubicBezTo>
                <a:cubicBezTo>
                  <a:pt x="38056" y="76308"/>
                  <a:pt x="43038" y="78517"/>
                  <a:pt x="48264" y="80010"/>
                </a:cubicBezTo>
                <a:cubicBezTo>
                  <a:pt x="50781" y="80729"/>
                  <a:pt x="53344" y="81280"/>
                  <a:pt x="55884" y="81915"/>
                </a:cubicBezTo>
                <a:cubicBezTo>
                  <a:pt x="64774" y="81280"/>
                  <a:pt x="73777" y="81559"/>
                  <a:pt x="82554" y="80010"/>
                </a:cubicBezTo>
                <a:cubicBezTo>
                  <a:pt x="84809" y="79612"/>
                  <a:pt x="87056" y="78142"/>
                  <a:pt x="88269" y="76200"/>
                </a:cubicBezTo>
                <a:cubicBezTo>
                  <a:pt x="91675" y="70751"/>
                  <a:pt x="92443" y="61410"/>
                  <a:pt x="93984" y="55245"/>
                </a:cubicBezTo>
                <a:cubicBezTo>
                  <a:pt x="94471" y="53297"/>
                  <a:pt x="94218" y="50644"/>
                  <a:pt x="95889" y="49530"/>
                </a:cubicBezTo>
                <a:cubicBezTo>
                  <a:pt x="98583" y="47734"/>
                  <a:pt x="102239" y="48260"/>
                  <a:pt x="105414" y="47625"/>
                </a:cubicBezTo>
                <a:cubicBezTo>
                  <a:pt x="104144" y="44450"/>
                  <a:pt x="103265" y="41089"/>
                  <a:pt x="101604" y="38100"/>
                </a:cubicBezTo>
                <a:cubicBezTo>
                  <a:pt x="100062" y="35325"/>
                  <a:pt x="97710" y="33081"/>
                  <a:pt x="95889" y="30480"/>
                </a:cubicBezTo>
                <a:cubicBezTo>
                  <a:pt x="93263" y="26729"/>
                  <a:pt x="90809" y="22860"/>
                  <a:pt x="88269" y="19050"/>
                </a:cubicBezTo>
                <a:cubicBezTo>
                  <a:pt x="85778" y="15314"/>
                  <a:pt x="79379" y="17780"/>
                  <a:pt x="74934" y="17145"/>
                </a:cubicBezTo>
                <a:lnTo>
                  <a:pt x="63504" y="13335"/>
                </a:lnTo>
                <a:lnTo>
                  <a:pt x="57789" y="11430"/>
                </a:lnTo>
                <a:cubicBezTo>
                  <a:pt x="55249" y="12700"/>
                  <a:pt x="51439" y="12700"/>
                  <a:pt x="50169" y="15240"/>
                </a:cubicBezTo>
                <a:cubicBezTo>
                  <a:pt x="42494" y="30589"/>
                  <a:pt x="55848" y="34272"/>
                  <a:pt x="40644" y="26670"/>
                </a:cubicBezTo>
                <a:cubicBezTo>
                  <a:pt x="40009" y="24765"/>
                  <a:pt x="39226" y="22903"/>
                  <a:pt x="38739" y="20955"/>
                </a:cubicBezTo>
                <a:cubicBezTo>
                  <a:pt x="37661" y="16642"/>
                  <a:pt x="37728" y="8851"/>
                  <a:pt x="33024" y="5715"/>
                </a:cubicBezTo>
                <a:cubicBezTo>
                  <a:pt x="30846" y="4263"/>
                  <a:pt x="27912" y="4562"/>
                  <a:pt x="25404" y="3810"/>
                </a:cubicBezTo>
                <a:cubicBezTo>
                  <a:pt x="21557" y="2656"/>
                  <a:pt x="13974" y="0"/>
                  <a:pt x="13974" y="0"/>
                </a:cubicBezTo>
                <a:cubicBezTo>
                  <a:pt x="10663" y="9932"/>
                  <a:pt x="7307" y="9208"/>
                  <a:pt x="6354" y="1333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9" name="CustomShape 9"/>
          <p:cNvSpPr/>
          <p:nvPr/>
        </p:nvSpPr>
        <p:spPr>
          <a:xfrm>
            <a:off x="9345600" y="4735800"/>
            <a:ext cx="138600" cy="197640"/>
          </a:xfrm>
          <a:custGeom>
            <a:avLst/>
            <a:gdLst/>
            <a:ahLst/>
            <a:rect l="0" t="0" r="r" b="b"/>
            <a:pathLst>
              <a:path w="167407" h="238126">
                <a:moveTo>
                  <a:pt x="78105" y="238125"/>
                </a:moveTo>
                <a:cubicBezTo>
                  <a:pt x="81280" y="236855"/>
                  <a:pt x="84847" y="236303"/>
                  <a:pt x="87630" y="234315"/>
                </a:cubicBezTo>
                <a:cubicBezTo>
                  <a:pt x="89493" y="232984"/>
                  <a:pt x="89821" y="230219"/>
                  <a:pt x="91440" y="228600"/>
                </a:cubicBezTo>
                <a:cubicBezTo>
                  <a:pt x="93803" y="226237"/>
                  <a:pt x="101530" y="221238"/>
                  <a:pt x="104775" y="219075"/>
                </a:cubicBezTo>
                <a:cubicBezTo>
                  <a:pt x="115292" y="203300"/>
                  <a:pt x="101720" y="220534"/>
                  <a:pt x="139065" y="209550"/>
                </a:cubicBezTo>
                <a:cubicBezTo>
                  <a:pt x="140991" y="208983"/>
                  <a:pt x="140265" y="205715"/>
                  <a:pt x="140970" y="203835"/>
                </a:cubicBezTo>
                <a:cubicBezTo>
                  <a:pt x="147804" y="185612"/>
                  <a:pt x="142361" y="201567"/>
                  <a:pt x="146685" y="188595"/>
                </a:cubicBezTo>
                <a:cubicBezTo>
                  <a:pt x="147899" y="178884"/>
                  <a:pt x="148664" y="164672"/>
                  <a:pt x="154305" y="156210"/>
                </a:cubicBezTo>
                <a:cubicBezTo>
                  <a:pt x="165224" y="139832"/>
                  <a:pt x="152133" y="160554"/>
                  <a:pt x="160020" y="144780"/>
                </a:cubicBezTo>
                <a:cubicBezTo>
                  <a:pt x="167406" y="130008"/>
                  <a:pt x="160947" y="147715"/>
                  <a:pt x="165735" y="133350"/>
                </a:cubicBezTo>
                <a:cubicBezTo>
                  <a:pt x="165100" y="112395"/>
                  <a:pt x="164877" y="91423"/>
                  <a:pt x="163830" y="70485"/>
                </a:cubicBezTo>
                <a:cubicBezTo>
                  <a:pt x="163796" y="69808"/>
                  <a:pt x="161126" y="50114"/>
                  <a:pt x="160020" y="47625"/>
                </a:cubicBezTo>
                <a:cubicBezTo>
                  <a:pt x="157035" y="40909"/>
                  <a:pt x="153987" y="39793"/>
                  <a:pt x="148590" y="36195"/>
                </a:cubicBezTo>
                <a:cubicBezTo>
                  <a:pt x="129949" y="8234"/>
                  <a:pt x="148876" y="37647"/>
                  <a:pt x="137160" y="17145"/>
                </a:cubicBezTo>
                <a:cubicBezTo>
                  <a:pt x="136024" y="15157"/>
                  <a:pt x="134280" y="13522"/>
                  <a:pt x="133350" y="11430"/>
                </a:cubicBezTo>
                <a:cubicBezTo>
                  <a:pt x="131719" y="7760"/>
                  <a:pt x="129540" y="0"/>
                  <a:pt x="129540" y="0"/>
                </a:cubicBezTo>
                <a:cubicBezTo>
                  <a:pt x="126365" y="635"/>
                  <a:pt x="122826" y="299"/>
                  <a:pt x="120015" y="1905"/>
                </a:cubicBezTo>
                <a:cubicBezTo>
                  <a:pt x="118027" y="3041"/>
                  <a:pt x="117671" y="5861"/>
                  <a:pt x="116205" y="7620"/>
                </a:cubicBezTo>
                <a:cubicBezTo>
                  <a:pt x="114480" y="9690"/>
                  <a:pt x="112144" y="11208"/>
                  <a:pt x="110490" y="13335"/>
                </a:cubicBezTo>
                <a:cubicBezTo>
                  <a:pt x="99791" y="27091"/>
                  <a:pt x="108076" y="23030"/>
                  <a:pt x="97155" y="26670"/>
                </a:cubicBezTo>
                <a:cubicBezTo>
                  <a:pt x="95250" y="28575"/>
                  <a:pt x="93510" y="30660"/>
                  <a:pt x="91440" y="32385"/>
                </a:cubicBezTo>
                <a:cubicBezTo>
                  <a:pt x="88064" y="35198"/>
                  <a:pt x="81941" y="38361"/>
                  <a:pt x="78105" y="40005"/>
                </a:cubicBezTo>
                <a:cubicBezTo>
                  <a:pt x="76259" y="40796"/>
                  <a:pt x="74236" y="41119"/>
                  <a:pt x="72390" y="41910"/>
                </a:cubicBezTo>
                <a:cubicBezTo>
                  <a:pt x="69780" y="43029"/>
                  <a:pt x="67464" y="44822"/>
                  <a:pt x="64770" y="45720"/>
                </a:cubicBezTo>
                <a:cubicBezTo>
                  <a:pt x="55276" y="48885"/>
                  <a:pt x="47692" y="49836"/>
                  <a:pt x="38100" y="51435"/>
                </a:cubicBezTo>
                <a:cubicBezTo>
                  <a:pt x="33883" y="54246"/>
                  <a:pt x="29604" y="56560"/>
                  <a:pt x="26670" y="60960"/>
                </a:cubicBezTo>
                <a:cubicBezTo>
                  <a:pt x="25556" y="62631"/>
                  <a:pt x="25740" y="64920"/>
                  <a:pt x="24765" y="66675"/>
                </a:cubicBezTo>
                <a:lnTo>
                  <a:pt x="13335" y="83820"/>
                </a:lnTo>
                <a:lnTo>
                  <a:pt x="5715" y="95250"/>
                </a:lnTo>
                <a:cubicBezTo>
                  <a:pt x="4445" y="97155"/>
                  <a:pt x="1905" y="97790"/>
                  <a:pt x="0" y="99060"/>
                </a:cubicBezTo>
                <a:cubicBezTo>
                  <a:pt x="1389" y="107397"/>
                  <a:pt x="900" y="111369"/>
                  <a:pt x="5715" y="118110"/>
                </a:cubicBezTo>
                <a:cubicBezTo>
                  <a:pt x="7281" y="120302"/>
                  <a:pt x="9525" y="121920"/>
                  <a:pt x="11430" y="123825"/>
                </a:cubicBezTo>
                <a:cubicBezTo>
                  <a:pt x="16218" y="138190"/>
                  <a:pt x="9759" y="120483"/>
                  <a:pt x="17145" y="135255"/>
                </a:cubicBezTo>
                <a:cubicBezTo>
                  <a:pt x="21441" y="143847"/>
                  <a:pt x="16036" y="138496"/>
                  <a:pt x="22860" y="146685"/>
                </a:cubicBezTo>
                <a:cubicBezTo>
                  <a:pt x="24585" y="148755"/>
                  <a:pt x="26921" y="150273"/>
                  <a:pt x="28575" y="152400"/>
                </a:cubicBezTo>
                <a:cubicBezTo>
                  <a:pt x="36217" y="162226"/>
                  <a:pt x="35226" y="160922"/>
                  <a:pt x="38100" y="169545"/>
                </a:cubicBezTo>
                <a:cubicBezTo>
                  <a:pt x="38735" y="175260"/>
                  <a:pt x="39192" y="180998"/>
                  <a:pt x="40005" y="186690"/>
                </a:cubicBezTo>
                <a:cubicBezTo>
                  <a:pt x="40463" y="189895"/>
                  <a:pt x="39473" y="194083"/>
                  <a:pt x="41910" y="196215"/>
                </a:cubicBezTo>
                <a:cubicBezTo>
                  <a:pt x="45389" y="199259"/>
                  <a:pt x="50817" y="198697"/>
                  <a:pt x="55245" y="200025"/>
                </a:cubicBezTo>
                <a:cubicBezTo>
                  <a:pt x="57168" y="200602"/>
                  <a:pt x="59055" y="201295"/>
                  <a:pt x="60960" y="201930"/>
                </a:cubicBezTo>
                <a:cubicBezTo>
                  <a:pt x="62865" y="203200"/>
                  <a:pt x="65209" y="203981"/>
                  <a:pt x="66675" y="205740"/>
                </a:cubicBezTo>
                <a:cubicBezTo>
                  <a:pt x="75601" y="216451"/>
                  <a:pt x="65120" y="216415"/>
                  <a:pt x="72390" y="232410"/>
                </a:cubicBezTo>
                <a:cubicBezTo>
                  <a:pt x="73473" y="234793"/>
                  <a:pt x="77493" y="233596"/>
                  <a:pt x="80010" y="234315"/>
                </a:cubicBezTo>
                <a:cubicBezTo>
                  <a:pt x="81941" y="234867"/>
                  <a:pt x="83820" y="235585"/>
                  <a:pt x="85725" y="236220"/>
                </a:cubicBezTo>
                <a:lnTo>
                  <a:pt x="78105" y="238125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CYCLADES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68</a:t>
            </a:r>
            <a:endParaRPr/>
          </a:p>
        </p:txBody>
      </p:sp>
      <p:sp>
        <p:nvSpPr>
          <p:cNvPr id="240" name="CustomShape 10"/>
          <p:cNvSpPr/>
          <p:nvPr/>
        </p:nvSpPr>
        <p:spPr>
          <a:xfrm>
            <a:off x="9559800" y="4935240"/>
            <a:ext cx="158760" cy="99360"/>
          </a:xfrm>
          <a:custGeom>
            <a:avLst/>
            <a:gdLst/>
            <a:ahLst/>
            <a:rect l="0" t="0" r="r" b="b"/>
            <a:pathLst>
              <a:path w="191453" h="120016">
                <a:moveTo>
                  <a:pt x="952" y="108585"/>
                </a:moveTo>
                <a:cubicBezTo>
                  <a:pt x="1905" y="106680"/>
                  <a:pt x="6990" y="103057"/>
                  <a:pt x="10477" y="100965"/>
                </a:cubicBezTo>
                <a:cubicBezTo>
                  <a:pt x="13409" y="99206"/>
                  <a:pt x="16800" y="98356"/>
                  <a:pt x="20002" y="97155"/>
                </a:cubicBezTo>
                <a:cubicBezTo>
                  <a:pt x="37664" y="90532"/>
                  <a:pt x="42877" y="94535"/>
                  <a:pt x="71437" y="93345"/>
                </a:cubicBezTo>
                <a:cubicBezTo>
                  <a:pt x="72707" y="91440"/>
                  <a:pt x="75057" y="89912"/>
                  <a:pt x="75247" y="87630"/>
                </a:cubicBezTo>
                <a:cubicBezTo>
                  <a:pt x="75725" y="81900"/>
                  <a:pt x="74737" y="76063"/>
                  <a:pt x="73342" y="70485"/>
                </a:cubicBezTo>
                <a:cubicBezTo>
                  <a:pt x="72787" y="68264"/>
                  <a:pt x="70556" y="66818"/>
                  <a:pt x="69532" y="64770"/>
                </a:cubicBezTo>
                <a:cubicBezTo>
                  <a:pt x="68634" y="62974"/>
                  <a:pt x="68262" y="60960"/>
                  <a:pt x="67627" y="59055"/>
                </a:cubicBezTo>
                <a:cubicBezTo>
                  <a:pt x="69060" y="47592"/>
                  <a:pt x="66336" y="44040"/>
                  <a:pt x="75247" y="38100"/>
                </a:cubicBezTo>
                <a:cubicBezTo>
                  <a:pt x="76918" y="36986"/>
                  <a:pt x="79057" y="36830"/>
                  <a:pt x="80962" y="36195"/>
                </a:cubicBezTo>
                <a:cubicBezTo>
                  <a:pt x="96879" y="38469"/>
                  <a:pt x="96638" y="39480"/>
                  <a:pt x="115252" y="36195"/>
                </a:cubicBezTo>
                <a:cubicBezTo>
                  <a:pt x="119207" y="35497"/>
                  <a:pt x="126682" y="32385"/>
                  <a:pt x="126682" y="32385"/>
                </a:cubicBezTo>
                <a:cubicBezTo>
                  <a:pt x="141636" y="17431"/>
                  <a:pt x="136530" y="24280"/>
                  <a:pt x="143827" y="13335"/>
                </a:cubicBezTo>
                <a:cubicBezTo>
                  <a:pt x="144462" y="10160"/>
                  <a:pt x="143442" y="6100"/>
                  <a:pt x="145732" y="3810"/>
                </a:cubicBezTo>
                <a:cubicBezTo>
                  <a:pt x="148572" y="970"/>
                  <a:pt x="157162" y="0"/>
                  <a:pt x="157162" y="0"/>
                </a:cubicBezTo>
                <a:cubicBezTo>
                  <a:pt x="166687" y="1270"/>
                  <a:pt x="176565" y="944"/>
                  <a:pt x="185737" y="3810"/>
                </a:cubicBezTo>
                <a:cubicBezTo>
                  <a:pt x="187654" y="4409"/>
                  <a:pt x="187155" y="7577"/>
                  <a:pt x="187642" y="9525"/>
                </a:cubicBezTo>
                <a:lnTo>
                  <a:pt x="191452" y="24765"/>
                </a:lnTo>
                <a:cubicBezTo>
                  <a:pt x="180009" y="32394"/>
                  <a:pt x="191292" y="26670"/>
                  <a:pt x="170497" y="26670"/>
                </a:cubicBezTo>
                <a:cubicBezTo>
                  <a:pt x="165377" y="26670"/>
                  <a:pt x="160337" y="27940"/>
                  <a:pt x="155257" y="28575"/>
                </a:cubicBezTo>
                <a:cubicBezTo>
                  <a:pt x="151668" y="32164"/>
                  <a:pt x="147854" y="35231"/>
                  <a:pt x="145732" y="40005"/>
                </a:cubicBezTo>
                <a:cubicBezTo>
                  <a:pt x="142466" y="47353"/>
                  <a:pt x="142698" y="52634"/>
                  <a:pt x="138112" y="59055"/>
                </a:cubicBezTo>
                <a:cubicBezTo>
                  <a:pt x="136546" y="61247"/>
                  <a:pt x="134639" y="63276"/>
                  <a:pt x="132397" y="64770"/>
                </a:cubicBezTo>
                <a:cubicBezTo>
                  <a:pt x="130726" y="65884"/>
                  <a:pt x="128670" y="66391"/>
                  <a:pt x="126682" y="66675"/>
                </a:cubicBezTo>
                <a:cubicBezTo>
                  <a:pt x="119739" y="67667"/>
                  <a:pt x="112712" y="67945"/>
                  <a:pt x="105727" y="68580"/>
                </a:cubicBezTo>
                <a:cubicBezTo>
                  <a:pt x="103822" y="69850"/>
                  <a:pt x="100736" y="70218"/>
                  <a:pt x="100012" y="72390"/>
                </a:cubicBezTo>
                <a:cubicBezTo>
                  <a:pt x="99520" y="73866"/>
                  <a:pt x="98968" y="93527"/>
                  <a:pt x="96202" y="99060"/>
                </a:cubicBezTo>
                <a:cubicBezTo>
                  <a:pt x="94782" y="101900"/>
                  <a:pt x="93377" y="105366"/>
                  <a:pt x="90487" y="106680"/>
                </a:cubicBezTo>
                <a:cubicBezTo>
                  <a:pt x="85826" y="108798"/>
                  <a:pt x="80327" y="107950"/>
                  <a:pt x="75247" y="108585"/>
                </a:cubicBezTo>
                <a:lnTo>
                  <a:pt x="58102" y="114300"/>
                </a:lnTo>
                <a:cubicBezTo>
                  <a:pt x="54438" y="115521"/>
                  <a:pt x="50482" y="115570"/>
                  <a:pt x="46672" y="116205"/>
                </a:cubicBezTo>
                <a:cubicBezTo>
                  <a:pt x="42162" y="117708"/>
                  <a:pt x="36030" y="120015"/>
                  <a:pt x="31432" y="120015"/>
                </a:cubicBezTo>
                <a:cubicBezTo>
                  <a:pt x="23786" y="120015"/>
                  <a:pt x="16192" y="118745"/>
                  <a:pt x="8572" y="118110"/>
                </a:cubicBezTo>
                <a:cubicBezTo>
                  <a:pt x="7302" y="116205"/>
                  <a:pt x="5566" y="114539"/>
                  <a:pt x="4762" y="112395"/>
                </a:cubicBezTo>
                <a:cubicBezTo>
                  <a:pt x="3625" y="109363"/>
                  <a:pt x="0" y="110490"/>
                  <a:pt x="952" y="10858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1" name="CustomShape 11"/>
          <p:cNvSpPr/>
          <p:nvPr/>
        </p:nvSpPr>
        <p:spPr>
          <a:xfrm>
            <a:off x="9181080" y="5009400"/>
            <a:ext cx="187200" cy="115200"/>
          </a:xfrm>
          <a:custGeom>
            <a:avLst/>
            <a:gdLst/>
            <a:ahLst/>
            <a:rect l="0" t="0" r="r" b="b"/>
            <a:pathLst>
              <a:path w="225770" h="139135">
                <a:moveTo>
                  <a:pt x="47625" y="133419"/>
                </a:moveTo>
                <a:cubicBezTo>
                  <a:pt x="49847" y="134054"/>
                  <a:pt x="54010" y="129666"/>
                  <a:pt x="57150" y="127704"/>
                </a:cubicBezTo>
                <a:cubicBezTo>
                  <a:pt x="59092" y="126491"/>
                  <a:pt x="60773" y="124824"/>
                  <a:pt x="62865" y="123894"/>
                </a:cubicBezTo>
                <a:cubicBezTo>
                  <a:pt x="68828" y="121244"/>
                  <a:pt x="75582" y="119762"/>
                  <a:pt x="81915" y="118179"/>
                </a:cubicBezTo>
                <a:cubicBezTo>
                  <a:pt x="92834" y="101801"/>
                  <a:pt x="79743" y="122523"/>
                  <a:pt x="87630" y="106749"/>
                </a:cubicBezTo>
                <a:cubicBezTo>
                  <a:pt x="88654" y="104701"/>
                  <a:pt x="90416" y="103082"/>
                  <a:pt x="91440" y="101034"/>
                </a:cubicBezTo>
                <a:cubicBezTo>
                  <a:pt x="93743" y="96429"/>
                  <a:pt x="93419" y="92582"/>
                  <a:pt x="95250" y="87699"/>
                </a:cubicBezTo>
                <a:cubicBezTo>
                  <a:pt x="96146" y="85308"/>
                  <a:pt x="100659" y="76575"/>
                  <a:pt x="102870" y="74364"/>
                </a:cubicBezTo>
                <a:cubicBezTo>
                  <a:pt x="107833" y="69401"/>
                  <a:pt x="115491" y="68351"/>
                  <a:pt x="121920" y="66744"/>
                </a:cubicBezTo>
                <a:cubicBezTo>
                  <a:pt x="130175" y="67379"/>
                  <a:pt x="138653" y="66641"/>
                  <a:pt x="146685" y="68649"/>
                </a:cubicBezTo>
                <a:cubicBezTo>
                  <a:pt x="150867" y="69694"/>
                  <a:pt x="154928" y="78993"/>
                  <a:pt x="156210" y="81984"/>
                </a:cubicBezTo>
                <a:cubicBezTo>
                  <a:pt x="157001" y="83830"/>
                  <a:pt x="156882" y="86114"/>
                  <a:pt x="158115" y="87699"/>
                </a:cubicBezTo>
                <a:cubicBezTo>
                  <a:pt x="167110" y="99264"/>
                  <a:pt x="165870" y="97904"/>
                  <a:pt x="175260" y="101034"/>
                </a:cubicBezTo>
                <a:cubicBezTo>
                  <a:pt x="179790" y="114623"/>
                  <a:pt x="173367" y="98194"/>
                  <a:pt x="182880" y="112464"/>
                </a:cubicBezTo>
                <a:cubicBezTo>
                  <a:pt x="183994" y="114135"/>
                  <a:pt x="183531" y="116611"/>
                  <a:pt x="184785" y="118179"/>
                </a:cubicBezTo>
                <a:cubicBezTo>
                  <a:pt x="195516" y="131593"/>
                  <a:pt x="193442" y="129955"/>
                  <a:pt x="203835" y="133419"/>
                </a:cubicBezTo>
                <a:cubicBezTo>
                  <a:pt x="207010" y="132784"/>
                  <a:pt x="210873" y="133587"/>
                  <a:pt x="213360" y="131514"/>
                </a:cubicBezTo>
                <a:cubicBezTo>
                  <a:pt x="215371" y="129838"/>
                  <a:pt x="214437" y="126378"/>
                  <a:pt x="215265" y="123894"/>
                </a:cubicBezTo>
                <a:cubicBezTo>
                  <a:pt x="216346" y="120650"/>
                  <a:pt x="218069" y="117637"/>
                  <a:pt x="219075" y="114369"/>
                </a:cubicBezTo>
                <a:cubicBezTo>
                  <a:pt x="220615" y="109364"/>
                  <a:pt x="221229" y="104097"/>
                  <a:pt x="222885" y="99129"/>
                </a:cubicBezTo>
                <a:lnTo>
                  <a:pt x="224790" y="93414"/>
                </a:lnTo>
                <a:cubicBezTo>
                  <a:pt x="224155" y="72459"/>
                  <a:pt x="225769" y="51314"/>
                  <a:pt x="222885" y="30549"/>
                </a:cubicBezTo>
                <a:cubicBezTo>
                  <a:pt x="222448" y="27404"/>
                  <a:pt x="217510" y="27079"/>
                  <a:pt x="215265" y="24834"/>
                </a:cubicBezTo>
                <a:cubicBezTo>
                  <a:pt x="213646" y="23215"/>
                  <a:pt x="212921" y="20878"/>
                  <a:pt x="211455" y="19119"/>
                </a:cubicBezTo>
                <a:cubicBezTo>
                  <a:pt x="209730" y="17049"/>
                  <a:pt x="207645" y="15309"/>
                  <a:pt x="205740" y="13404"/>
                </a:cubicBezTo>
                <a:cubicBezTo>
                  <a:pt x="205105" y="11499"/>
                  <a:pt x="205255" y="9109"/>
                  <a:pt x="203835" y="7689"/>
                </a:cubicBezTo>
                <a:cubicBezTo>
                  <a:pt x="201827" y="5681"/>
                  <a:pt x="198681" y="5288"/>
                  <a:pt x="196215" y="3879"/>
                </a:cubicBezTo>
                <a:cubicBezTo>
                  <a:pt x="194227" y="2743"/>
                  <a:pt x="192405" y="1339"/>
                  <a:pt x="190500" y="69"/>
                </a:cubicBezTo>
                <a:cubicBezTo>
                  <a:pt x="170180" y="704"/>
                  <a:pt x="149774" y="0"/>
                  <a:pt x="129540" y="1974"/>
                </a:cubicBezTo>
                <a:cubicBezTo>
                  <a:pt x="123544" y="2559"/>
                  <a:pt x="118110" y="5784"/>
                  <a:pt x="112395" y="7689"/>
                </a:cubicBezTo>
                <a:cubicBezTo>
                  <a:pt x="109323" y="8713"/>
                  <a:pt x="106011" y="8809"/>
                  <a:pt x="102870" y="9594"/>
                </a:cubicBezTo>
                <a:cubicBezTo>
                  <a:pt x="84998" y="14062"/>
                  <a:pt x="118343" y="9145"/>
                  <a:pt x="80010" y="13404"/>
                </a:cubicBezTo>
                <a:cubicBezTo>
                  <a:pt x="76245" y="14659"/>
                  <a:pt x="71266" y="15762"/>
                  <a:pt x="68580" y="19119"/>
                </a:cubicBezTo>
                <a:cubicBezTo>
                  <a:pt x="67326" y="20687"/>
                  <a:pt x="67789" y="23163"/>
                  <a:pt x="66675" y="24834"/>
                </a:cubicBezTo>
                <a:cubicBezTo>
                  <a:pt x="65181" y="27076"/>
                  <a:pt x="62865" y="28644"/>
                  <a:pt x="60960" y="30549"/>
                </a:cubicBezTo>
                <a:cubicBezTo>
                  <a:pt x="60325" y="32454"/>
                  <a:pt x="59607" y="34333"/>
                  <a:pt x="59055" y="36264"/>
                </a:cubicBezTo>
                <a:cubicBezTo>
                  <a:pt x="58336" y="38781"/>
                  <a:pt x="58321" y="41542"/>
                  <a:pt x="57150" y="43884"/>
                </a:cubicBezTo>
                <a:cubicBezTo>
                  <a:pt x="55102" y="47980"/>
                  <a:pt x="52070" y="51504"/>
                  <a:pt x="49530" y="55314"/>
                </a:cubicBezTo>
                <a:lnTo>
                  <a:pt x="41910" y="66744"/>
                </a:lnTo>
                <a:cubicBezTo>
                  <a:pt x="40640" y="68649"/>
                  <a:pt x="38100" y="69284"/>
                  <a:pt x="36195" y="70554"/>
                </a:cubicBezTo>
                <a:cubicBezTo>
                  <a:pt x="34925" y="73094"/>
                  <a:pt x="34089" y="75902"/>
                  <a:pt x="32385" y="78174"/>
                </a:cubicBezTo>
                <a:cubicBezTo>
                  <a:pt x="30230" y="81048"/>
                  <a:pt x="27103" y="83067"/>
                  <a:pt x="24765" y="85794"/>
                </a:cubicBezTo>
                <a:cubicBezTo>
                  <a:pt x="23275" y="87532"/>
                  <a:pt x="22225" y="89604"/>
                  <a:pt x="20955" y="91509"/>
                </a:cubicBezTo>
                <a:cubicBezTo>
                  <a:pt x="19138" y="98776"/>
                  <a:pt x="19580" y="101198"/>
                  <a:pt x="13335" y="106749"/>
                </a:cubicBezTo>
                <a:cubicBezTo>
                  <a:pt x="9913" y="109791"/>
                  <a:pt x="1905" y="114369"/>
                  <a:pt x="1905" y="114369"/>
                </a:cubicBezTo>
                <a:cubicBezTo>
                  <a:pt x="1270" y="116274"/>
                  <a:pt x="0" y="118076"/>
                  <a:pt x="0" y="120084"/>
                </a:cubicBezTo>
                <a:cubicBezTo>
                  <a:pt x="0" y="124421"/>
                  <a:pt x="1773" y="132171"/>
                  <a:pt x="5715" y="135324"/>
                </a:cubicBezTo>
                <a:cubicBezTo>
                  <a:pt x="6957" y="136318"/>
                  <a:pt x="18552" y="139010"/>
                  <a:pt x="19050" y="139134"/>
                </a:cubicBezTo>
                <a:cubicBezTo>
                  <a:pt x="22225" y="138499"/>
                  <a:pt x="25940" y="139111"/>
                  <a:pt x="28575" y="137229"/>
                </a:cubicBezTo>
                <a:cubicBezTo>
                  <a:pt x="30886" y="135578"/>
                  <a:pt x="30567" y="131791"/>
                  <a:pt x="32385" y="129609"/>
                </a:cubicBezTo>
                <a:cubicBezTo>
                  <a:pt x="35226" y="126200"/>
                  <a:pt x="39914" y="125194"/>
                  <a:pt x="43815" y="123894"/>
                </a:cubicBezTo>
                <a:cubicBezTo>
                  <a:pt x="53757" y="117266"/>
                  <a:pt x="45403" y="132784"/>
                  <a:pt x="47625" y="13341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2" name="CustomShape 12"/>
          <p:cNvSpPr/>
          <p:nvPr/>
        </p:nvSpPr>
        <p:spPr>
          <a:xfrm>
            <a:off x="9333360" y="5232600"/>
            <a:ext cx="96840" cy="93960"/>
          </a:xfrm>
          <a:custGeom>
            <a:avLst/>
            <a:gdLst/>
            <a:ahLst/>
            <a:rect l="0" t="0" r="r" b="b"/>
            <a:pathLst>
              <a:path w="117036" h="113473">
                <a:moveTo>
                  <a:pt x="29694" y="47625"/>
                </a:moveTo>
                <a:cubicBezTo>
                  <a:pt x="30329" y="44450"/>
                  <a:pt x="25333" y="34841"/>
                  <a:pt x="31599" y="28575"/>
                </a:cubicBezTo>
                <a:cubicBezTo>
                  <a:pt x="33450" y="26724"/>
                  <a:pt x="36711" y="27422"/>
                  <a:pt x="39219" y="26670"/>
                </a:cubicBezTo>
                <a:cubicBezTo>
                  <a:pt x="43066" y="25516"/>
                  <a:pt x="50649" y="22860"/>
                  <a:pt x="50649" y="22860"/>
                </a:cubicBezTo>
                <a:cubicBezTo>
                  <a:pt x="53824" y="23495"/>
                  <a:pt x="57428" y="23049"/>
                  <a:pt x="60174" y="24765"/>
                </a:cubicBezTo>
                <a:cubicBezTo>
                  <a:pt x="62866" y="26448"/>
                  <a:pt x="63644" y="30140"/>
                  <a:pt x="65889" y="32385"/>
                </a:cubicBezTo>
                <a:cubicBezTo>
                  <a:pt x="67508" y="34004"/>
                  <a:pt x="69699" y="34925"/>
                  <a:pt x="71604" y="36195"/>
                </a:cubicBezTo>
                <a:cubicBezTo>
                  <a:pt x="70969" y="51435"/>
                  <a:pt x="73812" y="67227"/>
                  <a:pt x="69699" y="81915"/>
                </a:cubicBezTo>
                <a:cubicBezTo>
                  <a:pt x="68658" y="85635"/>
                  <a:pt x="62016" y="82883"/>
                  <a:pt x="58269" y="83820"/>
                </a:cubicBezTo>
                <a:cubicBezTo>
                  <a:pt x="30376" y="90793"/>
                  <a:pt x="64458" y="85113"/>
                  <a:pt x="33504" y="89535"/>
                </a:cubicBezTo>
                <a:cubicBezTo>
                  <a:pt x="42025" y="102316"/>
                  <a:pt x="31987" y="89794"/>
                  <a:pt x="43029" y="97155"/>
                </a:cubicBezTo>
                <a:cubicBezTo>
                  <a:pt x="58910" y="107742"/>
                  <a:pt x="38050" y="99281"/>
                  <a:pt x="56364" y="104775"/>
                </a:cubicBezTo>
                <a:cubicBezTo>
                  <a:pt x="60211" y="105929"/>
                  <a:pt x="67794" y="108585"/>
                  <a:pt x="67794" y="108585"/>
                </a:cubicBezTo>
                <a:cubicBezTo>
                  <a:pt x="81129" y="107950"/>
                  <a:pt x="96306" y="113472"/>
                  <a:pt x="107799" y="106680"/>
                </a:cubicBezTo>
                <a:cubicBezTo>
                  <a:pt x="114382" y="102790"/>
                  <a:pt x="108904" y="91424"/>
                  <a:pt x="109704" y="83820"/>
                </a:cubicBezTo>
                <a:cubicBezTo>
                  <a:pt x="111236" y="69263"/>
                  <a:pt x="109473" y="73688"/>
                  <a:pt x="115419" y="64770"/>
                </a:cubicBezTo>
                <a:cubicBezTo>
                  <a:pt x="111263" y="52301"/>
                  <a:pt x="117035" y="64539"/>
                  <a:pt x="107799" y="57150"/>
                </a:cubicBezTo>
                <a:cubicBezTo>
                  <a:pt x="106011" y="55720"/>
                  <a:pt x="105608" y="53054"/>
                  <a:pt x="103989" y="51435"/>
                </a:cubicBezTo>
                <a:cubicBezTo>
                  <a:pt x="102370" y="49816"/>
                  <a:pt x="99985" y="49146"/>
                  <a:pt x="98274" y="47625"/>
                </a:cubicBezTo>
                <a:cubicBezTo>
                  <a:pt x="87598" y="38135"/>
                  <a:pt x="88825" y="39166"/>
                  <a:pt x="83034" y="30480"/>
                </a:cubicBezTo>
                <a:cubicBezTo>
                  <a:pt x="82309" y="26857"/>
                  <a:pt x="81177" y="19145"/>
                  <a:pt x="79224" y="15240"/>
                </a:cubicBezTo>
                <a:cubicBezTo>
                  <a:pt x="77083" y="10959"/>
                  <a:pt x="73310" y="6819"/>
                  <a:pt x="69699" y="3810"/>
                </a:cubicBezTo>
                <a:cubicBezTo>
                  <a:pt x="67940" y="2344"/>
                  <a:pt x="65889" y="1270"/>
                  <a:pt x="63984" y="0"/>
                </a:cubicBezTo>
                <a:cubicBezTo>
                  <a:pt x="61444" y="1270"/>
                  <a:pt x="59023" y="2813"/>
                  <a:pt x="56364" y="3810"/>
                </a:cubicBezTo>
                <a:cubicBezTo>
                  <a:pt x="46795" y="7398"/>
                  <a:pt x="28555" y="7157"/>
                  <a:pt x="22074" y="7620"/>
                </a:cubicBezTo>
                <a:cubicBezTo>
                  <a:pt x="20169" y="8255"/>
                  <a:pt x="17944" y="8292"/>
                  <a:pt x="16359" y="9525"/>
                </a:cubicBezTo>
                <a:cubicBezTo>
                  <a:pt x="12106" y="12833"/>
                  <a:pt x="4929" y="20955"/>
                  <a:pt x="4929" y="20955"/>
                </a:cubicBezTo>
                <a:cubicBezTo>
                  <a:pt x="3163" y="28020"/>
                  <a:pt x="0" y="36774"/>
                  <a:pt x="4929" y="43815"/>
                </a:cubicBezTo>
                <a:cubicBezTo>
                  <a:pt x="7232" y="47105"/>
                  <a:pt x="12549" y="46355"/>
                  <a:pt x="16359" y="47625"/>
                </a:cubicBezTo>
                <a:lnTo>
                  <a:pt x="22074" y="49530"/>
                </a:lnTo>
                <a:cubicBezTo>
                  <a:pt x="23979" y="48895"/>
                  <a:pt x="26221" y="48879"/>
                  <a:pt x="27789" y="47625"/>
                </a:cubicBezTo>
                <a:cubicBezTo>
                  <a:pt x="29577" y="46195"/>
                  <a:pt x="29059" y="50800"/>
                  <a:pt x="29694" y="4762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3" name="CustomShape 13"/>
          <p:cNvSpPr/>
          <p:nvPr/>
        </p:nvSpPr>
        <p:spPr>
          <a:xfrm>
            <a:off x="9555840" y="5284800"/>
            <a:ext cx="55440" cy="39600"/>
          </a:xfrm>
          <a:custGeom>
            <a:avLst/>
            <a:gdLst/>
            <a:ahLst/>
            <a:rect l="0" t="0" r="r" b="b"/>
            <a:pathLst>
              <a:path w="67013" h="47902">
                <a:moveTo>
                  <a:pt x="60960" y="34566"/>
                </a:moveTo>
                <a:cubicBezTo>
                  <a:pt x="60325" y="30756"/>
                  <a:pt x="64065" y="27906"/>
                  <a:pt x="53340" y="19326"/>
                </a:cubicBezTo>
                <a:cubicBezTo>
                  <a:pt x="51552" y="17896"/>
                  <a:pt x="51472" y="14824"/>
                  <a:pt x="49530" y="13611"/>
                </a:cubicBezTo>
                <a:cubicBezTo>
                  <a:pt x="46124" y="11482"/>
                  <a:pt x="38100" y="9801"/>
                  <a:pt x="38100" y="9801"/>
                </a:cubicBezTo>
                <a:cubicBezTo>
                  <a:pt x="36195" y="7896"/>
                  <a:pt x="34740" y="5394"/>
                  <a:pt x="32385" y="4086"/>
                </a:cubicBezTo>
                <a:cubicBezTo>
                  <a:pt x="28874" y="2136"/>
                  <a:pt x="20955" y="276"/>
                  <a:pt x="20955" y="276"/>
                </a:cubicBezTo>
                <a:cubicBezTo>
                  <a:pt x="14605" y="911"/>
                  <a:pt x="7902" y="0"/>
                  <a:pt x="1905" y="2181"/>
                </a:cubicBezTo>
                <a:cubicBezTo>
                  <a:pt x="18" y="2867"/>
                  <a:pt x="0" y="5888"/>
                  <a:pt x="0" y="7896"/>
                </a:cubicBezTo>
                <a:cubicBezTo>
                  <a:pt x="0" y="15542"/>
                  <a:pt x="405" y="23258"/>
                  <a:pt x="1905" y="30756"/>
                </a:cubicBezTo>
                <a:cubicBezTo>
                  <a:pt x="2354" y="33001"/>
                  <a:pt x="4249" y="34712"/>
                  <a:pt x="5715" y="36471"/>
                </a:cubicBezTo>
                <a:cubicBezTo>
                  <a:pt x="8724" y="40082"/>
                  <a:pt x="12864" y="43855"/>
                  <a:pt x="17145" y="45996"/>
                </a:cubicBezTo>
                <a:cubicBezTo>
                  <a:pt x="18941" y="46894"/>
                  <a:pt x="20955" y="47266"/>
                  <a:pt x="22860" y="47901"/>
                </a:cubicBezTo>
                <a:cubicBezTo>
                  <a:pt x="31115" y="47266"/>
                  <a:pt x="39458" y="47357"/>
                  <a:pt x="47625" y="45996"/>
                </a:cubicBezTo>
                <a:cubicBezTo>
                  <a:pt x="50998" y="45434"/>
                  <a:pt x="54250" y="43998"/>
                  <a:pt x="57150" y="42186"/>
                </a:cubicBezTo>
                <a:cubicBezTo>
                  <a:pt x="67012" y="36022"/>
                  <a:pt x="61595" y="38376"/>
                  <a:pt x="60960" y="34566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4" name="CustomShape 14"/>
          <p:cNvSpPr/>
          <p:nvPr/>
        </p:nvSpPr>
        <p:spPr>
          <a:xfrm>
            <a:off x="8793000" y="5031720"/>
            <a:ext cx="121680" cy="86040"/>
          </a:xfrm>
          <a:custGeom>
            <a:avLst/>
            <a:gdLst/>
            <a:ahLst/>
            <a:rect l="0" t="0" r="r" b="b"/>
            <a:pathLst>
              <a:path w="147003" h="103824">
                <a:moveTo>
                  <a:pt x="7937" y="100965"/>
                </a:moveTo>
                <a:cubicBezTo>
                  <a:pt x="15875" y="103823"/>
                  <a:pt x="38445" y="100187"/>
                  <a:pt x="53657" y="99060"/>
                </a:cubicBezTo>
                <a:cubicBezTo>
                  <a:pt x="55660" y="98912"/>
                  <a:pt x="57376" y="97377"/>
                  <a:pt x="59372" y="97155"/>
                </a:cubicBezTo>
                <a:cubicBezTo>
                  <a:pt x="68860" y="96101"/>
                  <a:pt x="78422" y="95885"/>
                  <a:pt x="87947" y="95250"/>
                </a:cubicBezTo>
                <a:cubicBezTo>
                  <a:pt x="91757" y="94615"/>
                  <a:pt x="95529" y="93680"/>
                  <a:pt x="99377" y="93345"/>
                </a:cubicBezTo>
                <a:cubicBezTo>
                  <a:pt x="135730" y="90184"/>
                  <a:pt x="122408" y="97676"/>
                  <a:pt x="137477" y="87630"/>
                </a:cubicBezTo>
                <a:cubicBezTo>
                  <a:pt x="138747" y="85725"/>
                  <a:pt x="140263" y="83963"/>
                  <a:pt x="141287" y="81915"/>
                </a:cubicBezTo>
                <a:cubicBezTo>
                  <a:pt x="143982" y="76525"/>
                  <a:pt x="144317" y="67935"/>
                  <a:pt x="145097" y="62865"/>
                </a:cubicBezTo>
                <a:cubicBezTo>
                  <a:pt x="145684" y="59047"/>
                  <a:pt x="146367" y="55245"/>
                  <a:pt x="147002" y="51435"/>
                </a:cubicBezTo>
                <a:cubicBezTo>
                  <a:pt x="145949" y="38802"/>
                  <a:pt x="146892" y="28355"/>
                  <a:pt x="141287" y="17145"/>
                </a:cubicBezTo>
                <a:cubicBezTo>
                  <a:pt x="138714" y="12000"/>
                  <a:pt x="137168" y="6899"/>
                  <a:pt x="131762" y="3810"/>
                </a:cubicBezTo>
                <a:cubicBezTo>
                  <a:pt x="129489" y="2511"/>
                  <a:pt x="126659" y="2624"/>
                  <a:pt x="124142" y="1905"/>
                </a:cubicBezTo>
                <a:cubicBezTo>
                  <a:pt x="122211" y="1353"/>
                  <a:pt x="120332" y="635"/>
                  <a:pt x="118427" y="0"/>
                </a:cubicBezTo>
                <a:cubicBezTo>
                  <a:pt x="116522" y="635"/>
                  <a:pt x="113966" y="337"/>
                  <a:pt x="112712" y="1905"/>
                </a:cubicBezTo>
                <a:cubicBezTo>
                  <a:pt x="111076" y="3949"/>
                  <a:pt x="111320" y="6958"/>
                  <a:pt x="110807" y="9525"/>
                </a:cubicBezTo>
                <a:cubicBezTo>
                  <a:pt x="110049" y="13313"/>
                  <a:pt x="110471" y="17425"/>
                  <a:pt x="108902" y="20955"/>
                </a:cubicBezTo>
                <a:cubicBezTo>
                  <a:pt x="107808" y="23417"/>
                  <a:pt x="105092" y="24765"/>
                  <a:pt x="103187" y="26670"/>
                </a:cubicBezTo>
                <a:cubicBezTo>
                  <a:pt x="99377" y="26035"/>
                  <a:pt x="95528" y="25603"/>
                  <a:pt x="91757" y="24765"/>
                </a:cubicBezTo>
                <a:cubicBezTo>
                  <a:pt x="89797" y="24329"/>
                  <a:pt x="87462" y="24280"/>
                  <a:pt x="86042" y="22860"/>
                </a:cubicBezTo>
                <a:cubicBezTo>
                  <a:pt x="84622" y="21440"/>
                  <a:pt x="85035" y="18941"/>
                  <a:pt x="84137" y="17145"/>
                </a:cubicBezTo>
                <a:cubicBezTo>
                  <a:pt x="78748" y="6367"/>
                  <a:pt x="79704" y="8581"/>
                  <a:pt x="70802" y="1905"/>
                </a:cubicBezTo>
                <a:cubicBezTo>
                  <a:pt x="69532" y="3810"/>
                  <a:pt x="67106" y="5333"/>
                  <a:pt x="66992" y="7620"/>
                </a:cubicBezTo>
                <a:cubicBezTo>
                  <a:pt x="66241" y="22642"/>
                  <a:pt x="61081" y="39545"/>
                  <a:pt x="76517" y="45720"/>
                </a:cubicBezTo>
                <a:cubicBezTo>
                  <a:pt x="80103" y="47155"/>
                  <a:pt x="84137" y="46990"/>
                  <a:pt x="87947" y="47625"/>
                </a:cubicBezTo>
                <a:cubicBezTo>
                  <a:pt x="87312" y="53340"/>
                  <a:pt x="91185" y="62198"/>
                  <a:pt x="86042" y="64770"/>
                </a:cubicBezTo>
                <a:cubicBezTo>
                  <a:pt x="52323" y="81630"/>
                  <a:pt x="62424" y="65765"/>
                  <a:pt x="53657" y="55245"/>
                </a:cubicBezTo>
                <a:cubicBezTo>
                  <a:pt x="52191" y="53486"/>
                  <a:pt x="49847" y="52705"/>
                  <a:pt x="47942" y="51435"/>
                </a:cubicBezTo>
                <a:cubicBezTo>
                  <a:pt x="37782" y="36195"/>
                  <a:pt x="44132" y="42545"/>
                  <a:pt x="28892" y="32385"/>
                </a:cubicBezTo>
                <a:cubicBezTo>
                  <a:pt x="25550" y="30157"/>
                  <a:pt x="17462" y="28575"/>
                  <a:pt x="17462" y="28575"/>
                </a:cubicBezTo>
                <a:cubicBezTo>
                  <a:pt x="15557" y="29845"/>
                  <a:pt x="12960" y="30443"/>
                  <a:pt x="11747" y="32385"/>
                </a:cubicBezTo>
                <a:cubicBezTo>
                  <a:pt x="9618" y="35791"/>
                  <a:pt x="7937" y="43815"/>
                  <a:pt x="7937" y="43815"/>
                </a:cubicBezTo>
                <a:cubicBezTo>
                  <a:pt x="7302" y="56515"/>
                  <a:pt x="6032" y="69199"/>
                  <a:pt x="6032" y="81915"/>
                </a:cubicBezTo>
                <a:cubicBezTo>
                  <a:pt x="6032" y="88929"/>
                  <a:pt x="0" y="98108"/>
                  <a:pt x="7937" y="10096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5" name="CustomShape 15"/>
          <p:cNvSpPr/>
          <p:nvPr/>
        </p:nvSpPr>
        <p:spPr>
          <a:xfrm>
            <a:off x="8967240" y="4849560"/>
            <a:ext cx="58320" cy="96480"/>
          </a:xfrm>
          <a:custGeom>
            <a:avLst/>
            <a:gdLst/>
            <a:ahLst/>
            <a:rect l="0" t="0" r="r" b="b"/>
            <a:pathLst>
              <a:path w="70599" h="116433">
                <a:moveTo>
                  <a:pt x="5828" y="2132"/>
                </a:moveTo>
                <a:cubicBezTo>
                  <a:pt x="5828" y="2767"/>
                  <a:pt x="2786" y="8625"/>
                  <a:pt x="3923" y="11657"/>
                </a:cubicBezTo>
                <a:cubicBezTo>
                  <a:pt x="5038" y="14630"/>
                  <a:pt x="9452" y="14983"/>
                  <a:pt x="11543" y="17372"/>
                </a:cubicBezTo>
                <a:cubicBezTo>
                  <a:pt x="22748" y="30178"/>
                  <a:pt x="10736" y="25267"/>
                  <a:pt x="24878" y="28802"/>
                </a:cubicBezTo>
                <a:lnTo>
                  <a:pt x="36308" y="36422"/>
                </a:lnTo>
                <a:cubicBezTo>
                  <a:pt x="38213" y="37692"/>
                  <a:pt x="39756" y="39908"/>
                  <a:pt x="42023" y="40232"/>
                </a:cubicBezTo>
                <a:lnTo>
                  <a:pt x="55358" y="42137"/>
                </a:lnTo>
                <a:cubicBezTo>
                  <a:pt x="57263" y="44042"/>
                  <a:pt x="59736" y="45513"/>
                  <a:pt x="61073" y="47852"/>
                </a:cubicBezTo>
                <a:cubicBezTo>
                  <a:pt x="62885" y="51022"/>
                  <a:pt x="64635" y="67982"/>
                  <a:pt x="64883" y="68807"/>
                </a:cubicBezTo>
                <a:cubicBezTo>
                  <a:pt x="65541" y="71000"/>
                  <a:pt x="67669" y="72474"/>
                  <a:pt x="68693" y="74522"/>
                </a:cubicBezTo>
                <a:cubicBezTo>
                  <a:pt x="69591" y="76318"/>
                  <a:pt x="69963" y="78332"/>
                  <a:pt x="70598" y="80237"/>
                </a:cubicBezTo>
                <a:cubicBezTo>
                  <a:pt x="69963" y="87222"/>
                  <a:pt x="70163" y="94334"/>
                  <a:pt x="68693" y="101192"/>
                </a:cubicBezTo>
                <a:cubicBezTo>
                  <a:pt x="68213" y="103431"/>
                  <a:pt x="66349" y="105148"/>
                  <a:pt x="64883" y="106907"/>
                </a:cubicBezTo>
                <a:cubicBezTo>
                  <a:pt x="60299" y="112407"/>
                  <a:pt x="59072" y="112686"/>
                  <a:pt x="53453" y="116432"/>
                </a:cubicBezTo>
                <a:cubicBezTo>
                  <a:pt x="49643" y="115797"/>
                  <a:pt x="45687" y="115748"/>
                  <a:pt x="42023" y="114527"/>
                </a:cubicBezTo>
                <a:cubicBezTo>
                  <a:pt x="37671" y="113076"/>
                  <a:pt x="31099" y="105508"/>
                  <a:pt x="28688" y="103097"/>
                </a:cubicBezTo>
                <a:cubicBezTo>
                  <a:pt x="28053" y="96747"/>
                  <a:pt x="27529" y="90385"/>
                  <a:pt x="26783" y="84047"/>
                </a:cubicBezTo>
                <a:cubicBezTo>
                  <a:pt x="26258" y="79588"/>
                  <a:pt x="25403" y="75171"/>
                  <a:pt x="24878" y="70712"/>
                </a:cubicBezTo>
                <a:cubicBezTo>
                  <a:pt x="24132" y="64374"/>
                  <a:pt x="23943" y="57969"/>
                  <a:pt x="22973" y="51662"/>
                </a:cubicBezTo>
                <a:cubicBezTo>
                  <a:pt x="21803" y="44057"/>
                  <a:pt x="20518" y="47296"/>
                  <a:pt x="17258" y="40232"/>
                </a:cubicBezTo>
                <a:cubicBezTo>
                  <a:pt x="14392" y="34022"/>
                  <a:pt x="12178" y="27532"/>
                  <a:pt x="9638" y="21182"/>
                </a:cubicBezTo>
                <a:cubicBezTo>
                  <a:pt x="8666" y="18751"/>
                  <a:pt x="8764" y="15968"/>
                  <a:pt x="7733" y="13562"/>
                </a:cubicBezTo>
                <a:cubicBezTo>
                  <a:pt x="6831" y="11458"/>
                  <a:pt x="4947" y="9895"/>
                  <a:pt x="3923" y="7847"/>
                </a:cubicBezTo>
                <a:cubicBezTo>
                  <a:pt x="0" y="0"/>
                  <a:pt x="5828" y="1497"/>
                  <a:pt x="5828" y="2132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6" name="CustomShape 16"/>
          <p:cNvSpPr/>
          <p:nvPr/>
        </p:nvSpPr>
        <p:spPr>
          <a:xfrm>
            <a:off x="8907120" y="4984200"/>
            <a:ext cx="34200" cy="51840"/>
          </a:xfrm>
          <a:custGeom>
            <a:avLst/>
            <a:gdLst/>
            <a:ahLst/>
            <a:rect l="0" t="0" r="r" b="b"/>
            <a:pathLst>
              <a:path w="41439" h="62866">
                <a:moveTo>
                  <a:pt x="36195" y="7620"/>
                </a:moveTo>
                <a:cubicBezTo>
                  <a:pt x="34290" y="7937"/>
                  <a:pt x="29702" y="6852"/>
                  <a:pt x="26670" y="5715"/>
                </a:cubicBezTo>
                <a:cubicBezTo>
                  <a:pt x="24526" y="4911"/>
                  <a:pt x="23003" y="2929"/>
                  <a:pt x="20955" y="1905"/>
                </a:cubicBezTo>
                <a:cubicBezTo>
                  <a:pt x="19159" y="1007"/>
                  <a:pt x="17145" y="635"/>
                  <a:pt x="15240" y="0"/>
                </a:cubicBezTo>
                <a:cubicBezTo>
                  <a:pt x="13335" y="635"/>
                  <a:pt x="10779" y="337"/>
                  <a:pt x="9525" y="1905"/>
                </a:cubicBezTo>
                <a:cubicBezTo>
                  <a:pt x="7889" y="3949"/>
                  <a:pt x="8133" y="6958"/>
                  <a:pt x="7620" y="9525"/>
                </a:cubicBezTo>
                <a:cubicBezTo>
                  <a:pt x="6862" y="13313"/>
                  <a:pt x="6936" y="17291"/>
                  <a:pt x="5715" y="20955"/>
                </a:cubicBezTo>
                <a:cubicBezTo>
                  <a:pt x="4991" y="23127"/>
                  <a:pt x="2929" y="24622"/>
                  <a:pt x="1905" y="26670"/>
                </a:cubicBezTo>
                <a:cubicBezTo>
                  <a:pt x="1007" y="28466"/>
                  <a:pt x="635" y="30480"/>
                  <a:pt x="0" y="32385"/>
                </a:cubicBezTo>
                <a:cubicBezTo>
                  <a:pt x="1270" y="36830"/>
                  <a:pt x="2482" y="41292"/>
                  <a:pt x="3810" y="45720"/>
                </a:cubicBezTo>
                <a:cubicBezTo>
                  <a:pt x="4387" y="47643"/>
                  <a:pt x="4601" y="49764"/>
                  <a:pt x="5715" y="51435"/>
                </a:cubicBezTo>
                <a:cubicBezTo>
                  <a:pt x="7822" y="54595"/>
                  <a:pt x="13631" y="59203"/>
                  <a:pt x="17145" y="60960"/>
                </a:cubicBezTo>
                <a:cubicBezTo>
                  <a:pt x="18941" y="61858"/>
                  <a:pt x="20955" y="62230"/>
                  <a:pt x="22860" y="62865"/>
                </a:cubicBezTo>
                <a:lnTo>
                  <a:pt x="30480" y="51435"/>
                </a:lnTo>
                <a:cubicBezTo>
                  <a:pt x="32276" y="48741"/>
                  <a:pt x="31600" y="45051"/>
                  <a:pt x="32385" y="41910"/>
                </a:cubicBezTo>
                <a:cubicBezTo>
                  <a:pt x="33962" y="35600"/>
                  <a:pt x="34375" y="36067"/>
                  <a:pt x="38100" y="30480"/>
                </a:cubicBezTo>
                <a:cubicBezTo>
                  <a:pt x="40127" y="18317"/>
                  <a:pt x="41438" y="17161"/>
                  <a:pt x="38100" y="3810"/>
                </a:cubicBezTo>
                <a:cubicBezTo>
                  <a:pt x="37411" y="1055"/>
                  <a:pt x="38100" y="7303"/>
                  <a:pt x="36195" y="762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7" name="CustomShape 17"/>
          <p:cNvSpPr/>
          <p:nvPr/>
        </p:nvSpPr>
        <p:spPr>
          <a:xfrm>
            <a:off x="8845560" y="4741920"/>
            <a:ext cx="66240" cy="63000"/>
          </a:xfrm>
          <a:custGeom>
            <a:avLst/>
            <a:gdLst/>
            <a:ahLst/>
            <a:rect l="0" t="0" r="r" b="b"/>
            <a:pathLst>
              <a:path w="80011" h="76201">
                <a:moveTo>
                  <a:pt x="72390" y="62865"/>
                </a:moveTo>
                <a:cubicBezTo>
                  <a:pt x="71438" y="59690"/>
                  <a:pt x="74515" y="50193"/>
                  <a:pt x="74295" y="43815"/>
                </a:cubicBezTo>
                <a:cubicBezTo>
                  <a:pt x="73877" y="31691"/>
                  <a:pt x="73427" y="19389"/>
                  <a:pt x="70485" y="7620"/>
                </a:cubicBezTo>
                <a:cubicBezTo>
                  <a:pt x="69998" y="5672"/>
                  <a:pt x="66766" y="5937"/>
                  <a:pt x="64770" y="5715"/>
                </a:cubicBezTo>
                <a:cubicBezTo>
                  <a:pt x="55282" y="4661"/>
                  <a:pt x="45720" y="4445"/>
                  <a:pt x="36195" y="3810"/>
                </a:cubicBezTo>
                <a:cubicBezTo>
                  <a:pt x="33655" y="2540"/>
                  <a:pt x="31415" y="0"/>
                  <a:pt x="28575" y="0"/>
                </a:cubicBezTo>
                <a:cubicBezTo>
                  <a:pt x="25155" y="0"/>
                  <a:pt x="21102" y="1074"/>
                  <a:pt x="19050" y="3810"/>
                </a:cubicBezTo>
                <a:cubicBezTo>
                  <a:pt x="16732" y="6900"/>
                  <a:pt x="17836" y="11440"/>
                  <a:pt x="17145" y="15240"/>
                </a:cubicBezTo>
                <a:cubicBezTo>
                  <a:pt x="16566" y="18426"/>
                  <a:pt x="16846" y="21954"/>
                  <a:pt x="15240" y="24765"/>
                </a:cubicBezTo>
                <a:cubicBezTo>
                  <a:pt x="14104" y="26753"/>
                  <a:pt x="11430" y="27305"/>
                  <a:pt x="9525" y="28575"/>
                </a:cubicBezTo>
                <a:cubicBezTo>
                  <a:pt x="8890" y="31115"/>
                  <a:pt x="8651" y="33789"/>
                  <a:pt x="7620" y="36195"/>
                </a:cubicBezTo>
                <a:cubicBezTo>
                  <a:pt x="6718" y="38299"/>
                  <a:pt x="4592" y="39758"/>
                  <a:pt x="3810" y="41910"/>
                </a:cubicBezTo>
                <a:cubicBezTo>
                  <a:pt x="2021" y="46831"/>
                  <a:pt x="0" y="57150"/>
                  <a:pt x="0" y="57150"/>
                </a:cubicBezTo>
                <a:cubicBezTo>
                  <a:pt x="635" y="59055"/>
                  <a:pt x="485" y="61445"/>
                  <a:pt x="1905" y="62865"/>
                </a:cubicBezTo>
                <a:cubicBezTo>
                  <a:pt x="3325" y="64285"/>
                  <a:pt x="5612" y="64770"/>
                  <a:pt x="7620" y="64770"/>
                </a:cubicBezTo>
                <a:cubicBezTo>
                  <a:pt x="16533" y="64770"/>
                  <a:pt x="25400" y="63500"/>
                  <a:pt x="34290" y="62865"/>
                </a:cubicBezTo>
                <a:cubicBezTo>
                  <a:pt x="36195" y="62230"/>
                  <a:pt x="37997" y="60960"/>
                  <a:pt x="40005" y="60960"/>
                </a:cubicBezTo>
                <a:cubicBezTo>
                  <a:pt x="48541" y="60960"/>
                  <a:pt x="50262" y="62600"/>
                  <a:pt x="55245" y="68580"/>
                </a:cubicBezTo>
                <a:cubicBezTo>
                  <a:pt x="56711" y="70339"/>
                  <a:pt x="57267" y="72865"/>
                  <a:pt x="59055" y="74295"/>
                </a:cubicBezTo>
                <a:cubicBezTo>
                  <a:pt x="60623" y="75549"/>
                  <a:pt x="62865" y="75565"/>
                  <a:pt x="64770" y="76200"/>
                </a:cubicBezTo>
                <a:cubicBezTo>
                  <a:pt x="66675" y="74930"/>
                  <a:pt x="68497" y="73526"/>
                  <a:pt x="70485" y="72390"/>
                </a:cubicBezTo>
                <a:cubicBezTo>
                  <a:pt x="72951" y="70981"/>
                  <a:pt x="76097" y="70588"/>
                  <a:pt x="78105" y="68580"/>
                </a:cubicBezTo>
                <a:cubicBezTo>
                  <a:pt x="79525" y="67160"/>
                  <a:pt x="79375" y="64770"/>
                  <a:pt x="80010" y="62865"/>
                </a:cubicBezTo>
                <a:cubicBezTo>
                  <a:pt x="71885" y="60157"/>
                  <a:pt x="73342" y="66040"/>
                  <a:pt x="72390" y="6286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8" name="CustomShape 18"/>
          <p:cNvSpPr/>
          <p:nvPr/>
        </p:nvSpPr>
        <p:spPr>
          <a:xfrm>
            <a:off x="8820000" y="4552200"/>
            <a:ext cx="64080" cy="130680"/>
          </a:xfrm>
          <a:custGeom>
            <a:avLst/>
            <a:gdLst/>
            <a:ahLst/>
            <a:rect l="0" t="0" r="r" b="b"/>
            <a:pathLst>
              <a:path w="77571" h="157612">
                <a:moveTo>
                  <a:pt x="13335" y="150495"/>
                </a:moveTo>
                <a:cubicBezTo>
                  <a:pt x="14287" y="149860"/>
                  <a:pt x="17252" y="144207"/>
                  <a:pt x="19050" y="140970"/>
                </a:cubicBezTo>
                <a:cubicBezTo>
                  <a:pt x="20429" y="138488"/>
                  <a:pt x="21451" y="135816"/>
                  <a:pt x="22860" y="133350"/>
                </a:cubicBezTo>
                <a:cubicBezTo>
                  <a:pt x="23996" y="131362"/>
                  <a:pt x="24728" y="128848"/>
                  <a:pt x="26670" y="127635"/>
                </a:cubicBezTo>
                <a:cubicBezTo>
                  <a:pt x="33456" y="123394"/>
                  <a:pt x="46226" y="122809"/>
                  <a:pt x="53340" y="121920"/>
                </a:cubicBezTo>
                <a:cubicBezTo>
                  <a:pt x="55245" y="121285"/>
                  <a:pt x="57635" y="121435"/>
                  <a:pt x="59055" y="120015"/>
                </a:cubicBezTo>
                <a:cubicBezTo>
                  <a:pt x="60475" y="118595"/>
                  <a:pt x="60725" y="116294"/>
                  <a:pt x="60960" y="114300"/>
                </a:cubicBezTo>
                <a:cubicBezTo>
                  <a:pt x="62001" y="105448"/>
                  <a:pt x="60703" y="96277"/>
                  <a:pt x="62865" y="87630"/>
                </a:cubicBezTo>
                <a:cubicBezTo>
                  <a:pt x="63420" y="85409"/>
                  <a:pt x="66821" y="85286"/>
                  <a:pt x="68580" y="83820"/>
                </a:cubicBezTo>
                <a:cubicBezTo>
                  <a:pt x="70650" y="82095"/>
                  <a:pt x="72390" y="80010"/>
                  <a:pt x="74295" y="78105"/>
                </a:cubicBezTo>
                <a:cubicBezTo>
                  <a:pt x="77570" y="68279"/>
                  <a:pt x="77083" y="72482"/>
                  <a:pt x="74295" y="57150"/>
                </a:cubicBezTo>
                <a:cubicBezTo>
                  <a:pt x="73936" y="55174"/>
                  <a:pt x="73504" y="53106"/>
                  <a:pt x="72390" y="51435"/>
                </a:cubicBezTo>
                <a:cubicBezTo>
                  <a:pt x="70896" y="49193"/>
                  <a:pt x="68580" y="47625"/>
                  <a:pt x="66675" y="45720"/>
                </a:cubicBezTo>
                <a:cubicBezTo>
                  <a:pt x="66040" y="43815"/>
                  <a:pt x="66024" y="41573"/>
                  <a:pt x="64770" y="40005"/>
                </a:cubicBezTo>
                <a:cubicBezTo>
                  <a:pt x="56515" y="29686"/>
                  <a:pt x="60960" y="43339"/>
                  <a:pt x="55245" y="30480"/>
                </a:cubicBezTo>
                <a:cubicBezTo>
                  <a:pt x="53614" y="26810"/>
                  <a:pt x="52705" y="22860"/>
                  <a:pt x="51435" y="19050"/>
                </a:cubicBezTo>
                <a:lnTo>
                  <a:pt x="49530" y="13335"/>
                </a:lnTo>
                <a:cubicBezTo>
                  <a:pt x="48506" y="10263"/>
                  <a:pt x="49231" y="6621"/>
                  <a:pt x="47625" y="3810"/>
                </a:cubicBezTo>
                <a:cubicBezTo>
                  <a:pt x="46489" y="1822"/>
                  <a:pt x="43815" y="1270"/>
                  <a:pt x="41910" y="0"/>
                </a:cubicBezTo>
                <a:cubicBezTo>
                  <a:pt x="40005" y="635"/>
                  <a:pt x="37763" y="651"/>
                  <a:pt x="36195" y="1905"/>
                </a:cubicBezTo>
                <a:cubicBezTo>
                  <a:pt x="34407" y="3335"/>
                  <a:pt x="34004" y="6001"/>
                  <a:pt x="32385" y="7620"/>
                </a:cubicBezTo>
                <a:cubicBezTo>
                  <a:pt x="30766" y="9239"/>
                  <a:pt x="28575" y="10160"/>
                  <a:pt x="26670" y="11430"/>
                </a:cubicBezTo>
                <a:cubicBezTo>
                  <a:pt x="25400" y="13335"/>
                  <a:pt x="23884" y="15097"/>
                  <a:pt x="22860" y="17145"/>
                </a:cubicBezTo>
                <a:cubicBezTo>
                  <a:pt x="21962" y="18941"/>
                  <a:pt x="21951" y="21117"/>
                  <a:pt x="20955" y="22860"/>
                </a:cubicBezTo>
                <a:cubicBezTo>
                  <a:pt x="19380" y="25617"/>
                  <a:pt x="17145" y="27940"/>
                  <a:pt x="15240" y="30480"/>
                </a:cubicBezTo>
                <a:cubicBezTo>
                  <a:pt x="14605" y="32385"/>
                  <a:pt x="14589" y="34627"/>
                  <a:pt x="13335" y="36195"/>
                </a:cubicBezTo>
                <a:cubicBezTo>
                  <a:pt x="11540" y="38439"/>
                  <a:pt x="1875" y="42878"/>
                  <a:pt x="0" y="43815"/>
                </a:cubicBezTo>
                <a:cubicBezTo>
                  <a:pt x="1087" y="47075"/>
                  <a:pt x="2550" y="53135"/>
                  <a:pt x="5715" y="55245"/>
                </a:cubicBezTo>
                <a:cubicBezTo>
                  <a:pt x="7893" y="56697"/>
                  <a:pt x="10795" y="56515"/>
                  <a:pt x="13335" y="57150"/>
                </a:cubicBezTo>
                <a:cubicBezTo>
                  <a:pt x="14601" y="58416"/>
                  <a:pt x="22713" y="65780"/>
                  <a:pt x="22860" y="68580"/>
                </a:cubicBezTo>
                <a:cubicBezTo>
                  <a:pt x="25226" y="113540"/>
                  <a:pt x="25609" y="87847"/>
                  <a:pt x="17145" y="104775"/>
                </a:cubicBezTo>
                <a:cubicBezTo>
                  <a:pt x="16247" y="106571"/>
                  <a:pt x="16494" y="108922"/>
                  <a:pt x="15240" y="110490"/>
                </a:cubicBezTo>
                <a:cubicBezTo>
                  <a:pt x="13810" y="112278"/>
                  <a:pt x="11430" y="113030"/>
                  <a:pt x="9525" y="114300"/>
                </a:cubicBezTo>
                <a:cubicBezTo>
                  <a:pt x="7599" y="117189"/>
                  <a:pt x="3810" y="121786"/>
                  <a:pt x="3810" y="125730"/>
                </a:cubicBezTo>
                <a:cubicBezTo>
                  <a:pt x="3810" y="128348"/>
                  <a:pt x="4544" y="131008"/>
                  <a:pt x="5715" y="133350"/>
                </a:cubicBezTo>
                <a:cubicBezTo>
                  <a:pt x="7763" y="137446"/>
                  <a:pt x="13335" y="144780"/>
                  <a:pt x="13335" y="144780"/>
                </a:cubicBezTo>
                <a:cubicBezTo>
                  <a:pt x="15473" y="157611"/>
                  <a:pt x="12383" y="151130"/>
                  <a:pt x="13335" y="15049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9" name="CustomShape 19"/>
          <p:cNvSpPr/>
          <p:nvPr/>
        </p:nvSpPr>
        <p:spPr>
          <a:xfrm>
            <a:off x="8768520" y="4410360"/>
            <a:ext cx="78120" cy="108360"/>
          </a:xfrm>
          <a:custGeom>
            <a:avLst/>
            <a:gdLst/>
            <a:ahLst/>
            <a:rect l="0" t="0" r="r" b="b"/>
            <a:pathLst>
              <a:path w="94418" h="130709">
                <a:moveTo>
                  <a:pt x="22027" y="123088"/>
                </a:moveTo>
                <a:cubicBezTo>
                  <a:pt x="25202" y="121818"/>
                  <a:pt x="28550" y="120915"/>
                  <a:pt x="31552" y="119278"/>
                </a:cubicBezTo>
                <a:cubicBezTo>
                  <a:pt x="35572" y="117085"/>
                  <a:pt x="42982" y="111658"/>
                  <a:pt x="42982" y="111658"/>
                </a:cubicBezTo>
                <a:cubicBezTo>
                  <a:pt x="44887" y="109118"/>
                  <a:pt x="46452" y="106283"/>
                  <a:pt x="48697" y="104038"/>
                </a:cubicBezTo>
                <a:cubicBezTo>
                  <a:pt x="63682" y="89053"/>
                  <a:pt x="44523" y="113238"/>
                  <a:pt x="60127" y="94513"/>
                </a:cubicBezTo>
                <a:cubicBezTo>
                  <a:pt x="61593" y="92754"/>
                  <a:pt x="62606" y="90661"/>
                  <a:pt x="63937" y="88798"/>
                </a:cubicBezTo>
                <a:cubicBezTo>
                  <a:pt x="65782" y="86214"/>
                  <a:pt x="67747" y="83718"/>
                  <a:pt x="69652" y="81178"/>
                </a:cubicBezTo>
                <a:cubicBezTo>
                  <a:pt x="70287" y="78638"/>
                  <a:pt x="70386" y="75900"/>
                  <a:pt x="71557" y="73558"/>
                </a:cubicBezTo>
                <a:cubicBezTo>
                  <a:pt x="73605" y="69462"/>
                  <a:pt x="76637" y="65938"/>
                  <a:pt x="79177" y="62128"/>
                </a:cubicBezTo>
                <a:lnTo>
                  <a:pt x="86797" y="50698"/>
                </a:lnTo>
                <a:lnTo>
                  <a:pt x="90607" y="44983"/>
                </a:lnTo>
                <a:cubicBezTo>
                  <a:pt x="92835" y="41641"/>
                  <a:pt x="94417" y="33553"/>
                  <a:pt x="94417" y="33553"/>
                </a:cubicBezTo>
                <a:cubicBezTo>
                  <a:pt x="92923" y="30565"/>
                  <a:pt x="89490" y="22911"/>
                  <a:pt x="86797" y="20218"/>
                </a:cubicBezTo>
                <a:cubicBezTo>
                  <a:pt x="85178" y="18599"/>
                  <a:pt x="83174" y="17338"/>
                  <a:pt x="81082" y="16408"/>
                </a:cubicBezTo>
                <a:cubicBezTo>
                  <a:pt x="77412" y="14777"/>
                  <a:pt x="73462" y="13868"/>
                  <a:pt x="69652" y="12598"/>
                </a:cubicBezTo>
                <a:lnTo>
                  <a:pt x="63937" y="10693"/>
                </a:lnTo>
                <a:cubicBezTo>
                  <a:pt x="47427" y="11963"/>
                  <a:pt x="22398" y="0"/>
                  <a:pt x="14407" y="14503"/>
                </a:cubicBezTo>
                <a:cubicBezTo>
                  <a:pt x="0" y="40648"/>
                  <a:pt x="12502" y="74186"/>
                  <a:pt x="12502" y="104038"/>
                </a:cubicBezTo>
                <a:cubicBezTo>
                  <a:pt x="12502" y="109319"/>
                  <a:pt x="11632" y="123535"/>
                  <a:pt x="18217" y="128803"/>
                </a:cubicBezTo>
                <a:cubicBezTo>
                  <a:pt x="19785" y="130057"/>
                  <a:pt x="22027" y="130073"/>
                  <a:pt x="23932" y="130708"/>
                </a:cubicBezTo>
                <a:lnTo>
                  <a:pt x="22027" y="123088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0" name="CustomShape 20"/>
          <p:cNvSpPr/>
          <p:nvPr/>
        </p:nvSpPr>
        <p:spPr>
          <a:xfrm>
            <a:off x="9083880" y="4529520"/>
            <a:ext cx="63720" cy="91800"/>
          </a:xfrm>
          <a:custGeom>
            <a:avLst/>
            <a:gdLst/>
            <a:ahLst/>
            <a:rect l="0" t="0" r="r" b="b"/>
            <a:pathLst>
              <a:path w="76978" h="111087">
                <a:moveTo>
                  <a:pt x="31257" y="107276"/>
                </a:moveTo>
                <a:cubicBezTo>
                  <a:pt x="38242" y="107911"/>
                  <a:pt x="45252" y="108311"/>
                  <a:pt x="52212" y="109181"/>
                </a:cubicBezTo>
                <a:cubicBezTo>
                  <a:pt x="55425" y="109583"/>
                  <a:pt x="58499" y="111086"/>
                  <a:pt x="61737" y="111086"/>
                </a:cubicBezTo>
                <a:cubicBezTo>
                  <a:pt x="66857" y="111086"/>
                  <a:pt x="71897" y="109816"/>
                  <a:pt x="76977" y="109181"/>
                </a:cubicBezTo>
                <a:cubicBezTo>
                  <a:pt x="76342" y="104736"/>
                  <a:pt x="76740" y="100015"/>
                  <a:pt x="75072" y="95846"/>
                </a:cubicBezTo>
                <a:cubicBezTo>
                  <a:pt x="74071" y="93345"/>
                  <a:pt x="71082" y="92201"/>
                  <a:pt x="69357" y="90131"/>
                </a:cubicBezTo>
                <a:cubicBezTo>
                  <a:pt x="67891" y="88372"/>
                  <a:pt x="66817" y="86321"/>
                  <a:pt x="65547" y="84416"/>
                </a:cubicBezTo>
                <a:cubicBezTo>
                  <a:pt x="60626" y="64734"/>
                  <a:pt x="64642" y="73533"/>
                  <a:pt x="54117" y="57746"/>
                </a:cubicBezTo>
                <a:lnTo>
                  <a:pt x="50307" y="52031"/>
                </a:lnTo>
                <a:cubicBezTo>
                  <a:pt x="49672" y="38696"/>
                  <a:pt x="51125" y="25095"/>
                  <a:pt x="48402" y="12026"/>
                </a:cubicBezTo>
                <a:cubicBezTo>
                  <a:pt x="47754" y="8918"/>
                  <a:pt x="43366" y="8156"/>
                  <a:pt x="40782" y="6311"/>
                </a:cubicBezTo>
                <a:cubicBezTo>
                  <a:pt x="34319" y="1695"/>
                  <a:pt x="36429" y="2955"/>
                  <a:pt x="29352" y="596"/>
                </a:cubicBezTo>
                <a:cubicBezTo>
                  <a:pt x="4771" y="8790"/>
                  <a:pt x="25258" y="0"/>
                  <a:pt x="19827" y="61556"/>
                </a:cubicBezTo>
                <a:cubicBezTo>
                  <a:pt x="19651" y="63556"/>
                  <a:pt x="19556" y="66104"/>
                  <a:pt x="17922" y="67271"/>
                </a:cubicBezTo>
                <a:cubicBezTo>
                  <a:pt x="14654" y="69605"/>
                  <a:pt x="6492" y="71081"/>
                  <a:pt x="6492" y="71081"/>
                </a:cubicBezTo>
                <a:cubicBezTo>
                  <a:pt x="5222" y="72986"/>
                  <a:pt x="2834" y="74512"/>
                  <a:pt x="2682" y="76796"/>
                </a:cubicBezTo>
                <a:cubicBezTo>
                  <a:pt x="2484" y="79771"/>
                  <a:pt x="0" y="102201"/>
                  <a:pt x="10302" y="105371"/>
                </a:cubicBezTo>
                <a:cubicBezTo>
                  <a:pt x="16401" y="107248"/>
                  <a:pt x="23002" y="106641"/>
                  <a:pt x="29352" y="107276"/>
                </a:cubicBezTo>
                <a:lnTo>
                  <a:pt x="31257" y="107276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1" name="CustomShape 21"/>
          <p:cNvSpPr/>
          <p:nvPr/>
        </p:nvSpPr>
        <p:spPr>
          <a:xfrm>
            <a:off x="8988120" y="4440960"/>
            <a:ext cx="39960" cy="38880"/>
          </a:xfrm>
          <a:custGeom>
            <a:avLst/>
            <a:gdLst/>
            <a:ahLst/>
            <a:rect l="0" t="0" r="r" b="b"/>
            <a:pathLst>
              <a:path w="48585" h="47228">
                <a:moveTo>
                  <a:pt x="45263" y="25229"/>
                </a:moveTo>
                <a:cubicBezTo>
                  <a:pt x="44628" y="17927"/>
                  <a:pt x="48584" y="1459"/>
                  <a:pt x="37643" y="464"/>
                </a:cubicBezTo>
                <a:cubicBezTo>
                  <a:pt x="32544" y="0"/>
                  <a:pt x="27483" y="1734"/>
                  <a:pt x="22403" y="2369"/>
                </a:cubicBezTo>
                <a:cubicBezTo>
                  <a:pt x="19867" y="3214"/>
                  <a:pt x="12257" y="5194"/>
                  <a:pt x="10973" y="8084"/>
                </a:cubicBezTo>
                <a:cubicBezTo>
                  <a:pt x="0" y="32773"/>
                  <a:pt x="17455" y="13032"/>
                  <a:pt x="3353" y="27134"/>
                </a:cubicBezTo>
                <a:cubicBezTo>
                  <a:pt x="3988" y="29039"/>
                  <a:pt x="4004" y="31281"/>
                  <a:pt x="5258" y="32849"/>
                </a:cubicBezTo>
                <a:cubicBezTo>
                  <a:pt x="7944" y="36206"/>
                  <a:pt x="12923" y="37309"/>
                  <a:pt x="16688" y="38564"/>
                </a:cubicBezTo>
                <a:cubicBezTo>
                  <a:pt x="22668" y="44544"/>
                  <a:pt x="22195" y="46184"/>
                  <a:pt x="31928" y="46184"/>
                </a:cubicBezTo>
                <a:cubicBezTo>
                  <a:pt x="35166" y="46184"/>
                  <a:pt x="40113" y="47227"/>
                  <a:pt x="41453" y="44279"/>
                </a:cubicBezTo>
                <a:cubicBezTo>
                  <a:pt x="44081" y="38498"/>
                  <a:pt x="45898" y="32532"/>
                  <a:pt x="45263" y="2522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2" name="CustomShape 22"/>
          <p:cNvSpPr/>
          <p:nvPr/>
        </p:nvSpPr>
        <p:spPr>
          <a:xfrm>
            <a:off x="9161280" y="4773600"/>
            <a:ext cx="161640" cy="126360"/>
          </a:xfrm>
          <a:custGeom>
            <a:avLst/>
            <a:gdLst/>
            <a:ahLst/>
            <a:rect l="0" t="0" r="r" b="b"/>
            <a:pathLst>
              <a:path w="195132" h="152401">
                <a:moveTo>
                  <a:pt x="109406" y="139065"/>
                </a:moveTo>
                <a:cubicBezTo>
                  <a:pt x="115438" y="139382"/>
                  <a:pt x="124488" y="139938"/>
                  <a:pt x="130361" y="142875"/>
                </a:cubicBezTo>
                <a:cubicBezTo>
                  <a:pt x="132409" y="143899"/>
                  <a:pt x="134171" y="145415"/>
                  <a:pt x="136076" y="146685"/>
                </a:cubicBezTo>
                <a:cubicBezTo>
                  <a:pt x="139886" y="146050"/>
                  <a:pt x="144363" y="147025"/>
                  <a:pt x="147506" y="144780"/>
                </a:cubicBezTo>
                <a:cubicBezTo>
                  <a:pt x="149636" y="143258"/>
                  <a:pt x="148380" y="139566"/>
                  <a:pt x="149411" y="137160"/>
                </a:cubicBezTo>
                <a:cubicBezTo>
                  <a:pt x="150817" y="133880"/>
                  <a:pt x="156190" y="127561"/>
                  <a:pt x="158936" y="125730"/>
                </a:cubicBezTo>
                <a:cubicBezTo>
                  <a:pt x="160607" y="124616"/>
                  <a:pt x="162746" y="124460"/>
                  <a:pt x="164651" y="123825"/>
                </a:cubicBezTo>
                <a:cubicBezTo>
                  <a:pt x="176675" y="105789"/>
                  <a:pt x="158507" y="130264"/>
                  <a:pt x="176081" y="116205"/>
                </a:cubicBezTo>
                <a:cubicBezTo>
                  <a:pt x="177649" y="114951"/>
                  <a:pt x="177088" y="112286"/>
                  <a:pt x="177986" y="110490"/>
                </a:cubicBezTo>
                <a:cubicBezTo>
                  <a:pt x="179010" y="108442"/>
                  <a:pt x="180526" y="106680"/>
                  <a:pt x="181796" y="104775"/>
                </a:cubicBezTo>
                <a:cubicBezTo>
                  <a:pt x="183032" y="96125"/>
                  <a:pt x="185640" y="86755"/>
                  <a:pt x="181796" y="78105"/>
                </a:cubicBezTo>
                <a:cubicBezTo>
                  <a:pt x="180866" y="76013"/>
                  <a:pt x="177986" y="75565"/>
                  <a:pt x="176081" y="74295"/>
                </a:cubicBezTo>
                <a:cubicBezTo>
                  <a:pt x="174811" y="72390"/>
                  <a:pt x="172271" y="70870"/>
                  <a:pt x="172271" y="68580"/>
                </a:cubicBezTo>
                <a:cubicBezTo>
                  <a:pt x="172271" y="52102"/>
                  <a:pt x="175818" y="49925"/>
                  <a:pt x="183701" y="38100"/>
                </a:cubicBezTo>
                <a:cubicBezTo>
                  <a:pt x="185195" y="35858"/>
                  <a:pt x="187174" y="33879"/>
                  <a:pt x="189416" y="32385"/>
                </a:cubicBezTo>
                <a:cubicBezTo>
                  <a:pt x="191087" y="31271"/>
                  <a:pt x="193226" y="31115"/>
                  <a:pt x="195131" y="30480"/>
                </a:cubicBezTo>
                <a:cubicBezTo>
                  <a:pt x="193226" y="29845"/>
                  <a:pt x="191347" y="29127"/>
                  <a:pt x="189416" y="28575"/>
                </a:cubicBezTo>
                <a:cubicBezTo>
                  <a:pt x="172672" y="23791"/>
                  <a:pt x="189784" y="29333"/>
                  <a:pt x="176081" y="24765"/>
                </a:cubicBezTo>
                <a:cubicBezTo>
                  <a:pt x="174176" y="23495"/>
                  <a:pt x="172587" y="21510"/>
                  <a:pt x="170366" y="20955"/>
                </a:cubicBezTo>
                <a:cubicBezTo>
                  <a:pt x="164788" y="19560"/>
                  <a:pt x="158456" y="21429"/>
                  <a:pt x="153221" y="19050"/>
                </a:cubicBezTo>
                <a:cubicBezTo>
                  <a:pt x="148876" y="17075"/>
                  <a:pt x="149514" y="6822"/>
                  <a:pt x="147506" y="3810"/>
                </a:cubicBezTo>
                <a:cubicBezTo>
                  <a:pt x="146236" y="1905"/>
                  <a:pt x="143696" y="1270"/>
                  <a:pt x="141791" y="0"/>
                </a:cubicBezTo>
                <a:cubicBezTo>
                  <a:pt x="136076" y="635"/>
                  <a:pt x="130101" y="87"/>
                  <a:pt x="124646" y="1905"/>
                </a:cubicBezTo>
                <a:cubicBezTo>
                  <a:pt x="122090" y="2757"/>
                  <a:pt x="121001" y="5895"/>
                  <a:pt x="118931" y="7620"/>
                </a:cubicBezTo>
                <a:cubicBezTo>
                  <a:pt x="113868" y="11839"/>
                  <a:pt x="111525" y="11852"/>
                  <a:pt x="105596" y="15240"/>
                </a:cubicBezTo>
                <a:cubicBezTo>
                  <a:pt x="103608" y="16376"/>
                  <a:pt x="101786" y="17780"/>
                  <a:pt x="99881" y="19050"/>
                </a:cubicBezTo>
                <a:cubicBezTo>
                  <a:pt x="99246" y="20955"/>
                  <a:pt x="98874" y="22969"/>
                  <a:pt x="97976" y="24765"/>
                </a:cubicBezTo>
                <a:cubicBezTo>
                  <a:pt x="96952" y="26813"/>
                  <a:pt x="94768" y="28271"/>
                  <a:pt x="94166" y="30480"/>
                </a:cubicBezTo>
                <a:cubicBezTo>
                  <a:pt x="92819" y="35419"/>
                  <a:pt x="92985" y="40652"/>
                  <a:pt x="92261" y="45720"/>
                </a:cubicBezTo>
                <a:cubicBezTo>
                  <a:pt x="91715" y="49544"/>
                  <a:pt x="91194" y="53379"/>
                  <a:pt x="90356" y="57150"/>
                </a:cubicBezTo>
                <a:cubicBezTo>
                  <a:pt x="89920" y="59110"/>
                  <a:pt x="89349" y="61069"/>
                  <a:pt x="88451" y="62865"/>
                </a:cubicBezTo>
                <a:cubicBezTo>
                  <a:pt x="84482" y="70803"/>
                  <a:pt x="81783" y="70485"/>
                  <a:pt x="73211" y="76200"/>
                </a:cubicBezTo>
                <a:lnTo>
                  <a:pt x="67496" y="80010"/>
                </a:lnTo>
                <a:cubicBezTo>
                  <a:pt x="65591" y="82550"/>
                  <a:pt x="64423" y="85869"/>
                  <a:pt x="61781" y="87630"/>
                </a:cubicBezTo>
                <a:cubicBezTo>
                  <a:pt x="58439" y="89858"/>
                  <a:pt x="54161" y="90170"/>
                  <a:pt x="50351" y="91440"/>
                </a:cubicBezTo>
                <a:lnTo>
                  <a:pt x="44636" y="93345"/>
                </a:lnTo>
                <a:cubicBezTo>
                  <a:pt x="42731" y="93980"/>
                  <a:pt x="40785" y="94504"/>
                  <a:pt x="38921" y="95250"/>
                </a:cubicBezTo>
                <a:cubicBezTo>
                  <a:pt x="35746" y="96520"/>
                  <a:pt x="32398" y="97423"/>
                  <a:pt x="29396" y="99060"/>
                </a:cubicBezTo>
                <a:lnTo>
                  <a:pt x="12251" y="110490"/>
                </a:lnTo>
                <a:cubicBezTo>
                  <a:pt x="9888" y="112065"/>
                  <a:pt x="7171" y="113030"/>
                  <a:pt x="4631" y="114300"/>
                </a:cubicBezTo>
                <a:cubicBezTo>
                  <a:pt x="3361" y="116840"/>
                  <a:pt x="1039" y="119089"/>
                  <a:pt x="821" y="121920"/>
                </a:cubicBezTo>
                <a:cubicBezTo>
                  <a:pt x="380" y="127653"/>
                  <a:pt x="0" y="134002"/>
                  <a:pt x="2726" y="139065"/>
                </a:cubicBezTo>
                <a:cubicBezTo>
                  <a:pt x="4897" y="143097"/>
                  <a:pt x="10346" y="144145"/>
                  <a:pt x="14156" y="146685"/>
                </a:cubicBezTo>
                <a:cubicBezTo>
                  <a:pt x="22049" y="151947"/>
                  <a:pt x="17650" y="149940"/>
                  <a:pt x="27491" y="152400"/>
                </a:cubicBezTo>
                <a:cubicBezTo>
                  <a:pt x="30349" y="152043"/>
                  <a:pt x="43512" y="151409"/>
                  <a:pt x="48446" y="148590"/>
                </a:cubicBezTo>
                <a:cubicBezTo>
                  <a:pt x="49120" y="148205"/>
                  <a:pt x="59754" y="139802"/>
                  <a:pt x="61781" y="139065"/>
                </a:cubicBezTo>
                <a:cubicBezTo>
                  <a:pt x="66702" y="137276"/>
                  <a:pt x="77021" y="135255"/>
                  <a:pt x="77021" y="135255"/>
                </a:cubicBezTo>
                <a:cubicBezTo>
                  <a:pt x="80831" y="135890"/>
                  <a:pt x="84787" y="135939"/>
                  <a:pt x="88451" y="137160"/>
                </a:cubicBezTo>
                <a:cubicBezTo>
                  <a:pt x="90623" y="137884"/>
                  <a:pt x="91890" y="140717"/>
                  <a:pt x="94166" y="140970"/>
                </a:cubicBezTo>
                <a:cubicBezTo>
                  <a:pt x="98005" y="141397"/>
                  <a:pt x="103374" y="138748"/>
                  <a:pt x="109406" y="13906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3" name="CustomShape 23"/>
          <p:cNvSpPr/>
          <p:nvPr/>
        </p:nvSpPr>
        <p:spPr>
          <a:xfrm>
            <a:off x="9078120" y="5097600"/>
            <a:ext cx="61920" cy="55800"/>
          </a:xfrm>
          <a:custGeom>
            <a:avLst/>
            <a:gdLst/>
            <a:ahLst/>
            <a:rect l="0" t="0" r="r" b="b"/>
            <a:pathLst>
              <a:path w="75148" h="67449">
                <a:moveTo>
                  <a:pt x="66675" y="63638"/>
                </a:moveTo>
                <a:cubicBezTo>
                  <a:pt x="67628" y="61415"/>
                  <a:pt x="66784" y="56807"/>
                  <a:pt x="68580" y="54113"/>
                </a:cubicBezTo>
                <a:cubicBezTo>
                  <a:pt x="69694" y="52442"/>
                  <a:pt x="74782" y="54156"/>
                  <a:pt x="74295" y="52208"/>
                </a:cubicBezTo>
                <a:cubicBezTo>
                  <a:pt x="73525" y="49128"/>
                  <a:pt x="68784" y="48866"/>
                  <a:pt x="66675" y="46493"/>
                </a:cubicBezTo>
                <a:cubicBezTo>
                  <a:pt x="63633" y="43071"/>
                  <a:pt x="63399" y="36511"/>
                  <a:pt x="59055" y="35063"/>
                </a:cubicBezTo>
                <a:cubicBezTo>
                  <a:pt x="57150" y="34428"/>
                  <a:pt x="55277" y="33686"/>
                  <a:pt x="53340" y="33158"/>
                </a:cubicBezTo>
                <a:cubicBezTo>
                  <a:pt x="29706" y="26712"/>
                  <a:pt x="45539" y="31828"/>
                  <a:pt x="32385" y="27443"/>
                </a:cubicBezTo>
                <a:cubicBezTo>
                  <a:pt x="22925" y="13254"/>
                  <a:pt x="35083" y="30681"/>
                  <a:pt x="22860" y="16013"/>
                </a:cubicBezTo>
                <a:cubicBezTo>
                  <a:pt x="21394" y="14254"/>
                  <a:pt x="20320" y="12203"/>
                  <a:pt x="19050" y="10298"/>
                </a:cubicBezTo>
                <a:cubicBezTo>
                  <a:pt x="18415" y="7758"/>
                  <a:pt x="19551" y="3709"/>
                  <a:pt x="17145" y="2678"/>
                </a:cubicBezTo>
                <a:cubicBezTo>
                  <a:pt x="10896" y="0"/>
                  <a:pt x="4519" y="5380"/>
                  <a:pt x="0" y="8393"/>
                </a:cubicBezTo>
                <a:cubicBezTo>
                  <a:pt x="635" y="16013"/>
                  <a:pt x="894" y="23674"/>
                  <a:pt x="1905" y="31253"/>
                </a:cubicBezTo>
                <a:cubicBezTo>
                  <a:pt x="2170" y="33243"/>
                  <a:pt x="1862" y="36481"/>
                  <a:pt x="3810" y="36968"/>
                </a:cubicBezTo>
                <a:cubicBezTo>
                  <a:pt x="13071" y="39283"/>
                  <a:pt x="22860" y="38238"/>
                  <a:pt x="32385" y="38873"/>
                </a:cubicBezTo>
                <a:cubicBezTo>
                  <a:pt x="33439" y="42036"/>
                  <a:pt x="36835" y="52594"/>
                  <a:pt x="38100" y="54113"/>
                </a:cubicBezTo>
                <a:cubicBezTo>
                  <a:pt x="39386" y="55656"/>
                  <a:pt x="41910" y="55383"/>
                  <a:pt x="43815" y="56018"/>
                </a:cubicBezTo>
                <a:cubicBezTo>
                  <a:pt x="45720" y="57923"/>
                  <a:pt x="47288" y="60239"/>
                  <a:pt x="49530" y="61733"/>
                </a:cubicBezTo>
                <a:cubicBezTo>
                  <a:pt x="51201" y="62847"/>
                  <a:pt x="53399" y="62847"/>
                  <a:pt x="55245" y="63638"/>
                </a:cubicBezTo>
                <a:cubicBezTo>
                  <a:pt x="57855" y="64757"/>
                  <a:pt x="60325" y="66178"/>
                  <a:pt x="62865" y="67448"/>
                </a:cubicBezTo>
                <a:cubicBezTo>
                  <a:pt x="75147" y="63354"/>
                  <a:pt x="65722" y="65861"/>
                  <a:pt x="66675" y="63638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4" name="CustomShape 24"/>
          <p:cNvSpPr/>
          <p:nvPr/>
        </p:nvSpPr>
        <p:spPr>
          <a:xfrm>
            <a:off x="9586080" y="4795200"/>
            <a:ext cx="25920" cy="30600"/>
          </a:xfrm>
          <a:custGeom>
            <a:avLst/>
            <a:gdLst/>
            <a:ahLst/>
            <a:rect l="0" t="0" r="r" b="b"/>
            <a:pathLst>
              <a:path w="31583" h="37278">
                <a:moveTo>
                  <a:pt x="28575" y="4762"/>
                </a:moveTo>
                <a:cubicBezTo>
                  <a:pt x="26988" y="0"/>
                  <a:pt x="22191" y="3642"/>
                  <a:pt x="19050" y="2857"/>
                </a:cubicBezTo>
                <a:cubicBezTo>
                  <a:pt x="17102" y="2370"/>
                  <a:pt x="15343" y="952"/>
                  <a:pt x="13335" y="952"/>
                </a:cubicBezTo>
                <a:cubicBezTo>
                  <a:pt x="8845" y="952"/>
                  <a:pt x="4445" y="2222"/>
                  <a:pt x="0" y="2857"/>
                </a:cubicBezTo>
                <a:cubicBezTo>
                  <a:pt x="1905" y="11747"/>
                  <a:pt x="2523" y="21014"/>
                  <a:pt x="5715" y="29527"/>
                </a:cubicBezTo>
                <a:cubicBezTo>
                  <a:pt x="8621" y="37277"/>
                  <a:pt x="28225" y="31705"/>
                  <a:pt x="28575" y="31432"/>
                </a:cubicBezTo>
                <a:cubicBezTo>
                  <a:pt x="31582" y="29093"/>
                  <a:pt x="30162" y="9524"/>
                  <a:pt x="28575" y="4762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5" name="CustomShape 25"/>
          <p:cNvSpPr/>
          <p:nvPr/>
        </p:nvSpPr>
        <p:spPr>
          <a:xfrm>
            <a:off x="9393120" y="4969800"/>
            <a:ext cx="38160" cy="29880"/>
          </a:xfrm>
          <a:custGeom>
            <a:avLst/>
            <a:gdLst/>
            <a:ahLst/>
            <a:rect l="0" t="0" r="r" b="b"/>
            <a:pathLst>
              <a:path w="46217" h="36513">
                <a:moveTo>
                  <a:pt x="3810" y="36195"/>
                </a:moveTo>
                <a:cubicBezTo>
                  <a:pt x="5080" y="35878"/>
                  <a:pt x="9953" y="32892"/>
                  <a:pt x="13335" y="32385"/>
                </a:cubicBezTo>
                <a:cubicBezTo>
                  <a:pt x="22776" y="30969"/>
                  <a:pt x="33880" y="35642"/>
                  <a:pt x="41910" y="30480"/>
                </a:cubicBezTo>
                <a:cubicBezTo>
                  <a:pt x="46216" y="27712"/>
                  <a:pt x="40921" y="20277"/>
                  <a:pt x="40005" y="15240"/>
                </a:cubicBezTo>
                <a:cubicBezTo>
                  <a:pt x="39646" y="13264"/>
                  <a:pt x="39520" y="10945"/>
                  <a:pt x="38100" y="9525"/>
                </a:cubicBezTo>
                <a:cubicBezTo>
                  <a:pt x="30540" y="1965"/>
                  <a:pt x="27654" y="2151"/>
                  <a:pt x="19050" y="0"/>
                </a:cubicBezTo>
                <a:cubicBezTo>
                  <a:pt x="15875" y="635"/>
                  <a:pt x="12336" y="299"/>
                  <a:pt x="9525" y="1905"/>
                </a:cubicBezTo>
                <a:cubicBezTo>
                  <a:pt x="5703" y="4089"/>
                  <a:pt x="5472" y="10010"/>
                  <a:pt x="3810" y="13335"/>
                </a:cubicBezTo>
                <a:cubicBezTo>
                  <a:pt x="2786" y="15383"/>
                  <a:pt x="1270" y="17145"/>
                  <a:pt x="0" y="19050"/>
                </a:cubicBezTo>
                <a:cubicBezTo>
                  <a:pt x="732" y="22712"/>
                  <a:pt x="1256" y="31614"/>
                  <a:pt x="5715" y="34290"/>
                </a:cubicBezTo>
                <a:cubicBezTo>
                  <a:pt x="7349" y="35270"/>
                  <a:pt x="2540" y="36512"/>
                  <a:pt x="3810" y="3619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" name="CustomShape 26"/>
          <p:cNvSpPr/>
          <p:nvPr/>
        </p:nvSpPr>
        <p:spPr>
          <a:xfrm>
            <a:off x="9495720" y="4943520"/>
            <a:ext cx="40320" cy="18000"/>
          </a:xfrm>
          <a:custGeom>
            <a:avLst/>
            <a:gdLst/>
            <a:ahLst/>
            <a:rect l="0" t="0" r="r" b="b"/>
            <a:pathLst>
              <a:path w="49108" h="22255">
                <a:moveTo>
                  <a:pt x="1905" y="16539"/>
                </a:moveTo>
                <a:cubicBezTo>
                  <a:pt x="3810" y="17809"/>
                  <a:pt x="14948" y="22254"/>
                  <a:pt x="19050" y="22254"/>
                </a:cubicBezTo>
                <a:cubicBezTo>
                  <a:pt x="25432" y="22254"/>
                  <a:pt x="31750" y="20984"/>
                  <a:pt x="38100" y="20349"/>
                </a:cubicBezTo>
                <a:cubicBezTo>
                  <a:pt x="39793" y="19785"/>
                  <a:pt x="49107" y="18373"/>
                  <a:pt x="45720" y="12729"/>
                </a:cubicBezTo>
                <a:cubicBezTo>
                  <a:pt x="44259" y="10294"/>
                  <a:pt x="40411" y="10570"/>
                  <a:pt x="38100" y="8919"/>
                </a:cubicBezTo>
                <a:cubicBezTo>
                  <a:pt x="25614" y="0"/>
                  <a:pt x="38929" y="5385"/>
                  <a:pt x="26670" y="1299"/>
                </a:cubicBezTo>
                <a:cubicBezTo>
                  <a:pt x="22225" y="1934"/>
                  <a:pt x="17438" y="1380"/>
                  <a:pt x="13335" y="3204"/>
                </a:cubicBezTo>
                <a:cubicBezTo>
                  <a:pt x="10716" y="4368"/>
                  <a:pt x="8228" y="12204"/>
                  <a:pt x="7620" y="14634"/>
                </a:cubicBezTo>
                <a:cubicBezTo>
                  <a:pt x="7466" y="15250"/>
                  <a:pt x="0" y="15269"/>
                  <a:pt x="1905" y="1653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7" name="CustomShape 27"/>
          <p:cNvSpPr/>
          <p:nvPr/>
        </p:nvSpPr>
        <p:spPr>
          <a:xfrm>
            <a:off x="8938800" y="5015520"/>
            <a:ext cx="41400" cy="36000"/>
          </a:xfrm>
          <a:custGeom>
            <a:avLst/>
            <a:gdLst/>
            <a:ahLst/>
            <a:rect l="0" t="0" r="r" b="b"/>
            <a:pathLst>
              <a:path w="50121" h="43782">
                <a:moveTo>
                  <a:pt x="49530" y="36627"/>
                </a:moveTo>
                <a:cubicBezTo>
                  <a:pt x="49213" y="33135"/>
                  <a:pt x="49020" y="25060"/>
                  <a:pt x="47625" y="19482"/>
                </a:cubicBezTo>
                <a:cubicBezTo>
                  <a:pt x="46611" y="15428"/>
                  <a:pt x="40385" y="10794"/>
                  <a:pt x="38100" y="8052"/>
                </a:cubicBezTo>
                <a:cubicBezTo>
                  <a:pt x="36634" y="6293"/>
                  <a:pt x="35560" y="4242"/>
                  <a:pt x="34290" y="2337"/>
                </a:cubicBezTo>
                <a:cubicBezTo>
                  <a:pt x="23701" y="3152"/>
                  <a:pt x="11862" y="0"/>
                  <a:pt x="3810" y="8052"/>
                </a:cubicBezTo>
                <a:cubicBezTo>
                  <a:pt x="2191" y="9671"/>
                  <a:pt x="1270" y="11862"/>
                  <a:pt x="0" y="13767"/>
                </a:cubicBezTo>
                <a:cubicBezTo>
                  <a:pt x="635" y="16942"/>
                  <a:pt x="299" y="20481"/>
                  <a:pt x="1905" y="23292"/>
                </a:cubicBezTo>
                <a:cubicBezTo>
                  <a:pt x="3041" y="25280"/>
                  <a:pt x="6001" y="25483"/>
                  <a:pt x="7620" y="27102"/>
                </a:cubicBezTo>
                <a:cubicBezTo>
                  <a:pt x="10670" y="30152"/>
                  <a:pt x="12464" y="36972"/>
                  <a:pt x="17145" y="38532"/>
                </a:cubicBezTo>
                <a:cubicBezTo>
                  <a:pt x="22600" y="40350"/>
                  <a:pt x="28575" y="39802"/>
                  <a:pt x="34290" y="40437"/>
                </a:cubicBezTo>
                <a:cubicBezTo>
                  <a:pt x="41133" y="42718"/>
                  <a:pt x="41171" y="43781"/>
                  <a:pt x="49530" y="40437"/>
                </a:cubicBezTo>
                <a:cubicBezTo>
                  <a:pt x="50120" y="40201"/>
                  <a:pt x="49847" y="40119"/>
                  <a:pt x="49530" y="3662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8" name="CustomShape 28"/>
          <p:cNvSpPr/>
          <p:nvPr/>
        </p:nvSpPr>
        <p:spPr>
          <a:xfrm>
            <a:off x="9272520" y="4587480"/>
            <a:ext cx="18360" cy="12240"/>
          </a:xfrm>
          <a:custGeom>
            <a:avLst/>
            <a:gdLst/>
            <a:ahLst/>
            <a:rect l="0" t="0" r="r" b="b"/>
            <a:pathLst>
              <a:path w="22533" h="15241">
                <a:moveTo>
                  <a:pt x="21685" y="2540"/>
                </a:moveTo>
                <a:cubicBezTo>
                  <a:pt x="22532" y="0"/>
                  <a:pt x="13302" y="0"/>
                  <a:pt x="8985" y="0"/>
                </a:cubicBezTo>
                <a:cubicBezTo>
                  <a:pt x="6308" y="0"/>
                  <a:pt x="2212" y="0"/>
                  <a:pt x="1365" y="2540"/>
                </a:cubicBezTo>
                <a:cubicBezTo>
                  <a:pt x="0" y="6636"/>
                  <a:pt x="3058" y="11007"/>
                  <a:pt x="3905" y="15240"/>
                </a:cubicBezTo>
                <a:cubicBezTo>
                  <a:pt x="18828" y="9271"/>
                  <a:pt x="20838" y="5080"/>
                  <a:pt x="21685" y="254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9" name="CustomShape 29"/>
          <p:cNvSpPr/>
          <p:nvPr/>
        </p:nvSpPr>
        <p:spPr>
          <a:xfrm>
            <a:off x="9284400" y="4604040"/>
            <a:ext cx="21960" cy="20160"/>
          </a:xfrm>
          <a:custGeom>
            <a:avLst/>
            <a:gdLst/>
            <a:ahLst/>
            <a:rect l="0" t="0" r="r" b="b"/>
            <a:pathLst>
              <a:path w="26965" h="24726">
                <a:moveTo>
                  <a:pt x="12700" y="23077"/>
                </a:moveTo>
                <a:cubicBezTo>
                  <a:pt x="15240" y="23500"/>
                  <a:pt x="24353" y="24725"/>
                  <a:pt x="25400" y="20537"/>
                </a:cubicBezTo>
                <a:cubicBezTo>
                  <a:pt x="26964" y="14282"/>
                  <a:pt x="23547" y="5641"/>
                  <a:pt x="17780" y="2757"/>
                </a:cubicBezTo>
                <a:cubicBezTo>
                  <a:pt x="12267" y="0"/>
                  <a:pt x="5927" y="6144"/>
                  <a:pt x="0" y="7837"/>
                </a:cubicBezTo>
                <a:cubicBezTo>
                  <a:pt x="847" y="10377"/>
                  <a:pt x="647" y="13564"/>
                  <a:pt x="2540" y="15457"/>
                </a:cubicBezTo>
                <a:cubicBezTo>
                  <a:pt x="4433" y="17350"/>
                  <a:pt x="7765" y="16800"/>
                  <a:pt x="10160" y="17997"/>
                </a:cubicBezTo>
                <a:cubicBezTo>
                  <a:pt x="21259" y="23547"/>
                  <a:pt x="10160" y="22654"/>
                  <a:pt x="12700" y="2307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0" name="CustomShape 30"/>
          <p:cNvSpPr/>
          <p:nvPr/>
        </p:nvSpPr>
        <p:spPr>
          <a:xfrm>
            <a:off x="8736120" y="5010840"/>
            <a:ext cx="24480" cy="25920"/>
          </a:xfrm>
          <a:custGeom>
            <a:avLst/>
            <a:gdLst/>
            <a:ahLst/>
            <a:rect l="0" t="0" r="r" b="b"/>
            <a:pathLst>
              <a:path w="29958" h="31768">
                <a:moveTo>
                  <a:pt x="27428" y="18555"/>
                </a:moveTo>
                <a:cubicBezTo>
                  <a:pt x="28698" y="14322"/>
                  <a:pt x="29390" y="5816"/>
                  <a:pt x="24888" y="3315"/>
                </a:cubicBezTo>
                <a:cubicBezTo>
                  <a:pt x="18921" y="0"/>
                  <a:pt x="8233" y="96"/>
                  <a:pt x="4568" y="5855"/>
                </a:cubicBezTo>
                <a:cubicBezTo>
                  <a:pt x="0" y="13034"/>
                  <a:pt x="6261" y="22788"/>
                  <a:pt x="7108" y="31255"/>
                </a:cubicBezTo>
                <a:cubicBezTo>
                  <a:pt x="10495" y="30408"/>
                  <a:pt x="15573" y="31767"/>
                  <a:pt x="17268" y="28715"/>
                </a:cubicBezTo>
                <a:cubicBezTo>
                  <a:pt x="29957" y="5875"/>
                  <a:pt x="26158" y="22788"/>
                  <a:pt x="27428" y="1855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" name="CustomShape 31"/>
          <p:cNvSpPr/>
          <p:nvPr/>
        </p:nvSpPr>
        <p:spPr>
          <a:xfrm>
            <a:off x="8935200" y="1794600"/>
            <a:ext cx="745560" cy="403920"/>
          </a:xfrm>
          <a:custGeom>
            <a:avLst/>
            <a:gdLst/>
            <a:ahLst/>
            <a:rect l="0" t="0" r="r" b="b"/>
            <a:pathLst>
              <a:path w="897720" h="486792">
                <a:moveTo>
                  <a:pt x="681819" y="476387"/>
                </a:moveTo>
                <a:cubicBezTo>
                  <a:pt x="683512" y="470460"/>
                  <a:pt x="676678" y="486791"/>
                  <a:pt x="689439" y="435747"/>
                </a:cubicBezTo>
                <a:cubicBezTo>
                  <a:pt x="690310" y="432262"/>
                  <a:pt x="694299" y="430427"/>
                  <a:pt x="697059" y="428127"/>
                </a:cubicBezTo>
                <a:cubicBezTo>
                  <a:pt x="703624" y="422656"/>
                  <a:pt x="704662" y="423053"/>
                  <a:pt x="712299" y="420507"/>
                </a:cubicBezTo>
                <a:cubicBezTo>
                  <a:pt x="714839" y="418814"/>
                  <a:pt x="717574" y="417381"/>
                  <a:pt x="719919" y="415427"/>
                </a:cubicBezTo>
                <a:cubicBezTo>
                  <a:pt x="722679" y="413127"/>
                  <a:pt x="724550" y="409800"/>
                  <a:pt x="727539" y="407807"/>
                </a:cubicBezTo>
                <a:cubicBezTo>
                  <a:pt x="732960" y="404193"/>
                  <a:pt x="754618" y="402835"/>
                  <a:pt x="755479" y="402727"/>
                </a:cubicBezTo>
                <a:cubicBezTo>
                  <a:pt x="769959" y="397900"/>
                  <a:pt x="757789" y="404112"/>
                  <a:pt x="768179" y="387487"/>
                </a:cubicBezTo>
                <a:cubicBezTo>
                  <a:pt x="770196" y="384260"/>
                  <a:pt x="779406" y="376292"/>
                  <a:pt x="783419" y="374787"/>
                </a:cubicBezTo>
                <a:cubicBezTo>
                  <a:pt x="787461" y="373271"/>
                  <a:pt x="791886" y="373094"/>
                  <a:pt x="796119" y="372247"/>
                </a:cubicBezTo>
                <a:cubicBezTo>
                  <a:pt x="798659" y="370554"/>
                  <a:pt x="801394" y="369121"/>
                  <a:pt x="803739" y="367167"/>
                </a:cubicBezTo>
                <a:cubicBezTo>
                  <a:pt x="808554" y="363155"/>
                  <a:pt x="813585" y="357636"/>
                  <a:pt x="816439" y="351927"/>
                </a:cubicBezTo>
                <a:cubicBezTo>
                  <a:pt x="817636" y="349532"/>
                  <a:pt x="818132" y="346847"/>
                  <a:pt x="818979" y="344307"/>
                </a:cubicBezTo>
                <a:cubicBezTo>
                  <a:pt x="819826" y="338380"/>
                  <a:pt x="819296" y="332086"/>
                  <a:pt x="821519" y="326527"/>
                </a:cubicBezTo>
                <a:cubicBezTo>
                  <a:pt x="822812" y="323294"/>
                  <a:pt x="833361" y="315337"/>
                  <a:pt x="836759" y="313827"/>
                </a:cubicBezTo>
                <a:lnTo>
                  <a:pt x="859619" y="306207"/>
                </a:lnTo>
                <a:lnTo>
                  <a:pt x="867239" y="303667"/>
                </a:lnTo>
                <a:cubicBezTo>
                  <a:pt x="869779" y="301974"/>
                  <a:pt x="872952" y="300971"/>
                  <a:pt x="874859" y="298587"/>
                </a:cubicBezTo>
                <a:cubicBezTo>
                  <a:pt x="876532" y="296496"/>
                  <a:pt x="876202" y="293362"/>
                  <a:pt x="877399" y="290967"/>
                </a:cubicBezTo>
                <a:cubicBezTo>
                  <a:pt x="878764" y="288237"/>
                  <a:pt x="881114" y="286077"/>
                  <a:pt x="882479" y="283347"/>
                </a:cubicBezTo>
                <a:cubicBezTo>
                  <a:pt x="884509" y="279287"/>
                  <a:pt x="886474" y="269365"/>
                  <a:pt x="887559" y="265567"/>
                </a:cubicBezTo>
                <a:cubicBezTo>
                  <a:pt x="891499" y="251778"/>
                  <a:pt x="891557" y="259359"/>
                  <a:pt x="895179" y="237627"/>
                </a:cubicBezTo>
                <a:lnTo>
                  <a:pt x="897719" y="222387"/>
                </a:lnTo>
                <a:cubicBezTo>
                  <a:pt x="896872" y="217307"/>
                  <a:pt x="896296" y="212174"/>
                  <a:pt x="895179" y="207147"/>
                </a:cubicBezTo>
                <a:cubicBezTo>
                  <a:pt x="894598" y="204533"/>
                  <a:pt x="894532" y="201420"/>
                  <a:pt x="892639" y="199527"/>
                </a:cubicBezTo>
                <a:cubicBezTo>
                  <a:pt x="888322" y="195210"/>
                  <a:pt x="882479" y="192754"/>
                  <a:pt x="877399" y="189367"/>
                </a:cubicBezTo>
                <a:lnTo>
                  <a:pt x="869779" y="184287"/>
                </a:lnTo>
                <a:lnTo>
                  <a:pt x="862159" y="179207"/>
                </a:lnTo>
                <a:cubicBezTo>
                  <a:pt x="861312" y="175820"/>
                  <a:pt x="860622" y="172391"/>
                  <a:pt x="859619" y="169047"/>
                </a:cubicBezTo>
                <a:cubicBezTo>
                  <a:pt x="858080" y="163918"/>
                  <a:pt x="854539" y="153807"/>
                  <a:pt x="854539" y="153807"/>
                </a:cubicBezTo>
                <a:cubicBezTo>
                  <a:pt x="855386" y="144494"/>
                  <a:pt x="855756" y="135125"/>
                  <a:pt x="857079" y="125867"/>
                </a:cubicBezTo>
                <a:cubicBezTo>
                  <a:pt x="857458" y="123217"/>
                  <a:pt x="858134" y="120475"/>
                  <a:pt x="859619" y="118247"/>
                </a:cubicBezTo>
                <a:cubicBezTo>
                  <a:pt x="861612" y="115258"/>
                  <a:pt x="864699" y="113167"/>
                  <a:pt x="867239" y="110627"/>
                </a:cubicBezTo>
                <a:cubicBezTo>
                  <a:pt x="866392" y="103854"/>
                  <a:pt x="868890" y="95695"/>
                  <a:pt x="864699" y="90307"/>
                </a:cubicBezTo>
                <a:cubicBezTo>
                  <a:pt x="861537" y="86242"/>
                  <a:pt x="854165" y="89859"/>
                  <a:pt x="849459" y="87767"/>
                </a:cubicBezTo>
                <a:cubicBezTo>
                  <a:pt x="846176" y="86308"/>
                  <a:pt x="844379" y="82687"/>
                  <a:pt x="841839" y="80147"/>
                </a:cubicBezTo>
                <a:cubicBezTo>
                  <a:pt x="839324" y="72602"/>
                  <a:pt x="837717" y="63325"/>
                  <a:pt x="831679" y="57287"/>
                </a:cubicBezTo>
                <a:cubicBezTo>
                  <a:pt x="829520" y="55128"/>
                  <a:pt x="826599" y="53900"/>
                  <a:pt x="824059" y="52207"/>
                </a:cubicBezTo>
                <a:cubicBezTo>
                  <a:pt x="802797" y="55751"/>
                  <a:pt x="813104" y="51890"/>
                  <a:pt x="793579" y="64907"/>
                </a:cubicBezTo>
                <a:lnTo>
                  <a:pt x="793579" y="64907"/>
                </a:lnTo>
                <a:lnTo>
                  <a:pt x="778339" y="69987"/>
                </a:lnTo>
                <a:lnTo>
                  <a:pt x="770719" y="72527"/>
                </a:lnTo>
                <a:cubicBezTo>
                  <a:pt x="751589" y="85281"/>
                  <a:pt x="775902" y="70306"/>
                  <a:pt x="752939" y="80147"/>
                </a:cubicBezTo>
                <a:cubicBezTo>
                  <a:pt x="750133" y="81350"/>
                  <a:pt x="748330" y="84725"/>
                  <a:pt x="745319" y="85227"/>
                </a:cubicBezTo>
                <a:cubicBezTo>
                  <a:pt x="732764" y="87320"/>
                  <a:pt x="719919" y="86920"/>
                  <a:pt x="707219" y="87767"/>
                </a:cubicBezTo>
                <a:cubicBezTo>
                  <a:pt x="692455" y="92688"/>
                  <a:pt x="701890" y="90726"/>
                  <a:pt x="676739" y="87767"/>
                </a:cubicBezTo>
                <a:cubicBezTo>
                  <a:pt x="654332" y="85131"/>
                  <a:pt x="661723" y="86288"/>
                  <a:pt x="643719" y="82687"/>
                </a:cubicBezTo>
                <a:cubicBezTo>
                  <a:pt x="632712" y="83534"/>
                  <a:pt x="620165" y="79547"/>
                  <a:pt x="610699" y="85227"/>
                </a:cubicBezTo>
                <a:cubicBezTo>
                  <a:pt x="604712" y="88819"/>
                  <a:pt x="609492" y="99738"/>
                  <a:pt x="605619" y="105547"/>
                </a:cubicBezTo>
                <a:cubicBezTo>
                  <a:pt x="602232" y="110627"/>
                  <a:pt x="595459" y="112320"/>
                  <a:pt x="590379" y="115707"/>
                </a:cubicBezTo>
                <a:cubicBezTo>
                  <a:pt x="575568" y="125581"/>
                  <a:pt x="554819" y="117400"/>
                  <a:pt x="537039" y="118247"/>
                </a:cubicBezTo>
                <a:cubicBezTo>
                  <a:pt x="534499" y="119094"/>
                  <a:pt x="531993" y="120051"/>
                  <a:pt x="529419" y="120787"/>
                </a:cubicBezTo>
                <a:cubicBezTo>
                  <a:pt x="526062" y="121746"/>
                  <a:pt x="522290" y="121595"/>
                  <a:pt x="519259" y="123327"/>
                </a:cubicBezTo>
                <a:cubicBezTo>
                  <a:pt x="516140" y="125109"/>
                  <a:pt x="514779" y="129203"/>
                  <a:pt x="511639" y="130947"/>
                </a:cubicBezTo>
                <a:cubicBezTo>
                  <a:pt x="506958" y="133548"/>
                  <a:pt x="496399" y="136027"/>
                  <a:pt x="496399" y="136027"/>
                </a:cubicBezTo>
                <a:cubicBezTo>
                  <a:pt x="493859" y="137720"/>
                  <a:pt x="491703" y="140230"/>
                  <a:pt x="488779" y="141107"/>
                </a:cubicBezTo>
                <a:cubicBezTo>
                  <a:pt x="471419" y="146315"/>
                  <a:pt x="449291" y="142200"/>
                  <a:pt x="432899" y="141107"/>
                </a:cubicBezTo>
                <a:cubicBezTo>
                  <a:pt x="431206" y="138567"/>
                  <a:pt x="429593" y="135971"/>
                  <a:pt x="427819" y="133487"/>
                </a:cubicBezTo>
                <a:cubicBezTo>
                  <a:pt x="425358" y="130042"/>
                  <a:pt x="421827" y="127235"/>
                  <a:pt x="420199" y="123327"/>
                </a:cubicBezTo>
                <a:cubicBezTo>
                  <a:pt x="407114" y="91922"/>
                  <a:pt x="422168" y="112368"/>
                  <a:pt x="410039" y="95387"/>
                </a:cubicBezTo>
                <a:cubicBezTo>
                  <a:pt x="407578" y="91942"/>
                  <a:pt x="405583" y="88039"/>
                  <a:pt x="402419" y="85227"/>
                </a:cubicBezTo>
                <a:cubicBezTo>
                  <a:pt x="397856" y="81171"/>
                  <a:pt x="392259" y="78454"/>
                  <a:pt x="387179" y="75067"/>
                </a:cubicBezTo>
                <a:cubicBezTo>
                  <a:pt x="382894" y="72210"/>
                  <a:pt x="377019" y="73374"/>
                  <a:pt x="371939" y="72527"/>
                </a:cubicBezTo>
                <a:lnTo>
                  <a:pt x="349079" y="64907"/>
                </a:lnTo>
                <a:cubicBezTo>
                  <a:pt x="346539" y="64060"/>
                  <a:pt x="344056" y="63016"/>
                  <a:pt x="341459" y="62367"/>
                </a:cubicBezTo>
                <a:cubicBezTo>
                  <a:pt x="337148" y="61289"/>
                  <a:pt x="328133" y="59311"/>
                  <a:pt x="323679" y="57287"/>
                </a:cubicBezTo>
                <a:cubicBezTo>
                  <a:pt x="294260" y="43915"/>
                  <a:pt x="313816" y="48621"/>
                  <a:pt x="285579" y="44587"/>
                </a:cubicBezTo>
                <a:cubicBezTo>
                  <a:pt x="283886" y="42047"/>
                  <a:pt x="282658" y="39126"/>
                  <a:pt x="280499" y="36967"/>
                </a:cubicBezTo>
                <a:cubicBezTo>
                  <a:pt x="275575" y="32043"/>
                  <a:pt x="271457" y="31413"/>
                  <a:pt x="265259" y="29347"/>
                </a:cubicBezTo>
                <a:cubicBezTo>
                  <a:pt x="262719" y="27654"/>
                  <a:pt x="260563" y="25144"/>
                  <a:pt x="257639" y="24267"/>
                </a:cubicBezTo>
                <a:cubicBezTo>
                  <a:pt x="251905" y="22547"/>
                  <a:pt x="245764" y="22711"/>
                  <a:pt x="239859" y="21727"/>
                </a:cubicBezTo>
                <a:cubicBezTo>
                  <a:pt x="235601" y="21017"/>
                  <a:pt x="231347" y="20234"/>
                  <a:pt x="227159" y="19187"/>
                </a:cubicBezTo>
                <a:cubicBezTo>
                  <a:pt x="224562" y="18538"/>
                  <a:pt x="222122" y="17351"/>
                  <a:pt x="219539" y="16647"/>
                </a:cubicBezTo>
                <a:cubicBezTo>
                  <a:pt x="212803" y="14810"/>
                  <a:pt x="205843" y="13775"/>
                  <a:pt x="199219" y="11567"/>
                </a:cubicBezTo>
                <a:cubicBezTo>
                  <a:pt x="196679" y="10720"/>
                  <a:pt x="194173" y="9763"/>
                  <a:pt x="191599" y="9027"/>
                </a:cubicBezTo>
                <a:cubicBezTo>
                  <a:pt x="169273" y="2648"/>
                  <a:pt x="192089" y="10037"/>
                  <a:pt x="173819" y="3947"/>
                </a:cubicBezTo>
                <a:cubicBezTo>
                  <a:pt x="153519" y="10714"/>
                  <a:pt x="177877" y="0"/>
                  <a:pt x="163659" y="36967"/>
                </a:cubicBezTo>
                <a:cubicBezTo>
                  <a:pt x="162406" y="40225"/>
                  <a:pt x="156973" y="39160"/>
                  <a:pt x="153499" y="39507"/>
                </a:cubicBezTo>
                <a:cubicBezTo>
                  <a:pt x="139993" y="40858"/>
                  <a:pt x="126406" y="41200"/>
                  <a:pt x="112859" y="42047"/>
                </a:cubicBezTo>
                <a:cubicBezTo>
                  <a:pt x="107779" y="42894"/>
                  <a:pt x="102325" y="42495"/>
                  <a:pt x="97619" y="44587"/>
                </a:cubicBezTo>
                <a:cubicBezTo>
                  <a:pt x="85287" y="50068"/>
                  <a:pt x="92123" y="56952"/>
                  <a:pt x="87459" y="67447"/>
                </a:cubicBezTo>
                <a:cubicBezTo>
                  <a:pt x="84150" y="74892"/>
                  <a:pt x="78622" y="75473"/>
                  <a:pt x="72219" y="77607"/>
                </a:cubicBezTo>
                <a:cubicBezTo>
                  <a:pt x="70308" y="80473"/>
                  <a:pt x="61319" y="94262"/>
                  <a:pt x="59519" y="95387"/>
                </a:cubicBezTo>
                <a:cubicBezTo>
                  <a:pt x="55858" y="97675"/>
                  <a:pt x="51007" y="96880"/>
                  <a:pt x="46819" y="97927"/>
                </a:cubicBezTo>
                <a:cubicBezTo>
                  <a:pt x="44222" y="98576"/>
                  <a:pt x="41853" y="100113"/>
                  <a:pt x="39199" y="100467"/>
                </a:cubicBezTo>
                <a:cubicBezTo>
                  <a:pt x="29093" y="101814"/>
                  <a:pt x="18879" y="102160"/>
                  <a:pt x="8719" y="103007"/>
                </a:cubicBezTo>
                <a:cubicBezTo>
                  <a:pt x="9437" y="119518"/>
                  <a:pt x="0" y="155854"/>
                  <a:pt x="18879" y="171587"/>
                </a:cubicBezTo>
                <a:cubicBezTo>
                  <a:pt x="20936" y="173301"/>
                  <a:pt x="23959" y="173280"/>
                  <a:pt x="26499" y="174127"/>
                </a:cubicBezTo>
                <a:cubicBezTo>
                  <a:pt x="32116" y="179744"/>
                  <a:pt x="34666" y="183291"/>
                  <a:pt x="41739" y="186827"/>
                </a:cubicBezTo>
                <a:cubicBezTo>
                  <a:pt x="44134" y="188024"/>
                  <a:pt x="46819" y="188520"/>
                  <a:pt x="49359" y="189367"/>
                </a:cubicBezTo>
                <a:cubicBezTo>
                  <a:pt x="51899" y="191060"/>
                  <a:pt x="54820" y="192288"/>
                  <a:pt x="56979" y="194447"/>
                </a:cubicBezTo>
                <a:cubicBezTo>
                  <a:pt x="59138" y="196606"/>
                  <a:pt x="60105" y="199722"/>
                  <a:pt x="62059" y="202067"/>
                </a:cubicBezTo>
                <a:cubicBezTo>
                  <a:pt x="64359" y="204827"/>
                  <a:pt x="67139" y="207147"/>
                  <a:pt x="69679" y="209687"/>
                </a:cubicBezTo>
                <a:cubicBezTo>
                  <a:pt x="70526" y="213074"/>
                  <a:pt x="71534" y="216424"/>
                  <a:pt x="72219" y="219847"/>
                </a:cubicBezTo>
                <a:cubicBezTo>
                  <a:pt x="73229" y="224897"/>
                  <a:pt x="72667" y="230381"/>
                  <a:pt x="74759" y="235087"/>
                </a:cubicBezTo>
                <a:cubicBezTo>
                  <a:pt x="76218" y="238370"/>
                  <a:pt x="80079" y="239947"/>
                  <a:pt x="82379" y="242707"/>
                </a:cubicBezTo>
                <a:cubicBezTo>
                  <a:pt x="84333" y="245052"/>
                  <a:pt x="85685" y="247843"/>
                  <a:pt x="87459" y="250327"/>
                </a:cubicBezTo>
                <a:cubicBezTo>
                  <a:pt x="89920" y="253772"/>
                  <a:pt x="92324" y="257273"/>
                  <a:pt x="95079" y="260487"/>
                </a:cubicBezTo>
                <a:cubicBezTo>
                  <a:pt x="97417" y="263214"/>
                  <a:pt x="100159" y="265567"/>
                  <a:pt x="102699" y="268107"/>
                </a:cubicBezTo>
                <a:cubicBezTo>
                  <a:pt x="106026" y="281417"/>
                  <a:pt x="108890" y="290657"/>
                  <a:pt x="107779" y="306207"/>
                </a:cubicBezTo>
                <a:cubicBezTo>
                  <a:pt x="107562" y="309252"/>
                  <a:pt x="104392" y="311287"/>
                  <a:pt x="102699" y="313827"/>
                </a:cubicBezTo>
                <a:cubicBezTo>
                  <a:pt x="103046" y="318683"/>
                  <a:pt x="106061" y="365624"/>
                  <a:pt x="107779" y="374787"/>
                </a:cubicBezTo>
                <a:cubicBezTo>
                  <a:pt x="108766" y="380050"/>
                  <a:pt x="111560" y="384832"/>
                  <a:pt x="112859" y="390027"/>
                </a:cubicBezTo>
                <a:cubicBezTo>
                  <a:pt x="118679" y="413309"/>
                  <a:pt x="112130" y="406474"/>
                  <a:pt x="125559" y="415427"/>
                </a:cubicBezTo>
                <a:cubicBezTo>
                  <a:pt x="127913" y="422488"/>
                  <a:pt x="127927" y="424758"/>
                  <a:pt x="133179" y="430667"/>
                </a:cubicBezTo>
                <a:cubicBezTo>
                  <a:pt x="137952" y="436037"/>
                  <a:pt x="148419" y="445907"/>
                  <a:pt x="148419" y="445907"/>
                </a:cubicBezTo>
                <a:cubicBezTo>
                  <a:pt x="149266" y="448447"/>
                  <a:pt x="150580" y="450877"/>
                  <a:pt x="150959" y="453527"/>
                </a:cubicBezTo>
                <a:cubicBezTo>
                  <a:pt x="152282" y="462785"/>
                  <a:pt x="150542" y="472595"/>
                  <a:pt x="153499" y="481467"/>
                </a:cubicBezTo>
                <a:cubicBezTo>
                  <a:pt x="154346" y="484007"/>
                  <a:pt x="158579" y="483160"/>
                  <a:pt x="161119" y="484007"/>
                </a:cubicBezTo>
                <a:cubicBezTo>
                  <a:pt x="169586" y="482314"/>
                  <a:pt x="178679" y="482545"/>
                  <a:pt x="186519" y="478927"/>
                </a:cubicBezTo>
                <a:cubicBezTo>
                  <a:pt x="190363" y="477153"/>
                  <a:pt x="191678" y="472212"/>
                  <a:pt x="194139" y="468767"/>
                </a:cubicBezTo>
                <a:cubicBezTo>
                  <a:pt x="202980" y="456390"/>
                  <a:pt x="194980" y="465386"/>
                  <a:pt x="206839" y="453527"/>
                </a:cubicBezTo>
                <a:cubicBezTo>
                  <a:pt x="213781" y="432700"/>
                  <a:pt x="201306" y="464140"/>
                  <a:pt x="229699" y="435747"/>
                </a:cubicBezTo>
                <a:lnTo>
                  <a:pt x="244939" y="420507"/>
                </a:lnTo>
                <a:cubicBezTo>
                  <a:pt x="247098" y="418348"/>
                  <a:pt x="247860" y="415046"/>
                  <a:pt x="250019" y="412887"/>
                </a:cubicBezTo>
                <a:cubicBezTo>
                  <a:pt x="253012" y="409894"/>
                  <a:pt x="257186" y="408260"/>
                  <a:pt x="260179" y="405267"/>
                </a:cubicBezTo>
                <a:cubicBezTo>
                  <a:pt x="271668" y="393778"/>
                  <a:pt x="258044" y="400052"/>
                  <a:pt x="272879" y="395107"/>
                </a:cubicBezTo>
                <a:cubicBezTo>
                  <a:pt x="276266" y="392567"/>
                  <a:pt x="280046" y="390480"/>
                  <a:pt x="283039" y="387487"/>
                </a:cubicBezTo>
                <a:cubicBezTo>
                  <a:pt x="297715" y="372811"/>
                  <a:pt x="277014" y="386811"/>
                  <a:pt x="295739" y="372247"/>
                </a:cubicBezTo>
                <a:cubicBezTo>
                  <a:pt x="306773" y="363665"/>
                  <a:pt x="310080" y="362536"/>
                  <a:pt x="321139" y="357007"/>
                </a:cubicBezTo>
                <a:cubicBezTo>
                  <a:pt x="329606" y="357854"/>
                  <a:pt x="338685" y="356274"/>
                  <a:pt x="346539" y="359547"/>
                </a:cubicBezTo>
                <a:cubicBezTo>
                  <a:pt x="350034" y="361003"/>
                  <a:pt x="349195" y="366798"/>
                  <a:pt x="351619" y="369707"/>
                </a:cubicBezTo>
                <a:cubicBezTo>
                  <a:pt x="353573" y="372052"/>
                  <a:pt x="356699" y="373094"/>
                  <a:pt x="359239" y="374787"/>
                </a:cubicBezTo>
                <a:cubicBezTo>
                  <a:pt x="363755" y="381560"/>
                  <a:pt x="365169" y="384762"/>
                  <a:pt x="371939" y="390027"/>
                </a:cubicBezTo>
                <a:cubicBezTo>
                  <a:pt x="376758" y="393775"/>
                  <a:pt x="382099" y="396800"/>
                  <a:pt x="387179" y="400187"/>
                </a:cubicBezTo>
                <a:cubicBezTo>
                  <a:pt x="413129" y="417487"/>
                  <a:pt x="391749" y="405150"/>
                  <a:pt x="460839" y="407807"/>
                </a:cubicBezTo>
                <a:cubicBezTo>
                  <a:pt x="463379" y="408654"/>
                  <a:pt x="466368" y="408674"/>
                  <a:pt x="468459" y="410347"/>
                </a:cubicBezTo>
                <a:cubicBezTo>
                  <a:pt x="470843" y="412254"/>
                  <a:pt x="470749" y="416727"/>
                  <a:pt x="473539" y="417967"/>
                </a:cubicBezTo>
                <a:cubicBezTo>
                  <a:pt x="479010" y="420398"/>
                  <a:pt x="485392" y="419660"/>
                  <a:pt x="491319" y="420507"/>
                </a:cubicBezTo>
                <a:cubicBezTo>
                  <a:pt x="496893" y="424223"/>
                  <a:pt x="502654" y="428519"/>
                  <a:pt x="509099" y="430667"/>
                </a:cubicBezTo>
                <a:cubicBezTo>
                  <a:pt x="513195" y="432032"/>
                  <a:pt x="517585" y="432270"/>
                  <a:pt x="521799" y="433207"/>
                </a:cubicBezTo>
                <a:cubicBezTo>
                  <a:pt x="525207" y="433964"/>
                  <a:pt x="528615" y="434744"/>
                  <a:pt x="531959" y="435747"/>
                </a:cubicBezTo>
                <a:cubicBezTo>
                  <a:pt x="545003" y="439660"/>
                  <a:pt x="547780" y="441060"/>
                  <a:pt x="559899" y="445907"/>
                </a:cubicBezTo>
                <a:cubicBezTo>
                  <a:pt x="561592" y="448447"/>
                  <a:pt x="562390" y="451909"/>
                  <a:pt x="564979" y="453527"/>
                </a:cubicBezTo>
                <a:cubicBezTo>
                  <a:pt x="569520" y="456365"/>
                  <a:pt x="575139" y="456914"/>
                  <a:pt x="580219" y="458607"/>
                </a:cubicBezTo>
                <a:cubicBezTo>
                  <a:pt x="597511" y="464371"/>
                  <a:pt x="585171" y="460925"/>
                  <a:pt x="618319" y="463687"/>
                </a:cubicBezTo>
                <a:cubicBezTo>
                  <a:pt x="620012" y="466227"/>
                  <a:pt x="621015" y="469400"/>
                  <a:pt x="623399" y="471307"/>
                </a:cubicBezTo>
                <a:cubicBezTo>
                  <a:pt x="625490" y="472980"/>
                  <a:pt x="628624" y="472650"/>
                  <a:pt x="631019" y="473847"/>
                </a:cubicBezTo>
                <a:cubicBezTo>
                  <a:pt x="633749" y="475212"/>
                  <a:pt x="635989" y="477412"/>
                  <a:pt x="638639" y="478927"/>
                </a:cubicBezTo>
                <a:cubicBezTo>
                  <a:pt x="647427" y="483949"/>
                  <a:pt x="647870" y="483697"/>
                  <a:pt x="656419" y="486547"/>
                </a:cubicBezTo>
                <a:cubicBezTo>
                  <a:pt x="659806" y="485700"/>
                  <a:pt x="663674" y="485943"/>
                  <a:pt x="666579" y="484007"/>
                </a:cubicBezTo>
                <a:cubicBezTo>
                  <a:pt x="676739" y="477234"/>
                  <a:pt x="665732" y="474694"/>
                  <a:pt x="679279" y="471307"/>
                </a:cubicBezTo>
                <a:cubicBezTo>
                  <a:pt x="683386" y="470280"/>
                  <a:pt x="680126" y="482314"/>
                  <a:pt x="681819" y="47638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XANTHI RODOPI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63</a:t>
            </a:r>
            <a:endParaRPr/>
          </a:p>
        </p:txBody>
      </p:sp>
      <p:sp>
        <p:nvSpPr>
          <p:cNvPr id="262" name="CustomShape 32"/>
          <p:cNvSpPr/>
          <p:nvPr/>
        </p:nvSpPr>
        <p:spPr>
          <a:xfrm>
            <a:off x="8000280" y="1803240"/>
            <a:ext cx="687960" cy="455040"/>
          </a:xfrm>
          <a:custGeom>
            <a:avLst/>
            <a:gdLst/>
            <a:ahLst/>
            <a:rect l="0" t="0" r="r" b="b"/>
            <a:pathLst>
              <a:path w="828566" h="547962">
                <a:moveTo>
                  <a:pt x="828565" y="348615"/>
                </a:moveTo>
                <a:cubicBezTo>
                  <a:pt x="828565" y="349567"/>
                  <a:pt x="821851" y="348316"/>
                  <a:pt x="819040" y="346710"/>
                </a:cubicBezTo>
                <a:cubicBezTo>
                  <a:pt x="817052" y="345574"/>
                  <a:pt x="816849" y="342614"/>
                  <a:pt x="815230" y="340995"/>
                </a:cubicBezTo>
                <a:cubicBezTo>
                  <a:pt x="813611" y="339376"/>
                  <a:pt x="811420" y="338455"/>
                  <a:pt x="809515" y="337185"/>
                </a:cubicBezTo>
                <a:cubicBezTo>
                  <a:pt x="807610" y="334645"/>
                  <a:pt x="805645" y="332149"/>
                  <a:pt x="803800" y="329565"/>
                </a:cubicBezTo>
                <a:cubicBezTo>
                  <a:pt x="802469" y="327702"/>
                  <a:pt x="801456" y="325609"/>
                  <a:pt x="799990" y="323850"/>
                </a:cubicBezTo>
                <a:cubicBezTo>
                  <a:pt x="784386" y="305125"/>
                  <a:pt x="803545" y="329310"/>
                  <a:pt x="788560" y="314325"/>
                </a:cubicBezTo>
                <a:cubicBezTo>
                  <a:pt x="785685" y="311450"/>
                  <a:pt x="783815" y="307675"/>
                  <a:pt x="780940" y="304800"/>
                </a:cubicBezTo>
                <a:cubicBezTo>
                  <a:pt x="779321" y="303181"/>
                  <a:pt x="776984" y="302456"/>
                  <a:pt x="775225" y="300990"/>
                </a:cubicBezTo>
                <a:cubicBezTo>
                  <a:pt x="773155" y="299265"/>
                  <a:pt x="771415" y="297180"/>
                  <a:pt x="769510" y="295275"/>
                </a:cubicBezTo>
                <a:cubicBezTo>
                  <a:pt x="768853" y="290022"/>
                  <a:pt x="768637" y="280193"/>
                  <a:pt x="765700" y="274320"/>
                </a:cubicBezTo>
                <a:cubicBezTo>
                  <a:pt x="764676" y="272272"/>
                  <a:pt x="763613" y="270113"/>
                  <a:pt x="761890" y="268605"/>
                </a:cubicBezTo>
                <a:cubicBezTo>
                  <a:pt x="758444" y="265590"/>
                  <a:pt x="750460" y="260985"/>
                  <a:pt x="750460" y="260985"/>
                </a:cubicBezTo>
                <a:cubicBezTo>
                  <a:pt x="744745" y="261620"/>
                  <a:pt x="737183" y="258635"/>
                  <a:pt x="733315" y="262890"/>
                </a:cubicBezTo>
                <a:cubicBezTo>
                  <a:pt x="706776" y="292083"/>
                  <a:pt x="745153" y="277359"/>
                  <a:pt x="725695" y="283845"/>
                </a:cubicBezTo>
                <a:cubicBezTo>
                  <a:pt x="716249" y="280067"/>
                  <a:pt x="716555" y="281640"/>
                  <a:pt x="710455" y="274320"/>
                </a:cubicBezTo>
                <a:cubicBezTo>
                  <a:pt x="708989" y="272561"/>
                  <a:pt x="707669" y="270653"/>
                  <a:pt x="706645" y="268605"/>
                </a:cubicBezTo>
                <a:cubicBezTo>
                  <a:pt x="705747" y="266809"/>
                  <a:pt x="706374" y="264057"/>
                  <a:pt x="704740" y="262890"/>
                </a:cubicBezTo>
                <a:cubicBezTo>
                  <a:pt x="701472" y="260556"/>
                  <a:pt x="693310" y="259080"/>
                  <a:pt x="693310" y="259080"/>
                </a:cubicBezTo>
                <a:cubicBezTo>
                  <a:pt x="691405" y="257810"/>
                  <a:pt x="689643" y="256294"/>
                  <a:pt x="687595" y="255270"/>
                </a:cubicBezTo>
                <a:cubicBezTo>
                  <a:pt x="685799" y="254372"/>
                  <a:pt x="683828" y="253852"/>
                  <a:pt x="681880" y="253365"/>
                </a:cubicBezTo>
                <a:cubicBezTo>
                  <a:pt x="672175" y="250939"/>
                  <a:pt x="665879" y="250740"/>
                  <a:pt x="655210" y="249555"/>
                </a:cubicBezTo>
                <a:cubicBezTo>
                  <a:pt x="652670" y="248920"/>
                  <a:pt x="649996" y="248681"/>
                  <a:pt x="647590" y="247650"/>
                </a:cubicBezTo>
                <a:cubicBezTo>
                  <a:pt x="645486" y="246748"/>
                  <a:pt x="643923" y="244864"/>
                  <a:pt x="641875" y="243840"/>
                </a:cubicBezTo>
                <a:cubicBezTo>
                  <a:pt x="640079" y="242942"/>
                  <a:pt x="638065" y="242570"/>
                  <a:pt x="636160" y="241935"/>
                </a:cubicBezTo>
                <a:lnTo>
                  <a:pt x="619015" y="230505"/>
                </a:lnTo>
                <a:cubicBezTo>
                  <a:pt x="616773" y="229011"/>
                  <a:pt x="615753" y="225905"/>
                  <a:pt x="613300" y="224790"/>
                </a:cubicBezTo>
                <a:cubicBezTo>
                  <a:pt x="608533" y="222623"/>
                  <a:pt x="598060" y="220980"/>
                  <a:pt x="598060" y="220980"/>
                </a:cubicBezTo>
                <a:cubicBezTo>
                  <a:pt x="596155" y="219075"/>
                  <a:pt x="594684" y="216602"/>
                  <a:pt x="592345" y="215265"/>
                </a:cubicBezTo>
                <a:cubicBezTo>
                  <a:pt x="590072" y="213966"/>
                  <a:pt x="586855" y="214882"/>
                  <a:pt x="584725" y="213360"/>
                </a:cubicBezTo>
                <a:cubicBezTo>
                  <a:pt x="582141" y="211515"/>
                  <a:pt x="581255" y="207985"/>
                  <a:pt x="579010" y="205740"/>
                </a:cubicBezTo>
                <a:cubicBezTo>
                  <a:pt x="577391" y="204121"/>
                  <a:pt x="575200" y="203200"/>
                  <a:pt x="573295" y="201930"/>
                </a:cubicBezTo>
                <a:cubicBezTo>
                  <a:pt x="572660" y="200025"/>
                  <a:pt x="571877" y="198163"/>
                  <a:pt x="571390" y="196215"/>
                </a:cubicBezTo>
                <a:cubicBezTo>
                  <a:pt x="570303" y="191868"/>
                  <a:pt x="569757" y="185330"/>
                  <a:pt x="567580" y="180975"/>
                </a:cubicBezTo>
                <a:cubicBezTo>
                  <a:pt x="566556" y="178927"/>
                  <a:pt x="565236" y="177019"/>
                  <a:pt x="563770" y="175260"/>
                </a:cubicBezTo>
                <a:cubicBezTo>
                  <a:pt x="562045" y="173190"/>
                  <a:pt x="560394" y="170882"/>
                  <a:pt x="558055" y="169545"/>
                </a:cubicBezTo>
                <a:cubicBezTo>
                  <a:pt x="555782" y="168246"/>
                  <a:pt x="552975" y="168275"/>
                  <a:pt x="550435" y="167640"/>
                </a:cubicBezTo>
                <a:cubicBezTo>
                  <a:pt x="546625" y="163830"/>
                  <a:pt x="538621" y="161584"/>
                  <a:pt x="539005" y="156210"/>
                </a:cubicBezTo>
                <a:cubicBezTo>
                  <a:pt x="539640" y="147320"/>
                  <a:pt x="539361" y="138317"/>
                  <a:pt x="540910" y="129540"/>
                </a:cubicBezTo>
                <a:cubicBezTo>
                  <a:pt x="541873" y="124080"/>
                  <a:pt x="546932" y="122935"/>
                  <a:pt x="550435" y="120015"/>
                </a:cubicBezTo>
                <a:cubicBezTo>
                  <a:pt x="552505" y="118290"/>
                  <a:pt x="554245" y="116205"/>
                  <a:pt x="556150" y="114300"/>
                </a:cubicBezTo>
                <a:cubicBezTo>
                  <a:pt x="559829" y="103263"/>
                  <a:pt x="559030" y="108257"/>
                  <a:pt x="556150" y="89535"/>
                </a:cubicBezTo>
                <a:cubicBezTo>
                  <a:pt x="555351" y="84342"/>
                  <a:pt x="553038" y="81110"/>
                  <a:pt x="548530" y="78105"/>
                </a:cubicBezTo>
                <a:cubicBezTo>
                  <a:pt x="546859" y="76991"/>
                  <a:pt x="544720" y="76835"/>
                  <a:pt x="542815" y="76200"/>
                </a:cubicBezTo>
                <a:cubicBezTo>
                  <a:pt x="522393" y="62585"/>
                  <a:pt x="553387" y="83788"/>
                  <a:pt x="531385" y="66675"/>
                </a:cubicBezTo>
                <a:cubicBezTo>
                  <a:pt x="527771" y="63864"/>
                  <a:pt x="523193" y="62293"/>
                  <a:pt x="519955" y="59055"/>
                </a:cubicBezTo>
                <a:cubicBezTo>
                  <a:pt x="512621" y="51721"/>
                  <a:pt x="516482" y="54834"/>
                  <a:pt x="508525" y="49530"/>
                </a:cubicBezTo>
                <a:cubicBezTo>
                  <a:pt x="507890" y="47625"/>
                  <a:pt x="507172" y="45746"/>
                  <a:pt x="506620" y="43815"/>
                </a:cubicBezTo>
                <a:cubicBezTo>
                  <a:pt x="505901" y="41298"/>
                  <a:pt x="505886" y="38537"/>
                  <a:pt x="504715" y="36195"/>
                </a:cubicBezTo>
                <a:cubicBezTo>
                  <a:pt x="502667" y="32099"/>
                  <a:pt x="499635" y="28575"/>
                  <a:pt x="497095" y="24765"/>
                </a:cubicBezTo>
                <a:cubicBezTo>
                  <a:pt x="495981" y="23094"/>
                  <a:pt x="496610" y="20470"/>
                  <a:pt x="495190" y="19050"/>
                </a:cubicBezTo>
                <a:cubicBezTo>
                  <a:pt x="492387" y="16247"/>
                  <a:pt x="478372" y="12174"/>
                  <a:pt x="476140" y="11430"/>
                </a:cubicBezTo>
                <a:cubicBezTo>
                  <a:pt x="462437" y="6862"/>
                  <a:pt x="479549" y="12404"/>
                  <a:pt x="462805" y="7620"/>
                </a:cubicBezTo>
                <a:cubicBezTo>
                  <a:pt x="460874" y="7068"/>
                  <a:pt x="459087" y="5929"/>
                  <a:pt x="457090" y="5715"/>
                </a:cubicBezTo>
                <a:cubicBezTo>
                  <a:pt x="441255" y="4018"/>
                  <a:pt x="425340" y="3175"/>
                  <a:pt x="409465" y="1905"/>
                </a:cubicBezTo>
                <a:cubicBezTo>
                  <a:pt x="405655" y="1270"/>
                  <a:pt x="401898" y="0"/>
                  <a:pt x="398035" y="0"/>
                </a:cubicBezTo>
                <a:cubicBezTo>
                  <a:pt x="388878" y="0"/>
                  <a:pt x="376966" y="2241"/>
                  <a:pt x="367555" y="3810"/>
                </a:cubicBezTo>
                <a:cubicBezTo>
                  <a:pt x="365650" y="4445"/>
                  <a:pt x="363788" y="5228"/>
                  <a:pt x="361840" y="5715"/>
                </a:cubicBezTo>
                <a:cubicBezTo>
                  <a:pt x="358699" y="6500"/>
                  <a:pt x="355347" y="6483"/>
                  <a:pt x="352315" y="7620"/>
                </a:cubicBezTo>
                <a:cubicBezTo>
                  <a:pt x="350171" y="8424"/>
                  <a:pt x="348704" y="10528"/>
                  <a:pt x="346600" y="11430"/>
                </a:cubicBezTo>
                <a:cubicBezTo>
                  <a:pt x="344194" y="12461"/>
                  <a:pt x="341431" y="12416"/>
                  <a:pt x="338980" y="13335"/>
                </a:cubicBezTo>
                <a:cubicBezTo>
                  <a:pt x="336321" y="14332"/>
                  <a:pt x="333970" y="16026"/>
                  <a:pt x="331360" y="17145"/>
                </a:cubicBezTo>
                <a:cubicBezTo>
                  <a:pt x="329514" y="17936"/>
                  <a:pt x="327550" y="18415"/>
                  <a:pt x="325645" y="19050"/>
                </a:cubicBezTo>
                <a:cubicBezTo>
                  <a:pt x="323740" y="20955"/>
                  <a:pt x="322624" y="24765"/>
                  <a:pt x="319930" y="24765"/>
                </a:cubicBezTo>
                <a:cubicBezTo>
                  <a:pt x="317640" y="24765"/>
                  <a:pt x="317586" y="20809"/>
                  <a:pt x="316120" y="19050"/>
                </a:cubicBezTo>
                <a:cubicBezTo>
                  <a:pt x="310524" y="12335"/>
                  <a:pt x="306940" y="11025"/>
                  <a:pt x="298975" y="5715"/>
                </a:cubicBezTo>
                <a:cubicBezTo>
                  <a:pt x="297705" y="3810"/>
                  <a:pt x="297455" y="0"/>
                  <a:pt x="295165" y="0"/>
                </a:cubicBezTo>
                <a:cubicBezTo>
                  <a:pt x="284265" y="0"/>
                  <a:pt x="286483" y="7907"/>
                  <a:pt x="281830" y="13335"/>
                </a:cubicBezTo>
                <a:cubicBezTo>
                  <a:pt x="276531" y="19517"/>
                  <a:pt x="273649" y="19190"/>
                  <a:pt x="266590" y="20955"/>
                </a:cubicBezTo>
                <a:cubicBezTo>
                  <a:pt x="256991" y="27354"/>
                  <a:pt x="254581" y="29403"/>
                  <a:pt x="239920" y="34290"/>
                </a:cubicBezTo>
                <a:cubicBezTo>
                  <a:pt x="235660" y="35710"/>
                  <a:pt x="231030" y="35560"/>
                  <a:pt x="226585" y="36195"/>
                </a:cubicBezTo>
                <a:cubicBezTo>
                  <a:pt x="224680" y="44450"/>
                  <a:pt x="229272" y="59873"/>
                  <a:pt x="220870" y="60960"/>
                </a:cubicBezTo>
                <a:cubicBezTo>
                  <a:pt x="162476" y="68517"/>
                  <a:pt x="104994" y="61632"/>
                  <a:pt x="47515" y="55245"/>
                </a:cubicBezTo>
                <a:cubicBezTo>
                  <a:pt x="0" y="67124"/>
                  <a:pt x="32063" y="51311"/>
                  <a:pt x="22750" y="129540"/>
                </a:cubicBezTo>
                <a:cubicBezTo>
                  <a:pt x="22209" y="134087"/>
                  <a:pt x="17670" y="137160"/>
                  <a:pt x="15130" y="140970"/>
                </a:cubicBezTo>
                <a:cubicBezTo>
                  <a:pt x="14016" y="142641"/>
                  <a:pt x="13860" y="144780"/>
                  <a:pt x="13225" y="146685"/>
                </a:cubicBezTo>
                <a:cubicBezTo>
                  <a:pt x="14495" y="157480"/>
                  <a:pt x="7200" y="174442"/>
                  <a:pt x="17035" y="179070"/>
                </a:cubicBezTo>
                <a:cubicBezTo>
                  <a:pt x="35430" y="187726"/>
                  <a:pt x="57804" y="179540"/>
                  <a:pt x="77995" y="177165"/>
                </a:cubicBezTo>
                <a:cubicBezTo>
                  <a:pt x="80269" y="176897"/>
                  <a:pt x="80186" y="173069"/>
                  <a:pt x="81805" y="171450"/>
                </a:cubicBezTo>
                <a:cubicBezTo>
                  <a:pt x="83424" y="169831"/>
                  <a:pt x="85761" y="169106"/>
                  <a:pt x="87520" y="167640"/>
                </a:cubicBezTo>
                <a:cubicBezTo>
                  <a:pt x="89590" y="165915"/>
                  <a:pt x="91330" y="163830"/>
                  <a:pt x="93235" y="161925"/>
                </a:cubicBezTo>
                <a:cubicBezTo>
                  <a:pt x="100284" y="168974"/>
                  <a:pt x="99593" y="167862"/>
                  <a:pt x="106570" y="177165"/>
                </a:cubicBezTo>
                <a:cubicBezTo>
                  <a:pt x="107944" y="178997"/>
                  <a:pt x="108914" y="181121"/>
                  <a:pt x="110380" y="182880"/>
                </a:cubicBezTo>
                <a:cubicBezTo>
                  <a:pt x="112105" y="184950"/>
                  <a:pt x="114190" y="186690"/>
                  <a:pt x="116095" y="188595"/>
                </a:cubicBezTo>
                <a:cubicBezTo>
                  <a:pt x="116730" y="190500"/>
                  <a:pt x="116746" y="192742"/>
                  <a:pt x="118000" y="194310"/>
                </a:cubicBezTo>
                <a:cubicBezTo>
                  <a:pt x="120686" y="197667"/>
                  <a:pt x="125665" y="198770"/>
                  <a:pt x="129430" y="200025"/>
                </a:cubicBezTo>
                <a:cubicBezTo>
                  <a:pt x="134510" y="203200"/>
                  <a:pt x="141347" y="204566"/>
                  <a:pt x="144670" y="209550"/>
                </a:cubicBezTo>
                <a:cubicBezTo>
                  <a:pt x="145940" y="211455"/>
                  <a:pt x="146692" y="213835"/>
                  <a:pt x="148480" y="215265"/>
                </a:cubicBezTo>
                <a:cubicBezTo>
                  <a:pt x="150048" y="216519"/>
                  <a:pt x="152349" y="216379"/>
                  <a:pt x="154195" y="217170"/>
                </a:cubicBezTo>
                <a:cubicBezTo>
                  <a:pt x="156805" y="218289"/>
                  <a:pt x="159349" y="219571"/>
                  <a:pt x="161815" y="220980"/>
                </a:cubicBezTo>
                <a:cubicBezTo>
                  <a:pt x="183629" y="233445"/>
                  <a:pt x="149605" y="214745"/>
                  <a:pt x="173245" y="230505"/>
                </a:cubicBezTo>
                <a:cubicBezTo>
                  <a:pt x="174916" y="231619"/>
                  <a:pt x="177055" y="231775"/>
                  <a:pt x="178960" y="232410"/>
                </a:cubicBezTo>
                <a:cubicBezTo>
                  <a:pt x="181500" y="234315"/>
                  <a:pt x="184169" y="236059"/>
                  <a:pt x="186580" y="238125"/>
                </a:cubicBezTo>
                <a:cubicBezTo>
                  <a:pt x="192478" y="243181"/>
                  <a:pt x="191273" y="244282"/>
                  <a:pt x="198010" y="247650"/>
                </a:cubicBezTo>
                <a:cubicBezTo>
                  <a:pt x="199806" y="248548"/>
                  <a:pt x="201820" y="248920"/>
                  <a:pt x="203725" y="249555"/>
                </a:cubicBezTo>
                <a:cubicBezTo>
                  <a:pt x="213771" y="256253"/>
                  <a:pt x="208996" y="250986"/>
                  <a:pt x="211345" y="268605"/>
                </a:cubicBezTo>
                <a:cubicBezTo>
                  <a:pt x="211938" y="273056"/>
                  <a:pt x="212369" y="277537"/>
                  <a:pt x="213250" y="281940"/>
                </a:cubicBezTo>
                <a:cubicBezTo>
                  <a:pt x="213644" y="283909"/>
                  <a:pt x="214719" y="285695"/>
                  <a:pt x="215155" y="287655"/>
                </a:cubicBezTo>
                <a:cubicBezTo>
                  <a:pt x="215993" y="291426"/>
                  <a:pt x="215625" y="295499"/>
                  <a:pt x="217060" y="299085"/>
                </a:cubicBezTo>
                <a:cubicBezTo>
                  <a:pt x="218239" y="302033"/>
                  <a:pt x="221092" y="304013"/>
                  <a:pt x="222775" y="306705"/>
                </a:cubicBezTo>
                <a:cubicBezTo>
                  <a:pt x="224280" y="309113"/>
                  <a:pt x="224934" y="312014"/>
                  <a:pt x="226585" y="314325"/>
                </a:cubicBezTo>
                <a:cubicBezTo>
                  <a:pt x="228561" y="317091"/>
                  <a:pt x="237197" y="324545"/>
                  <a:pt x="239920" y="325755"/>
                </a:cubicBezTo>
                <a:cubicBezTo>
                  <a:pt x="242879" y="327070"/>
                  <a:pt x="246284" y="326958"/>
                  <a:pt x="249445" y="327660"/>
                </a:cubicBezTo>
                <a:cubicBezTo>
                  <a:pt x="256621" y="329255"/>
                  <a:pt x="256416" y="329349"/>
                  <a:pt x="262780" y="331470"/>
                </a:cubicBezTo>
                <a:cubicBezTo>
                  <a:pt x="266571" y="342843"/>
                  <a:pt x="264270" y="334609"/>
                  <a:pt x="266590" y="354330"/>
                </a:cubicBezTo>
                <a:cubicBezTo>
                  <a:pt x="267188" y="359414"/>
                  <a:pt x="266594" y="364817"/>
                  <a:pt x="268495" y="369570"/>
                </a:cubicBezTo>
                <a:cubicBezTo>
                  <a:pt x="269631" y="372411"/>
                  <a:pt x="277519" y="374483"/>
                  <a:pt x="279925" y="375285"/>
                </a:cubicBezTo>
                <a:cubicBezTo>
                  <a:pt x="295389" y="390749"/>
                  <a:pt x="275351" y="372671"/>
                  <a:pt x="293260" y="382905"/>
                </a:cubicBezTo>
                <a:cubicBezTo>
                  <a:pt x="301016" y="387337"/>
                  <a:pt x="300862" y="396222"/>
                  <a:pt x="306595" y="401955"/>
                </a:cubicBezTo>
                <a:cubicBezTo>
                  <a:pt x="308214" y="403574"/>
                  <a:pt x="310691" y="404146"/>
                  <a:pt x="312310" y="405765"/>
                </a:cubicBezTo>
                <a:cubicBezTo>
                  <a:pt x="315185" y="408640"/>
                  <a:pt x="317490" y="412037"/>
                  <a:pt x="319930" y="415290"/>
                </a:cubicBezTo>
                <a:cubicBezTo>
                  <a:pt x="324333" y="421160"/>
                  <a:pt x="323182" y="421841"/>
                  <a:pt x="329455" y="426720"/>
                </a:cubicBezTo>
                <a:cubicBezTo>
                  <a:pt x="333069" y="429531"/>
                  <a:pt x="340885" y="434340"/>
                  <a:pt x="340885" y="434340"/>
                </a:cubicBezTo>
                <a:cubicBezTo>
                  <a:pt x="342790" y="436880"/>
                  <a:pt x="345180" y="439120"/>
                  <a:pt x="346600" y="441960"/>
                </a:cubicBezTo>
                <a:cubicBezTo>
                  <a:pt x="349295" y="447349"/>
                  <a:pt x="349545" y="464129"/>
                  <a:pt x="350410" y="466725"/>
                </a:cubicBezTo>
                <a:cubicBezTo>
                  <a:pt x="352194" y="472076"/>
                  <a:pt x="357558" y="472918"/>
                  <a:pt x="361840" y="474345"/>
                </a:cubicBezTo>
                <a:cubicBezTo>
                  <a:pt x="363745" y="475615"/>
                  <a:pt x="365288" y="477831"/>
                  <a:pt x="367555" y="478155"/>
                </a:cubicBezTo>
                <a:cubicBezTo>
                  <a:pt x="376867" y="479485"/>
                  <a:pt x="376326" y="473372"/>
                  <a:pt x="378985" y="466725"/>
                </a:cubicBezTo>
                <a:cubicBezTo>
                  <a:pt x="380255" y="468630"/>
                  <a:pt x="381893" y="470336"/>
                  <a:pt x="382795" y="472440"/>
                </a:cubicBezTo>
                <a:cubicBezTo>
                  <a:pt x="383826" y="474846"/>
                  <a:pt x="383248" y="477882"/>
                  <a:pt x="384700" y="480060"/>
                </a:cubicBezTo>
                <a:cubicBezTo>
                  <a:pt x="385970" y="481965"/>
                  <a:pt x="388367" y="482846"/>
                  <a:pt x="390415" y="483870"/>
                </a:cubicBezTo>
                <a:cubicBezTo>
                  <a:pt x="398639" y="487982"/>
                  <a:pt x="416168" y="487316"/>
                  <a:pt x="420895" y="487680"/>
                </a:cubicBezTo>
                <a:cubicBezTo>
                  <a:pt x="422165" y="489585"/>
                  <a:pt x="422982" y="491887"/>
                  <a:pt x="424705" y="493395"/>
                </a:cubicBezTo>
                <a:cubicBezTo>
                  <a:pt x="433777" y="501333"/>
                  <a:pt x="434286" y="500553"/>
                  <a:pt x="443755" y="502920"/>
                </a:cubicBezTo>
                <a:cubicBezTo>
                  <a:pt x="452310" y="511475"/>
                  <a:pt x="446914" y="507783"/>
                  <a:pt x="460900" y="512445"/>
                </a:cubicBezTo>
                <a:lnTo>
                  <a:pt x="466615" y="514350"/>
                </a:lnTo>
                <a:cubicBezTo>
                  <a:pt x="468520" y="516255"/>
                  <a:pt x="470088" y="518571"/>
                  <a:pt x="472330" y="520065"/>
                </a:cubicBezTo>
                <a:cubicBezTo>
                  <a:pt x="474001" y="521179"/>
                  <a:pt x="476057" y="521686"/>
                  <a:pt x="478045" y="521970"/>
                </a:cubicBezTo>
                <a:cubicBezTo>
                  <a:pt x="484988" y="522962"/>
                  <a:pt x="492015" y="523240"/>
                  <a:pt x="499000" y="523875"/>
                </a:cubicBezTo>
                <a:cubicBezTo>
                  <a:pt x="513869" y="533788"/>
                  <a:pt x="491498" y="520104"/>
                  <a:pt x="519955" y="529590"/>
                </a:cubicBezTo>
                <a:cubicBezTo>
                  <a:pt x="522967" y="530594"/>
                  <a:pt x="524991" y="533460"/>
                  <a:pt x="527575" y="535305"/>
                </a:cubicBezTo>
                <a:cubicBezTo>
                  <a:pt x="529438" y="536636"/>
                  <a:pt x="531027" y="538767"/>
                  <a:pt x="533290" y="539115"/>
                </a:cubicBezTo>
                <a:cubicBezTo>
                  <a:pt x="547780" y="541344"/>
                  <a:pt x="562500" y="541655"/>
                  <a:pt x="577105" y="542925"/>
                </a:cubicBezTo>
                <a:cubicBezTo>
                  <a:pt x="592213" y="547961"/>
                  <a:pt x="572227" y="543192"/>
                  <a:pt x="588535" y="539115"/>
                </a:cubicBezTo>
                <a:cubicBezTo>
                  <a:pt x="596567" y="537107"/>
                  <a:pt x="605045" y="537845"/>
                  <a:pt x="613300" y="537210"/>
                </a:cubicBezTo>
                <a:cubicBezTo>
                  <a:pt x="617513" y="532997"/>
                  <a:pt x="619426" y="530337"/>
                  <a:pt x="624730" y="527685"/>
                </a:cubicBezTo>
                <a:cubicBezTo>
                  <a:pt x="626526" y="526787"/>
                  <a:pt x="628540" y="526415"/>
                  <a:pt x="630445" y="525780"/>
                </a:cubicBezTo>
                <a:cubicBezTo>
                  <a:pt x="632350" y="524510"/>
                  <a:pt x="634016" y="522774"/>
                  <a:pt x="636160" y="521970"/>
                </a:cubicBezTo>
                <a:cubicBezTo>
                  <a:pt x="638290" y="521171"/>
                  <a:pt x="655831" y="518374"/>
                  <a:pt x="657115" y="518160"/>
                </a:cubicBezTo>
                <a:lnTo>
                  <a:pt x="668545" y="514350"/>
                </a:lnTo>
                <a:cubicBezTo>
                  <a:pt x="672731" y="512955"/>
                  <a:pt x="678222" y="509343"/>
                  <a:pt x="681880" y="506730"/>
                </a:cubicBezTo>
                <a:cubicBezTo>
                  <a:pt x="684464" y="504885"/>
                  <a:pt x="686916" y="502860"/>
                  <a:pt x="689500" y="501015"/>
                </a:cubicBezTo>
                <a:cubicBezTo>
                  <a:pt x="691363" y="499684"/>
                  <a:pt x="693456" y="498671"/>
                  <a:pt x="695215" y="497205"/>
                </a:cubicBezTo>
                <a:cubicBezTo>
                  <a:pt x="704728" y="489277"/>
                  <a:pt x="696601" y="492933"/>
                  <a:pt x="706645" y="489585"/>
                </a:cubicBezTo>
                <a:cubicBezTo>
                  <a:pt x="708550" y="488315"/>
                  <a:pt x="710741" y="487394"/>
                  <a:pt x="712360" y="485775"/>
                </a:cubicBezTo>
                <a:cubicBezTo>
                  <a:pt x="718964" y="479171"/>
                  <a:pt x="712741" y="480314"/>
                  <a:pt x="721885" y="476250"/>
                </a:cubicBezTo>
                <a:cubicBezTo>
                  <a:pt x="725555" y="474619"/>
                  <a:pt x="733315" y="472440"/>
                  <a:pt x="733315" y="472440"/>
                </a:cubicBezTo>
                <a:cubicBezTo>
                  <a:pt x="734585" y="470535"/>
                  <a:pt x="736101" y="468773"/>
                  <a:pt x="737125" y="466725"/>
                </a:cubicBezTo>
                <a:cubicBezTo>
                  <a:pt x="738023" y="464929"/>
                  <a:pt x="737776" y="462578"/>
                  <a:pt x="739030" y="461010"/>
                </a:cubicBezTo>
                <a:cubicBezTo>
                  <a:pt x="740460" y="459222"/>
                  <a:pt x="742840" y="458470"/>
                  <a:pt x="744745" y="457200"/>
                </a:cubicBezTo>
                <a:cubicBezTo>
                  <a:pt x="748454" y="446074"/>
                  <a:pt x="743748" y="456292"/>
                  <a:pt x="752365" y="447675"/>
                </a:cubicBezTo>
                <a:cubicBezTo>
                  <a:pt x="753984" y="446056"/>
                  <a:pt x="754187" y="443096"/>
                  <a:pt x="756175" y="441960"/>
                </a:cubicBezTo>
                <a:cubicBezTo>
                  <a:pt x="758986" y="440354"/>
                  <a:pt x="762559" y="440840"/>
                  <a:pt x="765700" y="440055"/>
                </a:cubicBezTo>
                <a:cubicBezTo>
                  <a:pt x="767648" y="439568"/>
                  <a:pt x="769478" y="438678"/>
                  <a:pt x="771415" y="438150"/>
                </a:cubicBezTo>
                <a:cubicBezTo>
                  <a:pt x="776467" y="436772"/>
                  <a:pt x="786655" y="434340"/>
                  <a:pt x="786655" y="434340"/>
                </a:cubicBezTo>
                <a:cubicBezTo>
                  <a:pt x="795590" y="420937"/>
                  <a:pt x="785308" y="437932"/>
                  <a:pt x="792370" y="419100"/>
                </a:cubicBezTo>
                <a:cubicBezTo>
                  <a:pt x="793174" y="416956"/>
                  <a:pt x="795044" y="415373"/>
                  <a:pt x="796180" y="413385"/>
                </a:cubicBezTo>
                <a:cubicBezTo>
                  <a:pt x="797589" y="410919"/>
                  <a:pt x="798339" y="408076"/>
                  <a:pt x="799990" y="405765"/>
                </a:cubicBezTo>
                <a:cubicBezTo>
                  <a:pt x="801556" y="403573"/>
                  <a:pt x="804051" y="402177"/>
                  <a:pt x="805705" y="400050"/>
                </a:cubicBezTo>
                <a:cubicBezTo>
                  <a:pt x="816404" y="386294"/>
                  <a:pt x="808119" y="390355"/>
                  <a:pt x="819040" y="386715"/>
                </a:cubicBezTo>
                <a:cubicBezTo>
                  <a:pt x="818405" y="377825"/>
                  <a:pt x="818684" y="368822"/>
                  <a:pt x="817135" y="360045"/>
                </a:cubicBezTo>
                <a:cubicBezTo>
                  <a:pt x="816737" y="357790"/>
                  <a:pt x="812770" y="356551"/>
                  <a:pt x="813325" y="354330"/>
                </a:cubicBezTo>
                <a:cubicBezTo>
                  <a:pt x="813812" y="352382"/>
                  <a:pt x="817109" y="352977"/>
                  <a:pt x="819040" y="352425"/>
                </a:cubicBezTo>
                <a:cubicBezTo>
                  <a:pt x="821557" y="351706"/>
                  <a:pt x="824120" y="351155"/>
                  <a:pt x="826660" y="350520"/>
                </a:cubicBezTo>
                <a:cubicBezTo>
                  <a:pt x="824463" y="343929"/>
                  <a:pt x="825933" y="344442"/>
                  <a:pt x="819040" y="340995"/>
                </a:cubicBezTo>
                <a:cubicBezTo>
                  <a:pt x="818472" y="340711"/>
                  <a:pt x="828565" y="347663"/>
                  <a:pt x="828565" y="34861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SERRES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60</a:t>
            </a:r>
            <a:endParaRPr/>
          </a:p>
        </p:txBody>
      </p:sp>
      <p:sp>
        <p:nvSpPr>
          <p:cNvPr id="263" name="CustomShape 33"/>
          <p:cNvSpPr/>
          <p:nvPr/>
        </p:nvSpPr>
        <p:spPr>
          <a:xfrm>
            <a:off x="8418240" y="1677960"/>
            <a:ext cx="619920" cy="426960"/>
          </a:xfrm>
          <a:custGeom>
            <a:avLst/>
            <a:gdLst/>
            <a:ahLst/>
            <a:rect l="0" t="0" r="r" b="b"/>
            <a:pathLst>
              <a:path w="746615" h="514519">
                <a:moveTo>
                  <a:pt x="62719" y="327828"/>
                </a:moveTo>
                <a:cubicBezTo>
                  <a:pt x="61132" y="325606"/>
                  <a:pt x="52703" y="312261"/>
                  <a:pt x="47479" y="308778"/>
                </a:cubicBezTo>
                <a:cubicBezTo>
                  <a:pt x="45808" y="307664"/>
                  <a:pt x="43669" y="307508"/>
                  <a:pt x="41764" y="306873"/>
                </a:cubicBezTo>
                <a:cubicBezTo>
                  <a:pt x="40437" y="304883"/>
                  <a:pt x="35523" y="298598"/>
                  <a:pt x="36049" y="295443"/>
                </a:cubicBezTo>
                <a:cubicBezTo>
                  <a:pt x="36425" y="293185"/>
                  <a:pt x="38835" y="291776"/>
                  <a:pt x="39859" y="289728"/>
                </a:cubicBezTo>
                <a:cubicBezTo>
                  <a:pt x="40757" y="287932"/>
                  <a:pt x="40650" y="285684"/>
                  <a:pt x="41764" y="284013"/>
                </a:cubicBezTo>
                <a:cubicBezTo>
                  <a:pt x="44698" y="279613"/>
                  <a:pt x="48977" y="277299"/>
                  <a:pt x="53194" y="274488"/>
                </a:cubicBezTo>
                <a:cubicBezTo>
                  <a:pt x="57762" y="260785"/>
                  <a:pt x="52220" y="277897"/>
                  <a:pt x="57004" y="261153"/>
                </a:cubicBezTo>
                <a:cubicBezTo>
                  <a:pt x="57556" y="259222"/>
                  <a:pt x="58274" y="257343"/>
                  <a:pt x="58909" y="255438"/>
                </a:cubicBezTo>
                <a:cubicBezTo>
                  <a:pt x="57976" y="245177"/>
                  <a:pt x="60510" y="236084"/>
                  <a:pt x="53194" y="228768"/>
                </a:cubicBezTo>
                <a:cubicBezTo>
                  <a:pt x="51575" y="227149"/>
                  <a:pt x="49527" y="225982"/>
                  <a:pt x="47479" y="224958"/>
                </a:cubicBezTo>
                <a:cubicBezTo>
                  <a:pt x="45683" y="224060"/>
                  <a:pt x="43669" y="223688"/>
                  <a:pt x="41764" y="223053"/>
                </a:cubicBezTo>
                <a:cubicBezTo>
                  <a:pt x="38135" y="212167"/>
                  <a:pt x="42853" y="221239"/>
                  <a:pt x="34144" y="215433"/>
                </a:cubicBezTo>
                <a:cubicBezTo>
                  <a:pt x="31902" y="213939"/>
                  <a:pt x="30474" y="211471"/>
                  <a:pt x="28429" y="209718"/>
                </a:cubicBezTo>
                <a:cubicBezTo>
                  <a:pt x="26018" y="207652"/>
                  <a:pt x="23349" y="205908"/>
                  <a:pt x="20809" y="204003"/>
                </a:cubicBezTo>
                <a:cubicBezTo>
                  <a:pt x="15577" y="183074"/>
                  <a:pt x="23507" y="209240"/>
                  <a:pt x="13189" y="190668"/>
                </a:cubicBezTo>
                <a:cubicBezTo>
                  <a:pt x="11239" y="187157"/>
                  <a:pt x="9379" y="179238"/>
                  <a:pt x="9379" y="179238"/>
                </a:cubicBezTo>
                <a:cubicBezTo>
                  <a:pt x="11670" y="137995"/>
                  <a:pt x="0" y="148245"/>
                  <a:pt x="20809" y="143043"/>
                </a:cubicBezTo>
                <a:cubicBezTo>
                  <a:pt x="22757" y="142556"/>
                  <a:pt x="24619" y="141773"/>
                  <a:pt x="26524" y="141138"/>
                </a:cubicBezTo>
                <a:cubicBezTo>
                  <a:pt x="33509" y="141773"/>
                  <a:pt x="40621" y="141573"/>
                  <a:pt x="47479" y="143043"/>
                </a:cubicBezTo>
                <a:cubicBezTo>
                  <a:pt x="49718" y="143523"/>
                  <a:pt x="51146" y="145829"/>
                  <a:pt x="53194" y="146853"/>
                </a:cubicBezTo>
                <a:cubicBezTo>
                  <a:pt x="54990" y="147751"/>
                  <a:pt x="57004" y="148123"/>
                  <a:pt x="58909" y="148758"/>
                </a:cubicBezTo>
                <a:cubicBezTo>
                  <a:pt x="68434" y="148123"/>
                  <a:pt x="78351" y="149632"/>
                  <a:pt x="87484" y="146853"/>
                </a:cubicBezTo>
                <a:cubicBezTo>
                  <a:pt x="93559" y="145004"/>
                  <a:pt x="96497" y="136668"/>
                  <a:pt x="102724" y="135423"/>
                </a:cubicBezTo>
                <a:lnTo>
                  <a:pt x="112249" y="133518"/>
                </a:lnTo>
                <a:cubicBezTo>
                  <a:pt x="114154" y="132248"/>
                  <a:pt x="115976" y="130844"/>
                  <a:pt x="117964" y="129708"/>
                </a:cubicBezTo>
                <a:cubicBezTo>
                  <a:pt x="120430" y="128299"/>
                  <a:pt x="123428" y="127746"/>
                  <a:pt x="125584" y="125898"/>
                </a:cubicBezTo>
                <a:cubicBezTo>
                  <a:pt x="136084" y="116898"/>
                  <a:pt x="127078" y="120594"/>
                  <a:pt x="135109" y="112563"/>
                </a:cubicBezTo>
                <a:cubicBezTo>
                  <a:pt x="136728" y="110944"/>
                  <a:pt x="138919" y="110023"/>
                  <a:pt x="140824" y="108753"/>
                </a:cubicBezTo>
                <a:cubicBezTo>
                  <a:pt x="161144" y="110446"/>
                  <a:pt x="166224" y="112140"/>
                  <a:pt x="186544" y="108753"/>
                </a:cubicBezTo>
                <a:cubicBezTo>
                  <a:pt x="190505" y="108093"/>
                  <a:pt x="194164" y="106213"/>
                  <a:pt x="197974" y="104943"/>
                </a:cubicBezTo>
                <a:lnTo>
                  <a:pt x="215119" y="99228"/>
                </a:lnTo>
                <a:cubicBezTo>
                  <a:pt x="219976" y="97609"/>
                  <a:pt x="225279" y="97958"/>
                  <a:pt x="230359" y="97323"/>
                </a:cubicBezTo>
                <a:cubicBezTo>
                  <a:pt x="244520" y="92603"/>
                  <a:pt x="227814" y="97323"/>
                  <a:pt x="257029" y="97323"/>
                </a:cubicBezTo>
                <a:cubicBezTo>
                  <a:pt x="265942" y="97323"/>
                  <a:pt x="274809" y="96053"/>
                  <a:pt x="283699" y="95418"/>
                </a:cubicBezTo>
                <a:cubicBezTo>
                  <a:pt x="289396" y="93519"/>
                  <a:pt x="292598" y="93121"/>
                  <a:pt x="297034" y="87798"/>
                </a:cubicBezTo>
                <a:cubicBezTo>
                  <a:pt x="298010" y="86627"/>
                  <a:pt x="300743" y="74868"/>
                  <a:pt x="300844" y="74463"/>
                </a:cubicBezTo>
                <a:cubicBezTo>
                  <a:pt x="302114" y="59858"/>
                  <a:pt x="295690" y="42248"/>
                  <a:pt x="304654" y="30648"/>
                </a:cubicBezTo>
                <a:cubicBezTo>
                  <a:pt x="310491" y="23094"/>
                  <a:pt x="323910" y="30482"/>
                  <a:pt x="333229" y="32553"/>
                </a:cubicBezTo>
                <a:cubicBezTo>
                  <a:pt x="335859" y="33137"/>
                  <a:pt x="336817" y="36614"/>
                  <a:pt x="338944" y="38268"/>
                </a:cubicBezTo>
                <a:cubicBezTo>
                  <a:pt x="348770" y="45910"/>
                  <a:pt x="347466" y="44919"/>
                  <a:pt x="356089" y="47793"/>
                </a:cubicBezTo>
                <a:cubicBezTo>
                  <a:pt x="357994" y="49063"/>
                  <a:pt x="359514" y="51603"/>
                  <a:pt x="361804" y="51603"/>
                </a:cubicBezTo>
                <a:cubicBezTo>
                  <a:pt x="371413" y="51603"/>
                  <a:pt x="381493" y="51452"/>
                  <a:pt x="390379" y="47793"/>
                </a:cubicBezTo>
                <a:cubicBezTo>
                  <a:pt x="393541" y="46491"/>
                  <a:pt x="393020" y="41482"/>
                  <a:pt x="394189" y="38268"/>
                </a:cubicBezTo>
                <a:cubicBezTo>
                  <a:pt x="395561" y="34494"/>
                  <a:pt x="396729" y="30648"/>
                  <a:pt x="397999" y="26838"/>
                </a:cubicBezTo>
                <a:cubicBezTo>
                  <a:pt x="398634" y="24933"/>
                  <a:pt x="399417" y="23071"/>
                  <a:pt x="399904" y="21123"/>
                </a:cubicBezTo>
                <a:cubicBezTo>
                  <a:pt x="400539" y="18583"/>
                  <a:pt x="401090" y="16020"/>
                  <a:pt x="401809" y="13503"/>
                </a:cubicBezTo>
                <a:cubicBezTo>
                  <a:pt x="402361" y="11572"/>
                  <a:pt x="402460" y="9356"/>
                  <a:pt x="403714" y="7788"/>
                </a:cubicBezTo>
                <a:cubicBezTo>
                  <a:pt x="405144" y="6000"/>
                  <a:pt x="407337" y="4908"/>
                  <a:pt x="409429" y="3978"/>
                </a:cubicBezTo>
                <a:cubicBezTo>
                  <a:pt x="413099" y="2347"/>
                  <a:pt x="420859" y="168"/>
                  <a:pt x="420859" y="168"/>
                </a:cubicBezTo>
                <a:cubicBezTo>
                  <a:pt x="424034" y="803"/>
                  <a:pt x="427897" y="0"/>
                  <a:pt x="430384" y="2073"/>
                </a:cubicBezTo>
                <a:cubicBezTo>
                  <a:pt x="432395" y="3749"/>
                  <a:pt x="431901" y="7104"/>
                  <a:pt x="432289" y="9693"/>
                </a:cubicBezTo>
                <a:cubicBezTo>
                  <a:pt x="433808" y="19819"/>
                  <a:pt x="434829" y="30013"/>
                  <a:pt x="436099" y="40173"/>
                </a:cubicBezTo>
                <a:cubicBezTo>
                  <a:pt x="451974" y="39538"/>
                  <a:pt x="467877" y="39400"/>
                  <a:pt x="483724" y="38268"/>
                </a:cubicBezTo>
                <a:cubicBezTo>
                  <a:pt x="485727" y="38125"/>
                  <a:pt x="487508" y="36915"/>
                  <a:pt x="489439" y="36363"/>
                </a:cubicBezTo>
                <a:cubicBezTo>
                  <a:pt x="491956" y="35644"/>
                  <a:pt x="494519" y="35093"/>
                  <a:pt x="497059" y="34458"/>
                </a:cubicBezTo>
                <a:cubicBezTo>
                  <a:pt x="512749" y="23998"/>
                  <a:pt x="503945" y="26270"/>
                  <a:pt x="523729" y="28743"/>
                </a:cubicBezTo>
                <a:cubicBezTo>
                  <a:pt x="526586" y="30648"/>
                  <a:pt x="533826" y="34934"/>
                  <a:pt x="535159" y="38268"/>
                </a:cubicBezTo>
                <a:cubicBezTo>
                  <a:pt x="536827" y="42437"/>
                  <a:pt x="536429" y="47158"/>
                  <a:pt x="537064" y="51603"/>
                </a:cubicBezTo>
                <a:cubicBezTo>
                  <a:pt x="544049" y="50968"/>
                  <a:pt x="551414" y="52057"/>
                  <a:pt x="558019" y="49698"/>
                </a:cubicBezTo>
                <a:cubicBezTo>
                  <a:pt x="565439" y="47048"/>
                  <a:pt x="562854" y="39333"/>
                  <a:pt x="565639" y="34458"/>
                </a:cubicBezTo>
                <a:cubicBezTo>
                  <a:pt x="566976" y="32119"/>
                  <a:pt x="569449" y="30648"/>
                  <a:pt x="571354" y="28743"/>
                </a:cubicBezTo>
                <a:cubicBezTo>
                  <a:pt x="571932" y="27010"/>
                  <a:pt x="574484" y="17682"/>
                  <a:pt x="577069" y="17313"/>
                </a:cubicBezTo>
                <a:cubicBezTo>
                  <a:pt x="580454" y="16829"/>
                  <a:pt x="583350" y="20042"/>
                  <a:pt x="586594" y="21123"/>
                </a:cubicBezTo>
                <a:cubicBezTo>
                  <a:pt x="589078" y="21951"/>
                  <a:pt x="591674" y="22393"/>
                  <a:pt x="594214" y="23028"/>
                </a:cubicBezTo>
                <a:cubicBezTo>
                  <a:pt x="599132" y="27946"/>
                  <a:pt x="604051" y="32147"/>
                  <a:pt x="607549" y="38268"/>
                </a:cubicBezTo>
                <a:cubicBezTo>
                  <a:pt x="608545" y="40011"/>
                  <a:pt x="608556" y="42187"/>
                  <a:pt x="609454" y="43983"/>
                </a:cubicBezTo>
                <a:cubicBezTo>
                  <a:pt x="610478" y="46031"/>
                  <a:pt x="612240" y="47650"/>
                  <a:pt x="613264" y="49698"/>
                </a:cubicBezTo>
                <a:cubicBezTo>
                  <a:pt x="614793" y="52757"/>
                  <a:pt x="615873" y="56021"/>
                  <a:pt x="617074" y="59223"/>
                </a:cubicBezTo>
                <a:cubicBezTo>
                  <a:pt x="617779" y="61103"/>
                  <a:pt x="618081" y="63142"/>
                  <a:pt x="618979" y="64938"/>
                </a:cubicBezTo>
                <a:cubicBezTo>
                  <a:pt x="620003" y="66986"/>
                  <a:pt x="621458" y="68790"/>
                  <a:pt x="622789" y="70653"/>
                </a:cubicBezTo>
                <a:cubicBezTo>
                  <a:pt x="628899" y="79206"/>
                  <a:pt x="627296" y="77065"/>
                  <a:pt x="634219" y="83988"/>
                </a:cubicBezTo>
                <a:cubicBezTo>
                  <a:pt x="634854" y="85893"/>
                  <a:pt x="634957" y="88069"/>
                  <a:pt x="636124" y="89703"/>
                </a:cubicBezTo>
                <a:cubicBezTo>
                  <a:pt x="641659" y="97452"/>
                  <a:pt x="644698" y="97038"/>
                  <a:pt x="651364" y="103038"/>
                </a:cubicBezTo>
                <a:cubicBezTo>
                  <a:pt x="655369" y="106642"/>
                  <a:pt x="659805" y="109985"/>
                  <a:pt x="662794" y="114468"/>
                </a:cubicBezTo>
                <a:cubicBezTo>
                  <a:pt x="664064" y="116373"/>
                  <a:pt x="664699" y="118913"/>
                  <a:pt x="666604" y="120183"/>
                </a:cubicBezTo>
                <a:cubicBezTo>
                  <a:pt x="668782" y="121635"/>
                  <a:pt x="671707" y="121369"/>
                  <a:pt x="674224" y="122088"/>
                </a:cubicBezTo>
                <a:cubicBezTo>
                  <a:pt x="676155" y="122640"/>
                  <a:pt x="678034" y="123358"/>
                  <a:pt x="679939" y="123993"/>
                </a:cubicBezTo>
                <a:cubicBezTo>
                  <a:pt x="681844" y="125263"/>
                  <a:pt x="683550" y="126901"/>
                  <a:pt x="685654" y="127803"/>
                </a:cubicBezTo>
                <a:cubicBezTo>
                  <a:pt x="688060" y="128834"/>
                  <a:pt x="690757" y="128989"/>
                  <a:pt x="693274" y="129708"/>
                </a:cubicBezTo>
                <a:cubicBezTo>
                  <a:pt x="695205" y="130260"/>
                  <a:pt x="697143" y="130822"/>
                  <a:pt x="698989" y="131613"/>
                </a:cubicBezTo>
                <a:cubicBezTo>
                  <a:pt x="715467" y="138675"/>
                  <a:pt x="698921" y="132860"/>
                  <a:pt x="712324" y="137328"/>
                </a:cubicBezTo>
                <a:lnTo>
                  <a:pt x="723754" y="144948"/>
                </a:lnTo>
                <a:cubicBezTo>
                  <a:pt x="725659" y="146218"/>
                  <a:pt x="727850" y="147139"/>
                  <a:pt x="729469" y="148758"/>
                </a:cubicBezTo>
                <a:lnTo>
                  <a:pt x="735184" y="154473"/>
                </a:lnTo>
                <a:cubicBezTo>
                  <a:pt x="739714" y="168062"/>
                  <a:pt x="733291" y="151633"/>
                  <a:pt x="742804" y="165903"/>
                </a:cubicBezTo>
                <a:cubicBezTo>
                  <a:pt x="744478" y="168413"/>
                  <a:pt x="746339" y="179769"/>
                  <a:pt x="746614" y="181143"/>
                </a:cubicBezTo>
                <a:cubicBezTo>
                  <a:pt x="744709" y="182413"/>
                  <a:pt x="743130" y="184438"/>
                  <a:pt x="740899" y="184953"/>
                </a:cubicBezTo>
                <a:cubicBezTo>
                  <a:pt x="734681" y="186388"/>
                  <a:pt x="727557" y="184004"/>
                  <a:pt x="721849" y="186858"/>
                </a:cubicBezTo>
                <a:cubicBezTo>
                  <a:pt x="716609" y="189478"/>
                  <a:pt x="714145" y="198540"/>
                  <a:pt x="712324" y="204003"/>
                </a:cubicBezTo>
                <a:cubicBezTo>
                  <a:pt x="711689" y="208448"/>
                  <a:pt x="712830" y="213550"/>
                  <a:pt x="710419" y="217338"/>
                </a:cubicBezTo>
                <a:cubicBezTo>
                  <a:pt x="706892" y="222881"/>
                  <a:pt x="699135" y="224909"/>
                  <a:pt x="693274" y="226863"/>
                </a:cubicBezTo>
                <a:cubicBezTo>
                  <a:pt x="684753" y="239644"/>
                  <a:pt x="694791" y="227122"/>
                  <a:pt x="683749" y="234483"/>
                </a:cubicBezTo>
                <a:cubicBezTo>
                  <a:pt x="681507" y="235977"/>
                  <a:pt x="680276" y="238704"/>
                  <a:pt x="678034" y="240198"/>
                </a:cubicBezTo>
                <a:cubicBezTo>
                  <a:pt x="676363" y="241312"/>
                  <a:pt x="674165" y="241312"/>
                  <a:pt x="672319" y="242103"/>
                </a:cubicBezTo>
                <a:cubicBezTo>
                  <a:pt x="667479" y="244177"/>
                  <a:pt x="664157" y="246877"/>
                  <a:pt x="658984" y="247818"/>
                </a:cubicBezTo>
                <a:cubicBezTo>
                  <a:pt x="653947" y="248734"/>
                  <a:pt x="648824" y="249088"/>
                  <a:pt x="643744" y="249723"/>
                </a:cubicBezTo>
                <a:cubicBezTo>
                  <a:pt x="641204" y="250993"/>
                  <a:pt x="637121" y="250874"/>
                  <a:pt x="636124" y="253533"/>
                </a:cubicBezTo>
                <a:cubicBezTo>
                  <a:pt x="634941" y="256688"/>
                  <a:pt x="638585" y="266630"/>
                  <a:pt x="639934" y="270678"/>
                </a:cubicBezTo>
                <a:cubicBezTo>
                  <a:pt x="639299" y="272583"/>
                  <a:pt x="638927" y="274597"/>
                  <a:pt x="638029" y="276393"/>
                </a:cubicBezTo>
                <a:cubicBezTo>
                  <a:pt x="635377" y="281697"/>
                  <a:pt x="632717" y="283610"/>
                  <a:pt x="628504" y="287823"/>
                </a:cubicBezTo>
                <a:cubicBezTo>
                  <a:pt x="601081" y="285538"/>
                  <a:pt x="609885" y="292280"/>
                  <a:pt x="598024" y="274488"/>
                </a:cubicBezTo>
                <a:lnTo>
                  <a:pt x="598024" y="274488"/>
                </a:lnTo>
                <a:lnTo>
                  <a:pt x="586594" y="270678"/>
                </a:lnTo>
                <a:cubicBezTo>
                  <a:pt x="578974" y="271313"/>
                  <a:pt x="571086" y="270482"/>
                  <a:pt x="563734" y="272583"/>
                </a:cubicBezTo>
                <a:cubicBezTo>
                  <a:pt x="561533" y="273212"/>
                  <a:pt x="560854" y="276206"/>
                  <a:pt x="559924" y="278298"/>
                </a:cubicBezTo>
                <a:cubicBezTo>
                  <a:pt x="558293" y="281968"/>
                  <a:pt x="556114" y="289728"/>
                  <a:pt x="556114" y="289728"/>
                </a:cubicBezTo>
                <a:cubicBezTo>
                  <a:pt x="554896" y="318951"/>
                  <a:pt x="557772" y="323931"/>
                  <a:pt x="552304" y="343068"/>
                </a:cubicBezTo>
                <a:cubicBezTo>
                  <a:pt x="551752" y="344999"/>
                  <a:pt x="550927" y="346846"/>
                  <a:pt x="550399" y="348783"/>
                </a:cubicBezTo>
                <a:cubicBezTo>
                  <a:pt x="549021" y="353835"/>
                  <a:pt x="550946" y="361118"/>
                  <a:pt x="546589" y="364023"/>
                </a:cubicBezTo>
                <a:cubicBezTo>
                  <a:pt x="526819" y="377203"/>
                  <a:pt x="557424" y="357141"/>
                  <a:pt x="533254" y="371643"/>
                </a:cubicBezTo>
                <a:cubicBezTo>
                  <a:pt x="516878" y="381469"/>
                  <a:pt x="527604" y="377336"/>
                  <a:pt x="516109" y="381168"/>
                </a:cubicBezTo>
                <a:cubicBezTo>
                  <a:pt x="500869" y="391328"/>
                  <a:pt x="519284" y="377993"/>
                  <a:pt x="506584" y="390693"/>
                </a:cubicBezTo>
                <a:cubicBezTo>
                  <a:pt x="504965" y="392312"/>
                  <a:pt x="502628" y="393037"/>
                  <a:pt x="500869" y="394503"/>
                </a:cubicBezTo>
                <a:cubicBezTo>
                  <a:pt x="498799" y="396228"/>
                  <a:pt x="497224" y="398493"/>
                  <a:pt x="495154" y="400218"/>
                </a:cubicBezTo>
                <a:cubicBezTo>
                  <a:pt x="491115" y="403584"/>
                  <a:pt x="486477" y="405509"/>
                  <a:pt x="481819" y="407838"/>
                </a:cubicBezTo>
                <a:cubicBezTo>
                  <a:pt x="481184" y="409743"/>
                  <a:pt x="481028" y="411882"/>
                  <a:pt x="479914" y="413553"/>
                </a:cubicBezTo>
                <a:cubicBezTo>
                  <a:pt x="477396" y="417329"/>
                  <a:pt x="469940" y="422582"/>
                  <a:pt x="466579" y="424983"/>
                </a:cubicBezTo>
                <a:cubicBezTo>
                  <a:pt x="464716" y="426314"/>
                  <a:pt x="462575" y="427272"/>
                  <a:pt x="460864" y="428793"/>
                </a:cubicBezTo>
                <a:cubicBezTo>
                  <a:pt x="458616" y="430792"/>
                  <a:pt x="449328" y="441930"/>
                  <a:pt x="443719" y="444033"/>
                </a:cubicBezTo>
                <a:cubicBezTo>
                  <a:pt x="440687" y="445170"/>
                  <a:pt x="437369" y="445303"/>
                  <a:pt x="434194" y="445938"/>
                </a:cubicBezTo>
                <a:cubicBezTo>
                  <a:pt x="432289" y="447208"/>
                  <a:pt x="430583" y="448846"/>
                  <a:pt x="428479" y="449748"/>
                </a:cubicBezTo>
                <a:cubicBezTo>
                  <a:pt x="426073" y="450779"/>
                  <a:pt x="422903" y="450017"/>
                  <a:pt x="420859" y="451653"/>
                </a:cubicBezTo>
                <a:cubicBezTo>
                  <a:pt x="419291" y="452907"/>
                  <a:pt x="419390" y="455408"/>
                  <a:pt x="418954" y="457368"/>
                </a:cubicBezTo>
                <a:cubicBezTo>
                  <a:pt x="418116" y="461139"/>
                  <a:pt x="417807" y="465010"/>
                  <a:pt x="417049" y="468798"/>
                </a:cubicBezTo>
                <a:cubicBezTo>
                  <a:pt x="415130" y="478392"/>
                  <a:pt x="416337" y="475225"/>
                  <a:pt x="409429" y="482133"/>
                </a:cubicBezTo>
                <a:cubicBezTo>
                  <a:pt x="404390" y="502290"/>
                  <a:pt x="411232" y="478553"/>
                  <a:pt x="403714" y="495468"/>
                </a:cubicBezTo>
                <a:lnTo>
                  <a:pt x="397999" y="512613"/>
                </a:lnTo>
                <a:cubicBezTo>
                  <a:pt x="397364" y="514518"/>
                  <a:pt x="394189" y="513883"/>
                  <a:pt x="392284" y="514518"/>
                </a:cubicBezTo>
                <a:cubicBezTo>
                  <a:pt x="380854" y="513883"/>
                  <a:pt x="369327" y="514232"/>
                  <a:pt x="357994" y="512613"/>
                </a:cubicBezTo>
                <a:cubicBezTo>
                  <a:pt x="355727" y="512289"/>
                  <a:pt x="354327" y="509827"/>
                  <a:pt x="352279" y="508803"/>
                </a:cubicBezTo>
                <a:cubicBezTo>
                  <a:pt x="350483" y="507905"/>
                  <a:pt x="348469" y="507533"/>
                  <a:pt x="346564" y="506898"/>
                </a:cubicBezTo>
                <a:cubicBezTo>
                  <a:pt x="344024" y="504993"/>
                  <a:pt x="341528" y="503028"/>
                  <a:pt x="338944" y="501183"/>
                </a:cubicBezTo>
                <a:cubicBezTo>
                  <a:pt x="337081" y="499852"/>
                  <a:pt x="334499" y="499278"/>
                  <a:pt x="333229" y="497373"/>
                </a:cubicBezTo>
                <a:cubicBezTo>
                  <a:pt x="331777" y="495195"/>
                  <a:pt x="332076" y="492261"/>
                  <a:pt x="331324" y="489753"/>
                </a:cubicBezTo>
                <a:cubicBezTo>
                  <a:pt x="330170" y="485906"/>
                  <a:pt x="327514" y="478323"/>
                  <a:pt x="327514" y="478323"/>
                </a:cubicBezTo>
                <a:cubicBezTo>
                  <a:pt x="324974" y="480863"/>
                  <a:pt x="323437" y="485352"/>
                  <a:pt x="319894" y="485943"/>
                </a:cubicBezTo>
                <a:cubicBezTo>
                  <a:pt x="317029" y="486420"/>
                  <a:pt x="304129" y="481958"/>
                  <a:pt x="298939" y="480228"/>
                </a:cubicBezTo>
                <a:cubicBezTo>
                  <a:pt x="297669" y="478323"/>
                  <a:pt x="296059" y="476605"/>
                  <a:pt x="295129" y="474513"/>
                </a:cubicBezTo>
                <a:lnTo>
                  <a:pt x="289414" y="457368"/>
                </a:lnTo>
                <a:cubicBezTo>
                  <a:pt x="287710" y="452256"/>
                  <a:pt x="281217" y="450249"/>
                  <a:pt x="277984" y="445938"/>
                </a:cubicBezTo>
                <a:cubicBezTo>
                  <a:pt x="273780" y="440332"/>
                  <a:pt x="271861" y="437025"/>
                  <a:pt x="266554" y="432603"/>
                </a:cubicBezTo>
                <a:cubicBezTo>
                  <a:pt x="264795" y="431137"/>
                  <a:pt x="262744" y="430063"/>
                  <a:pt x="260839" y="428793"/>
                </a:cubicBezTo>
                <a:cubicBezTo>
                  <a:pt x="256051" y="414428"/>
                  <a:pt x="263067" y="431578"/>
                  <a:pt x="253219" y="419268"/>
                </a:cubicBezTo>
                <a:cubicBezTo>
                  <a:pt x="242703" y="406123"/>
                  <a:pt x="261977" y="420662"/>
                  <a:pt x="245599" y="409743"/>
                </a:cubicBezTo>
                <a:cubicBezTo>
                  <a:pt x="240519" y="410378"/>
                  <a:pt x="235037" y="409569"/>
                  <a:pt x="230359" y="411648"/>
                </a:cubicBezTo>
                <a:cubicBezTo>
                  <a:pt x="228524" y="412464"/>
                  <a:pt x="229708" y="415795"/>
                  <a:pt x="228454" y="417363"/>
                </a:cubicBezTo>
                <a:cubicBezTo>
                  <a:pt x="227024" y="419151"/>
                  <a:pt x="224644" y="419903"/>
                  <a:pt x="222739" y="421173"/>
                </a:cubicBezTo>
                <a:cubicBezTo>
                  <a:pt x="221469" y="423078"/>
                  <a:pt x="220548" y="425269"/>
                  <a:pt x="218929" y="426888"/>
                </a:cubicBezTo>
                <a:cubicBezTo>
                  <a:pt x="211846" y="433971"/>
                  <a:pt x="210410" y="429897"/>
                  <a:pt x="199879" y="426888"/>
                </a:cubicBezTo>
                <a:cubicBezTo>
                  <a:pt x="196069" y="423078"/>
                  <a:pt x="190153" y="420570"/>
                  <a:pt x="188449" y="415458"/>
                </a:cubicBezTo>
                <a:cubicBezTo>
                  <a:pt x="186659" y="410088"/>
                  <a:pt x="186667" y="407271"/>
                  <a:pt x="180829" y="404028"/>
                </a:cubicBezTo>
                <a:cubicBezTo>
                  <a:pt x="177318" y="402078"/>
                  <a:pt x="173209" y="401488"/>
                  <a:pt x="169399" y="400218"/>
                </a:cubicBezTo>
                <a:cubicBezTo>
                  <a:pt x="162751" y="398002"/>
                  <a:pt x="162205" y="397557"/>
                  <a:pt x="154159" y="396408"/>
                </a:cubicBezTo>
                <a:cubicBezTo>
                  <a:pt x="148467" y="395595"/>
                  <a:pt x="142714" y="395263"/>
                  <a:pt x="137014" y="394503"/>
                </a:cubicBezTo>
                <a:cubicBezTo>
                  <a:pt x="133185" y="393993"/>
                  <a:pt x="129394" y="393233"/>
                  <a:pt x="125584" y="392598"/>
                </a:cubicBezTo>
                <a:cubicBezTo>
                  <a:pt x="124314" y="390693"/>
                  <a:pt x="123240" y="388642"/>
                  <a:pt x="121774" y="386883"/>
                </a:cubicBezTo>
                <a:cubicBezTo>
                  <a:pt x="120049" y="384813"/>
                  <a:pt x="117553" y="383410"/>
                  <a:pt x="116059" y="381168"/>
                </a:cubicBezTo>
                <a:cubicBezTo>
                  <a:pt x="108698" y="370126"/>
                  <a:pt x="121220" y="380164"/>
                  <a:pt x="108439" y="371643"/>
                </a:cubicBezTo>
                <a:cubicBezTo>
                  <a:pt x="104963" y="366429"/>
                  <a:pt x="104930" y="364792"/>
                  <a:pt x="98914" y="362118"/>
                </a:cubicBezTo>
                <a:cubicBezTo>
                  <a:pt x="95244" y="360487"/>
                  <a:pt x="87484" y="358308"/>
                  <a:pt x="87484" y="358308"/>
                </a:cubicBezTo>
                <a:cubicBezTo>
                  <a:pt x="83267" y="355497"/>
                  <a:pt x="78988" y="353183"/>
                  <a:pt x="76054" y="348783"/>
                </a:cubicBezTo>
                <a:cubicBezTo>
                  <a:pt x="74940" y="347112"/>
                  <a:pt x="75047" y="344864"/>
                  <a:pt x="74149" y="343068"/>
                </a:cubicBezTo>
                <a:cubicBezTo>
                  <a:pt x="73125" y="341020"/>
                  <a:pt x="71363" y="339401"/>
                  <a:pt x="70339" y="337353"/>
                </a:cubicBezTo>
                <a:cubicBezTo>
                  <a:pt x="67924" y="332524"/>
                  <a:pt x="69304" y="329823"/>
                  <a:pt x="64624" y="325923"/>
                </a:cubicBezTo>
                <a:cubicBezTo>
                  <a:pt x="62442" y="324105"/>
                  <a:pt x="58274" y="324653"/>
                  <a:pt x="57004" y="322113"/>
                </a:cubicBezTo>
                <a:cubicBezTo>
                  <a:pt x="55300" y="318705"/>
                  <a:pt x="64306" y="330050"/>
                  <a:pt x="62719" y="327828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DRAMA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62</a:t>
            </a:r>
            <a:endParaRPr/>
          </a:p>
        </p:txBody>
      </p:sp>
      <p:sp>
        <p:nvSpPr>
          <p:cNvPr id="264" name="CustomShape 34"/>
          <p:cNvSpPr/>
          <p:nvPr/>
        </p:nvSpPr>
        <p:spPr>
          <a:xfrm>
            <a:off x="8489160" y="1899360"/>
            <a:ext cx="579960" cy="398880"/>
          </a:xfrm>
          <a:custGeom>
            <a:avLst/>
            <a:gdLst/>
            <a:ahLst/>
            <a:rect l="0" t="0" r="r" b="b"/>
            <a:pathLst>
              <a:path w="698540" h="480399">
                <a:moveTo>
                  <a:pt x="238125" y="207983"/>
                </a:moveTo>
                <a:cubicBezTo>
                  <a:pt x="240347" y="208618"/>
                  <a:pt x="247717" y="210636"/>
                  <a:pt x="251460" y="213698"/>
                </a:cubicBezTo>
                <a:cubicBezTo>
                  <a:pt x="269421" y="228394"/>
                  <a:pt x="250734" y="221908"/>
                  <a:pt x="264795" y="228938"/>
                </a:cubicBezTo>
                <a:cubicBezTo>
                  <a:pt x="266591" y="229836"/>
                  <a:pt x="268605" y="230208"/>
                  <a:pt x="270510" y="230843"/>
                </a:cubicBezTo>
                <a:cubicBezTo>
                  <a:pt x="274088" y="230587"/>
                  <a:pt x="300935" y="230884"/>
                  <a:pt x="308610" y="225128"/>
                </a:cubicBezTo>
                <a:cubicBezTo>
                  <a:pt x="310365" y="223812"/>
                  <a:pt x="313610" y="214475"/>
                  <a:pt x="314325" y="211793"/>
                </a:cubicBezTo>
                <a:cubicBezTo>
                  <a:pt x="315003" y="209252"/>
                  <a:pt x="318598" y="187616"/>
                  <a:pt x="323850" y="181313"/>
                </a:cubicBezTo>
                <a:cubicBezTo>
                  <a:pt x="325316" y="179554"/>
                  <a:pt x="327806" y="178969"/>
                  <a:pt x="329565" y="177503"/>
                </a:cubicBezTo>
                <a:cubicBezTo>
                  <a:pt x="331635" y="175778"/>
                  <a:pt x="332724" y="172640"/>
                  <a:pt x="335280" y="171788"/>
                </a:cubicBezTo>
                <a:cubicBezTo>
                  <a:pt x="340735" y="169970"/>
                  <a:pt x="346710" y="170518"/>
                  <a:pt x="352425" y="169883"/>
                </a:cubicBezTo>
                <a:lnTo>
                  <a:pt x="369570" y="158453"/>
                </a:lnTo>
                <a:cubicBezTo>
                  <a:pt x="371241" y="157339"/>
                  <a:pt x="373457" y="157379"/>
                  <a:pt x="375285" y="156548"/>
                </a:cubicBezTo>
                <a:cubicBezTo>
                  <a:pt x="396774" y="146780"/>
                  <a:pt x="383214" y="150756"/>
                  <a:pt x="398145" y="147023"/>
                </a:cubicBezTo>
                <a:cubicBezTo>
                  <a:pt x="402882" y="143865"/>
                  <a:pt x="405956" y="141475"/>
                  <a:pt x="411480" y="139403"/>
                </a:cubicBezTo>
                <a:cubicBezTo>
                  <a:pt x="413931" y="138484"/>
                  <a:pt x="416560" y="138133"/>
                  <a:pt x="419100" y="137498"/>
                </a:cubicBezTo>
                <a:cubicBezTo>
                  <a:pt x="421005" y="136228"/>
                  <a:pt x="423056" y="135154"/>
                  <a:pt x="424815" y="133688"/>
                </a:cubicBezTo>
                <a:cubicBezTo>
                  <a:pt x="427982" y="131049"/>
                  <a:pt x="432577" y="126225"/>
                  <a:pt x="434340" y="122258"/>
                </a:cubicBezTo>
                <a:lnTo>
                  <a:pt x="440055" y="105113"/>
                </a:lnTo>
                <a:cubicBezTo>
                  <a:pt x="440907" y="102557"/>
                  <a:pt x="443865" y="101303"/>
                  <a:pt x="445770" y="99398"/>
                </a:cubicBezTo>
                <a:cubicBezTo>
                  <a:pt x="450558" y="85033"/>
                  <a:pt x="443542" y="102183"/>
                  <a:pt x="453390" y="89873"/>
                </a:cubicBezTo>
                <a:cubicBezTo>
                  <a:pt x="454644" y="88305"/>
                  <a:pt x="454231" y="85861"/>
                  <a:pt x="455295" y="84158"/>
                </a:cubicBezTo>
                <a:cubicBezTo>
                  <a:pt x="457450" y="80710"/>
                  <a:pt x="460475" y="77886"/>
                  <a:pt x="462915" y="74633"/>
                </a:cubicBezTo>
                <a:cubicBezTo>
                  <a:pt x="464289" y="72801"/>
                  <a:pt x="465455" y="70823"/>
                  <a:pt x="466725" y="68918"/>
                </a:cubicBezTo>
                <a:cubicBezTo>
                  <a:pt x="466090" y="58758"/>
                  <a:pt x="465702" y="48580"/>
                  <a:pt x="464820" y="38438"/>
                </a:cubicBezTo>
                <a:cubicBezTo>
                  <a:pt x="464431" y="33965"/>
                  <a:pt x="462915" y="29593"/>
                  <a:pt x="462915" y="25103"/>
                </a:cubicBezTo>
                <a:cubicBezTo>
                  <a:pt x="462915" y="18089"/>
                  <a:pt x="464185" y="11133"/>
                  <a:pt x="464820" y="4148"/>
                </a:cubicBezTo>
                <a:cubicBezTo>
                  <a:pt x="492125" y="4783"/>
                  <a:pt x="520102" y="0"/>
                  <a:pt x="546735" y="6053"/>
                </a:cubicBezTo>
                <a:cubicBezTo>
                  <a:pt x="548503" y="6455"/>
                  <a:pt x="546947" y="24287"/>
                  <a:pt x="550545" y="28913"/>
                </a:cubicBezTo>
                <a:cubicBezTo>
                  <a:pt x="553853" y="33166"/>
                  <a:pt x="559565" y="35524"/>
                  <a:pt x="561975" y="40343"/>
                </a:cubicBezTo>
                <a:cubicBezTo>
                  <a:pt x="563245" y="42883"/>
                  <a:pt x="563967" y="45781"/>
                  <a:pt x="565785" y="47963"/>
                </a:cubicBezTo>
                <a:cubicBezTo>
                  <a:pt x="567895" y="50495"/>
                  <a:pt x="576855" y="54289"/>
                  <a:pt x="579120" y="55583"/>
                </a:cubicBezTo>
                <a:cubicBezTo>
                  <a:pt x="581108" y="56719"/>
                  <a:pt x="582787" y="58369"/>
                  <a:pt x="584835" y="59393"/>
                </a:cubicBezTo>
                <a:cubicBezTo>
                  <a:pt x="586631" y="60291"/>
                  <a:pt x="588704" y="60507"/>
                  <a:pt x="590550" y="61298"/>
                </a:cubicBezTo>
                <a:cubicBezTo>
                  <a:pt x="593160" y="62417"/>
                  <a:pt x="595630" y="63838"/>
                  <a:pt x="598170" y="65108"/>
                </a:cubicBezTo>
                <a:cubicBezTo>
                  <a:pt x="600710" y="68918"/>
                  <a:pt x="602127" y="73791"/>
                  <a:pt x="605790" y="76538"/>
                </a:cubicBezTo>
                <a:cubicBezTo>
                  <a:pt x="608330" y="78443"/>
                  <a:pt x="611301" y="79880"/>
                  <a:pt x="613410" y="82253"/>
                </a:cubicBezTo>
                <a:cubicBezTo>
                  <a:pt x="616452" y="85675"/>
                  <a:pt x="618490" y="89873"/>
                  <a:pt x="621030" y="93683"/>
                </a:cubicBezTo>
                <a:cubicBezTo>
                  <a:pt x="622791" y="96325"/>
                  <a:pt x="624840" y="98763"/>
                  <a:pt x="626745" y="101303"/>
                </a:cubicBezTo>
                <a:cubicBezTo>
                  <a:pt x="627380" y="103208"/>
                  <a:pt x="628163" y="105070"/>
                  <a:pt x="628650" y="107018"/>
                </a:cubicBezTo>
                <a:cubicBezTo>
                  <a:pt x="629435" y="110159"/>
                  <a:pt x="629240" y="113584"/>
                  <a:pt x="630555" y="116543"/>
                </a:cubicBezTo>
                <a:cubicBezTo>
                  <a:pt x="631844" y="119444"/>
                  <a:pt x="634449" y="121562"/>
                  <a:pt x="636270" y="124163"/>
                </a:cubicBezTo>
                <a:cubicBezTo>
                  <a:pt x="638896" y="127914"/>
                  <a:pt x="641350" y="131783"/>
                  <a:pt x="643890" y="135593"/>
                </a:cubicBezTo>
                <a:cubicBezTo>
                  <a:pt x="646118" y="138935"/>
                  <a:pt x="646430" y="143213"/>
                  <a:pt x="647700" y="147023"/>
                </a:cubicBezTo>
                <a:cubicBezTo>
                  <a:pt x="648424" y="149195"/>
                  <a:pt x="650240" y="150833"/>
                  <a:pt x="651510" y="152738"/>
                </a:cubicBezTo>
                <a:cubicBezTo>
                  <a:pt x="652145" y="170518"/>
                  <a:pt x="651851" y="188356"/>
                  <a:pt x="653415" y="206078"/>
                </a:cubicBezTo>
                <a:cubicBezTo>
                  <a:pt x="653768" y="210079"/>
                  <a:pt x="655955" y="213698"/>
                  <a:pt x="657225" y="217508"/>
                </a:cubicBezTo>
                <a:lnTo>
                  <a:pt x="659130" y="223223"/>
                </a:lnTo>
                <a:cubicBezTo>
                  <a:pt x="663258" y="281012"/>
                  <a:pt x="658872" y="222034"/>
                  <a:pt x="662940" y="270848"/>
                </a:cubicBezTo>
                <a:cubicBezTo>
                  <a:pt x="663628" y="279099"/>
                  <a:pt x="662738" y="287606"/>
                  <a:pt x="664845" y="295613"/>
                </a:cubicBezTo>
                <a:cubicBezTo>
                  <a:pt x="666010" y="300041"/>
                  <a:pt x="669925" y="303233"/>
                  <a:pt x="672465" y="307043"/>
                </a:cubicBezTo>
                <a:cubicBezTo>
                  <a:pt x="673579" y="308714"/>
                  <a:pt x="673472" y="310962"/>
                  <a:pt x="674370" y="312758"/>
                </a:cubicBezTo>
                <a:cubicBezTo>
                  <a:pt x="675394" y="314806"/>
                  <a:pt x="677156" y="316425"/>
                  <a:pt x="678180" y="318473"/>
                </a:cubicBezTo>
                <a:cubicBezTo>
                  <a:pt x="679078" y="320269"/>
                  <a:pt x="679187" y="322392"/>
                  <a:pt x="680085" y="324188"/>
                </a:cubicBezTo>
                <a:cubicBezTo>
                  <a:pt x="687471" y="338960"/>
                  <a:pt x="681012" y="321253"/>
                  <a:pt x="685800" y="335618"/>
                </a:cubicBezTo>
                <a:cubicBezTo>
                  <a:pt x="683480" y="361133"/>
                  <a:pt x="678059" y="352682"/>
                  <a:pt x="695325" y="364193"/>
                </a:cubicBezTo>
                <a:cubicBezTo>
                  <a:pt x="698539" y="366336"/>
                  <a:pt x="687695" y="362979"/>
                  <a:pt x="683895" y="362288"/>
                </a:cubicBezTo>
                <a:cubicBezTo>
                  <a:pt x="678494" y="361306"/>
                  <a:pt x="672101" y="360007"/>
                  <a:pt x="666750" y="358478"/>
                </a:cubicBezTo>
                <a:cubicBezTo>
                  <a:pt x="664819" y="357926"/>
                  <a:pt x="663029" y="356808"/>
                  <a:pt x="661035" y="356573"/>
                </a:cubicBezTo>
                <a:cubicBezTo>
                  <a:pt x="651298" y="355427"/>
                  <a:pt x="606848" y="353139"/>
                  <a:pt x="600075" y="352763"/>
                </a:cubicBezTo>
                <a:cubicBezTo>
                  <a:pt x="586158" y="338846"/>
                  <a:pt x="605594" y="357078"/>
                  <a:pt x="579120" y="339428"/>
                </a:cubicBezTo>
                <a:cubicBezTo>
                  <a:pt x="577215" y="338158"/>
                  <a:pt x="575453" y="336642"/>
                  <a:pt x="573405" y="335618"/>
                </a:cubicBezTo>
                <a:cubicBezTo>
                  <a:pt x="570672" y="334252"/>
                  <a:pt x="562511" y="332418"/>
                  <a:pt x="560070" y="331808"/>
                </a:cubicBezTo>
                <a:cubicBezTo>
                  <a:pt x="559435" y="329903"/>
                  <a:pt x="558870" y="327973"/>
                  <a:pt x="558165" y="326093"/>
                </a:cubicBezTo>
                <a:cubicBezTo>
                  <a:pt x="557356" y="323936"/>
                  <a:pt x="553236" y="314391"/>
                  <a:pt x="552450" y="310853"/>
                </a:cubicBezTo>
                <a:cubicBezTo>
                  <a:pt x="551612" y="307082"/>
                  <a:pt x="551980" y="303009"/>
                  <a:pt x="550545" y="299423"/>
                </a:cubicBezTo>
                <a:cubicBezTo>
                  <a:pt x="549366" y="296475"/>
                  <a:pt x="546651" y="294404"/>
                  <a:pt x="544830" y="291803"/>
                </a:cubicBezTo>
                <a:cubicBezTo>
                  <a:pt x="540891" y="286176"/>
                  <a:pt x="537403" y="278878"/>
                  <a:pt x="531495" y="274658"/>
                </a:cubicBezTo>
                <a:cubicBezTo>
                  <a:pt x="525583" y="270435"/>
                  <a:pt x="517429" y="268760"/>
                  <a:pt x="510540" y="267038"/>
                </a:cubicBezTo>
                <a:cubicBezTo>
                  <a:pt x="489585" y="253068"/>
                  <a:pt x="503682" y="259164"/>
                  <a:pt x="464820" y="261323"/>
                </a:cubicBezTo>
                <a:cubicBezTo>
                  <a:pt x="462915" y="262593"/>
                  <a:pt x="460535" y="263345"/>
                  <a:pt x="459105" y="265133"/>
                </a:cubicBezTo>
                <a:cubicBezTo>
                  <a:pt x="457851" y="266701"/>
                  <a:pt x="458098" y="269052"/>
                  <a:pt x="457200" y="270848"/>
                </a:cubicBezTo>
                <a:cubicBezTo>
                  <a:pt x="454548" y="276152"/>
                  <a:pt x="451888" y="278065"/>
                  <a:pt x="447675" y="282278"/>
                </a:cubicBezTo>
                <a:cubicBezTo>
                  <a:pt x="442887" y="296643"/>
                  <a:pt x="449346" y="278936"/>
                  <a:pt x="441960" y="293708"/>
                </a:cubicBezTo>
                <a:cubicBezTo>
                  <a:pt x="441062" y="295504"/>
                  <a:pt x="440953" y="297627"/>
                  <a:pt x="440055" y="299423"/>
                </a:cubicBezTo>
                <a:cubicBezTo>
                  <a:pt x="439031" y="301471"/>
                  <a:pt x="438518" y="304862"/>
                  <a:pt x="436245" y="305138"/>
                </a:cubicBezTo>
                <a:cubicBezTo>
                  <a:pt x="416693" y="307508"/>
                  <a:pt x="396875" y="306408"/>
                  <a:pt x="377190" y="307043"/>
                </a:cubicBezTo>
                <a:cubicBezTo>
                  <a:pt x="367730" y="321232"/>
                  <a:pt x="379888" y="303805"/>
                  <a:pt x="367665" y="318473"/>
                </a:cubicBezTo>
                <a:cubicBezTo>
                  <a:pt x="366199" y="320232"/>
                  <a:pt x="365125" y="322283"/>
                  <a:pt x="363855" y="324188"/>
                </a:cubicBezTo>
                <a:cubicBezTo>
                  <a:pt x="364342" y="329542"/>
                  <a:pt x="364000" y="343528"/>
                  <a:pt x="367665" y="350858"/>
                </a:cubicBezTo>
                <a:cubicBezTo>
                  <a:pt x="368689" y="352906"/>
                  <a:pt x="370205" y="354668"/>
                  <a:pt x="371475" y="356573"/>
                </a:cubicBezTo>
                <a:cubicBezTo>
                  <a:pt x="370840" y="361653"/>
                  <a:pt x="371622" y="367123"/>
                  <a:pt x="369570" y="371813"/>
                </a:cubicBezTo>
                <a:cubicBezTo>
                  <a:pt x="367025" y="377631"/>
                  <a:pt x="361662" y="381769"/>
                  <a:pt x="358140" y="387053"/>
                </a:cubicBezTo>
                <a:lnTo>
                  <a:pt x="350520" y="398483"/>
                </a:lnTo>
                <a:cubicBezTo>
                  <a:pt x="345984" y="405287"/>
                  <a:pt x="338345" y="406289"/>
                  <a:pt x="331470" y="408008"/>
                </a:cubicBezTo>
                <a:cubicBezTo>
                  <a:pt x="330200" y="409913"/>
                  <a:pt x="329398" y="412233"/>
                  <a:pt x="327660" y="413723"/>
                </a:cubicBezTo>
                <a:cubicBezTo>
                  <a:pt x="323512" y="417279"/>
                  <a:pt x="317798" y="419999"/>
                  <a:pt x="312420" y="421343"/>
                </a:cubicBezTo>
                <a:cubicBezTo>
                  <a:pt x="309279" y="422128"/>
                  <a:pt x="306019" y="422396"/>
                  <a:pt x="302895" y="423248"/>
                </a:cubicBezTo>
                <a:cubicBezTo>
                  <a:pt x="299020" y="424305"/>
                  <a:pt x="291465" y="427058"/>
                  <a:pt x="291465" y="427058"/>
                </a:cubicBezTo>
                <a:cubicBezTo>
                  <a:pt x="280838" y="434143"/>
                  <a:pt x="289481" y="429611"/>
                  <a:pt x="270510" y="432773"/>
                </a:cubicBezTo>
                <a:cubicBezTo>
                  <a:pt x="267927" y="433203"/>
                  <a:pt x="265466" y="434210"/>
                  <a:pt x="262890" y="434678"/>
                </a:cubicBezTo>
                <a:cubicBezTo>
                  <a:pt x="258472" y="435481"/>
                  <a:pt x="254000" y="435948"/>
                  <a:pt x="249555" y="436583"/>
                </a:cubicBezTo>
                <a:lnTo>
                  <a:pt x="230505" y="444203"/>
                </a:lnTo>
                <a:cubicBezTo>
                  <a:pt x="228631" y="444924"/>
                  <a:pt x="226586" y="445210"/>
                  <a:pt x="224790" y="446108"/>
                </a:cubicBezTo>
                <a:cubicBezTo>
                  <a:pt x="210018" y="453494"/>
                  <a:pt x="227725" y="447035"/>
                  <a:pt x="213360" y="451823"/>
                </a:cubicBezTo>
                <a:cubicBezTo>
                  <a:pt x="207741" y="455569"/>
                  <a:pt x="206514" y="455848"/>
                  <a:pt x="201930" y="461348"/>
                </a:cubicBezTo>
                <a:cubicBezTo>
                  <a:pt x="200464" y="463107"/>
                  <a:pt x="199908" y="465633"/>
                  <a:pt x="198120" y="467063"/>
                </a:cubicBezTo>
                <a:cubicBezTo>
                  <a:pt x="196552" y="468317"/>
                  <a:pt x="194233" y="468137"/>
                  <a:pt x="192405" y="468968"/>
                </a:cubicBezTo>
                <a:cubicBezTo>
                  <a:pt x="187234" y="471318"/>
                  <a:pt x="182245" y="474048"/>
                  <a:pt x="177165" y="476588"/>
                </a:cubicBezTo>
                <a:cubicBezTo>
                  <a:pt x="173573" y="478384"/>
                  <a:pt x="165735" y="480398"/>
                  <a:pt x="165735" y="480398"/>
                </a:cubicBezTo>
                <a:cubicBezTo>
                  <a:pt x="147955" y="479763"/>
                  <a:pt x="130109" y="480154"/>
                  <a:pt x="112395" y="478493"/>
                </a:cubicBezTo>
                <a:cubicBezTo>
                  <a:pt x="104656" y="477767"/>
                  <a:pt x="97866" y="466267"/>
                  <a:pt x="93345" y="463253"/>
                </a:cubicBezTo>
                <a:cubicBezTo>
                  <a:pt x="84936" y="457647"/>
                  <a:pt x="89875" y="459892"/>
                  <a:pt x="78105" y="457538"/>
                </a:cubicBezTo>
                <a:cubicBezTo>
                  <a:pt x="68697" y="451266"/>
                  <a:pt x="76047" y="455119"/>
                  <a:pt x="62865" y="451823"/>
                </a:cubicBezTo>
                <a:cubicBezTo>
                  <a:pt x="60917" y="451336"/>
                  <a:pt x="59081" y="450470"/>
                  <a:pt x="57150" y="449918"/>
                </a:cubicBezTo>
                <a:cubicBezTo>
                  <a:pt x="40406" y="445134"/>
                  <a:pt x="57518" y="450676"/>
                  <a:pt x="43815" y="446108"/>
                </a:cubicBezTo>
                <a:cubicBezTo>
                  <a:pt x="41910" y="444203"/>
                  <a:pt x="40455" y="441701"/>
                  <a:pt x="38100" y="440393"/>
                </a:cubicBezTo>
                <a:cubicBezTo>
                  <a:pt x="34589" y="438443"/>
                  <a:pt x="30480" y="437853"/>
                  <a:pt x="26670" y="436583"/>
                </a:cubicBezTo>
                <a:cubicBezTo>
                  <a:pt x="23704" y="435594"/>
                  <a:pt x="15443" y="431760"/>
                  <a:pt x="11430" y="430868"/>
                </a:cubicBezTo>
                <a:cubicBezTo>
                  <a:pt x="7659" y="430030"/>
                  <a:pt x="3810" y="429598"/>
                  <a:pt x="0" y="428963"/>
                </a:cubicBezTo>
                <a:cubicBezTo>
                  <a:pt x="635" y="426423"/>
                  <a:pt x="842" y="423736"/>
                  <a:pt x="1905" y="421343"/>
                </a:cubicBezTo>
                <a:cubicBezTo>
                  <a:pt x="3409" y="417959"/>
                  <a:pt x="5210" y="414629"/>
                  <a:pt x="7620" y="411818"/>
                </a:cubicBezTo>
                <a:cubicBezTo>
                  <a:pt x="15382" y="402763"/>
                  <a:pt x="39610" y="406366"/>
                  <a:pt x="43815" y="406103"/>
                </a:cubicBezTo>
                <a:lnTo>
                  <a:pt x="60960" y="394673"/>
                </a:lnTo>
                <a:cubicBezTo>
                  <a:pt x="65697" y="391515"/>
                  <a:pt x="68771" y="389125"/>
                  <a:pt x="74295" y="387053"/>
                </a:cubicBezTo>
                <a:cubicBezTo>
                  <a:pt x="76746" y="386134"/>
                  <a:pt x="79398" y="385867"/>
                  <a:pt x="81915" y="385148"/>
                </a:cubicBezTo>
                <a:cubicBezTo>
                  <a:pt x="95215" y="381348"/>
                  <a:pt x="78207" y="384589"/>
                  <a:pt x="100965" y="381338"/>
                </a:cubicBezTo>
                <a:cubicBezTo>
                  <a:pt x="109918" y="372385"/>
                  <a:pt x="105186" y="377865"/>
                  <a:pt x="114300" y="364193"/>
                </a:cubicBezTo>
                <a:cubicBezTo>
                  <a:pt x="115875" y="361830"/>
                  <a:pt x="119454" y="361792"/>
                  <a:pt x="121920" y="360383"/>
                </a:cubicBezTo>
                <a:cubicBezTo>
                  <a:pt x="123908" y="359247"/>
                  <a:pt x="125587" y="357597"/>
                  <a:pt x="127635" y="356573"/>
                </a:cubicBezTo>
                <a:cubicBezTo>
                  <a:pt x="131720" y="354531"/>
                  <a:pt x="138962" y="353632"/>
                  <a:pt x="142875" y="352763"/>
                </a:cubicBezTo>
                <a:cubicBezTo>
                  <a:pt x="150051" y="351168"/>
                  <a:pt x="149846" y="351074"/>
                  <a:pt x="156210" y="348953"/>
                </a:cubicBezTo>
                <a:cubicBezTo>
                  <a:pt x="157480" y="346413"/>
                  <a:pt x="158611" y="343799"/>
                  <a:pt x="160020" y="341333"/>
                </a:cubicBezTo>
                <a:cubicBezTo>
                  <a:pt x="161156" y="339345"/>
                  <a:pt x="162806" y="337666"/>
                  <a:pt x="163830" y="335618"/>
                </a:cubicBezTo>
                <a:cubicBezTo>
                  <a:pt x="164728" y="333822"/>
                  <a:pt x="164315" y="331323"/>
                  <a:pt x="165735" y="329903"/>
                </a:cubicBezTo>
                <a:cubicBezTo>
                  <a:pt x="167155" y="328483"/>
                  <a:pt x="169490" y="328434"/>
                  <a:pt x="171450" y="327998"/>
                </a:cubicBezTo>
                <a:cubicBezTo>
                  <a:pt x="175221" y="327160"/>
                  <a:pt x="179070" y="326728"/>
                  <a:pt x="182880" y="326093"/>
                </a:cubicBezTo>
                <a:cubicBezTo>
                  <a:pt x="187528" y="324544"/>
                  <a:pt x="190617" y="324071"/>
                  <a:pt x="194310" y="320378"/>
                </a:cubicBezTo>
                <a:cubicBezTo>
                  <a:pt x="207010" y="307678"/>
                  <a:pt x="188595" y="321013"/>
                  <a:pt x="203835" y="310853"/>
                </a:cubicBezTo>
                <a:cubicBezTo>
                  <a:pt x="206714" y="299337"/>
                  <a:pt x="204912" y="305717"/>
                  <a:pt x="209550" y="291803"/>
                </a:cubicBezTo>
                <a:cubicBezTo>
                  <a:pt x="210448" y="289109"/>
                  <a:pt x="212363" y="286842"/>
                  <a:pt x="213360" y="284183"/>
                </a:cubicBezTo>
                <a:cubicBezTo>
                  <a:pt x="217965" y="271903"/>
                  <a:pt x="211308" y="280520"/>
                  <a:pt x="220980" y="270848"/>
                </a:cubicBezTo>
                <a:cubicBezTo>
                  <a:pt x="221615" y="267038"/>
                  <a:pt x="222127" y="263206"/>
                  <a:pt x="222885" y="259418"/>
                </a:cubicBezTo>
                <a:cubicBezTo>
                  <a:pt x="223398" y="256851"/>
                  <a:pt x="224501" y="254400"/>
                  <a:pt x="224790" y="251798"/>
                </a:cubicBezTo>
                <a:cubicBezTo>
                  <a:pt x="225306" y="247154"/>
                  <a:pt x="224222" y="228169"/>
                  <a:pt x="228600" y="219413"/>
                </a:cubicBezTo>
                <a:cubicBezTo>
                  <a:pt x="230909" y="214795"/>
                  <a:pt x="233276" y="211966"/>
                  <a:pt x="238125" y="209888"/>
                </a:cubicBezTo>
                <a:cubicBezTo>
                  <a:pt x="240531" y="208857"/>
                  <a:pt x="235903" y="207348"/>
                  <a:pt x="238125" y="207983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KAVALA </a:t>
            </a:r>
            <a:endParaRPr/>
          </a:p>
          <a:p>
            <a:pPr algn="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61</a:t>
            </a:r>
            <a:endParaRPr/>
          </a:p>
        </p:txBody>
      </p:sp>
      <p:sp>
        <p:nvSpPr>
          <p:cNvPr id="265" name="CustomShape 35"/>
          <p:cNvSpPr/>
          <p:nvPr/>
        </p:nvSpPr>
        <p:spPr>
          <a:xfrm>
            <a:off x="8907120" y="2238480"/>
            <a:ext cx="132480" cy="153000"/>
          </a:xfrm>
          <a:custGeom>
            <a:avLst/>
            <a:gdLst/>
            <a:ahLst/>
            <a:rect l="0" t="0" r="r" b="b"/>
            <a:pathLst>
              <a:path w="160021" h="184786">
                <a:moveTo>
                  <a:pt x="106680" y="7620"/>
                </a:moveTo>
                <a:cubicBezTo>
                  <a:pt x="100648" y="6033"/>
                  <a:pt x="90088" y="5531"/>
                  <a:pt x="81915" y="3810"/>
                </a:cubicBezTo>
                <a:cubicBezTo>
                  <a:pt x="77985" y="2983"/>
                  <a:pt x="70485" y="0"/>
                  <a:pt x="70485" y="0"/>
                </a:cubicBezTo>
                <a:cubicBezTo>
                  <a:pt x="67945" y="1270"/>
                  <a:pt x="64873" y="1802"/>
                  <a:pt x="62865" y="3810"/>
                </a:cubicBezTo>
                <a:cubicBezTo>
                  <a:pt x="61445" y="5230"/>
                  <a:pt x="61537" y="7602"/>
                  <a:pt x="60960" y="9525"/>
                </a:cubicBezTo>
                <a:cubicBezTo>
                  <a:pt x="59632" y="13953"/>
                  <a:pt x="58366" y="18400"/>
                  <a:pt x="57150" y="22860"/>
                </a:cubicBezTo>
                <a:cubicBezTo>
                  <a:pt x="56461" y="25386"/>
                  <a:pt x="56276" y="28074"/>
                  <a:pt x="55245" y="30480"/>
                </a:cubicBezTo>
                <a:cubicBezTo>
                  <a:pt x="52705" y="36407"/>
                  <a:pt x="50800" y="36618"/>
                  <a:pt x="45720" y="40005"/>
                </a:cubicBezTo>
                <a:cubicBezTo>
                  <a:pt x="44450" y="41910"/>
                  <a:pt x="43852" y="44507"/>
                  <a:pt x="41910" y="45720"/>
                </a:cubicBezTo>
                <a:cubicBezTo>
                  <a:pt x="38504" y="47849"/>
                  <a:pt x="30480" y="49530"/>
                  <a:pt x="30480" y="49530"/>
                </a:cubicBezTo>
                <a:cubicBezTo>
                  <a:pt x="28575" y="50800"/>
                  <a:pt x="26813" y="52316"/>
                  <a:pt x="24765" y="53340"/>
                </a:cubicBezTo>
                <a:cubicBezTo>
                  <a:pt x="22969" y="54238"/>
                  <a:pt x="20805" y="54270"/>
                  <a:pt x="19050" y="55245"/>
                </a:cubicBezTo>
                <a:cubicBezTo>
                  <a:pt x="15047" y="57469"/>
                  <a:pt x="7620" y="62865"/>
                  <a:pt x="7620" y="62865"/>
                </a:cubicBezTo>
                <a:cubicBezTo>
                  <a:pt x="6350" y="64770"/>
                  <a:pt x="4834" y="66532"/>
                  <a:pt x="3810" y="68580"/>
                </a:cubicBezTo>
                <a:cubicBezTo>
                  <a:pt x="2444" y="71313"/>
                  <a:pt x="610" y="79474"/>
                  <a:pt x="0" y="81915"/>
                </a:cubicBezTo>
                <a:cubicBezTo>
                  <a:pt x="635" y="100330"/>
                  <a:pt x="185" y="118814"/>
                  <a:pt x="1905" y="137160"/>
                </a:cubicBezTo>
                <a:cubicBezTo>
                  <a:pt x="2213" y="140450"/>
                  <a:pt x="8582" y="145935"/>
                  <a:pt x="11430" y="146685"/>
                </a:cubicBezTo>
                <a:cubicBezTo>
                  <a:pt x="21427" y="149316"/>
                  <a:pt x="32103" y="149131"/>
                  <a:pt x="41910" y="152400"/>
                </a:cubicBezTo>
                <a:lnTo>
                  <a:pt x="47625" y="154305"/>
                </a:lnTo>
                <a:cubicBezTo>
                  <a:pt x="56515" y="167640"/>
                  <a:pt x="51435" y="163195"/>
                  <a:pt x="60960" y="169545"/>
                </a:cubicBezTo>
                <a:cubicBezTo>
                  <a:pt x="61595" y="172085"/>
                  <a:pt x="61189" y="175154"/>
                  <a:pt x="62865" y="177165"/>
                </a:cubicBezTo>
                <a:cubicBezTo>
                  <a:pt x="64683" y="179347"/>
                  <a:pt x="68019" y="179566"/>
                  <a:pt x="70485" y="180975"/>
                </a:cubicBezTo>
                <a:cubicBezTo>
                  <a:pt x="72473" y="182111"/>
                  <a:pt x="74295" y="183515"/>
                  <a:pt x="76200" y="184785"/>
                </a:cubicBezTo>
                <a:cubicBezTo>
                  <a:pt x="83185" y="184150"/>
                  <a:pt x="90297" y="184350"/>
                  <a:pt x="97155" y="182880"/>
                </a:cubicBezTo>
                <a:cubicBezTo>
                  <a:pt x="104677" y="181268"/>
                  <a:pt x="101698" y="177507"/>
                  <a:pt x="106680" y="173355"/>
                </a:cubicBezTo>
                <a:cubicBezTo>
                  <a:pt x="108862" y="171537"/>
                  <a:pt x="111989" y="171196"/>
                  <a:pt x="114300" y="169545"/>
                </a:cubicBezTo>
                <a:cubicBezTo>
                  <a:pt x="116492" y="167979"/>
                  <a:pt x="117676" y="165167"/>
                  <a:pt x="120015" y="163830"/>
                </a:cubicBezTo>
                <a:cubicBezTo>
                  <a:pt x="122288" y="162531"/>
                  <a:pt x="125029" y="162173"/>
                  <a:pt x="127635" y="161925"/>
                </a:cubicBezTo>
                <a:cubicBezTo>
                  <a:pt x="138400" y="160900"/>
                  <a:pt x="149225" y="160655"/>
                  <a:pt x="160020" y="160020"/>
                </a:cubicBezTo>
                <a:cubicBezTo>
                  <a:pt x="159385" y="139065"/>
                  <a:pt x="159089" y="118097"/>
                  <a:pt x="158115" y="97155"/>
                </a:cubicBezTo>
                <a:cubicBezTo>
                  <a:pt x="157577" y="85597"/>
                  <a:pt x="156604" y="78927"/>
                  <a:pt x="154305" y="68580"/>
                </a:cubicBezTo>
                <a:cubicBezTo>
                  <a:pt x="153737" y="66024"/>
                  <a:pt x="152968" y="63516"/>
                  <a:pt x="152400" y="60960"/>
                </a:cubicBezTo>
                <a:cubicBezTo>
                  <a:pt x="151698" y="57799"/>
                  <a:pt x="151632" y="54467"/>
                  <a:pt x="150495" y="51435"/>
                </a:cubicBezTo>
                <a:cubicBezTo>
                  <a:pt x="149691" y="49291"/>
                  <a:pt x="148032" y="47572"/>
                  <a:pt x="146685" y="45720"/>
                </a:cubicBezTo>
                <a:cubicBezTo>
                  <a:pt x="142950" y="40585"/>
                  <a:pt x="135255" y="30480"/>
                  <a:pt x="135255" y="30480"/>
                </a:cubicBezTo>
                <a:cubicBezTo>
                  <a:pt x="134620" y="28575"/>
                  <a:pt x="134604" y="26333"/>
                  <a:pt x="133350" y="24765"/>
                </a:cubicBezTo>
                <a:cubicBezTo>
                  <a:pt x="130664" y="21408"/>
                  <a:pt x="125685" y="20305"/>
                  <a:pt x="121920" y="19050"/>
                </a:cubicBezTo>
                <a:cubicBezTo>
                  <a:pt x="120650" y="17145"/>
                  <a:pt x="120158" y="14359"/>
                  <a:pt x="118110" y="13335"/>
                </a:cubicBezTo>
                <a:cubicBezTo>
                  <a:pt x="106054" y="7307"/>
                  <a:pt x="112712" y="9207"/>
                  <a:pt x="106680" y="762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6" name="CustomShape 36"/>
          <p:cNvSpPr/>
          <p:nvPr/>
        </p:nvSpPr>
        <p:spPr>
          <a:xfrm>
            <a:off x="9188640" y="2783160"/>
            <a:ext cx="218160" cy="174960"/>
          </a:xfrm>
          <a:custGeom>
            <a:avLst/>
            <a:gdLst/>
            <a:ahLst/>
            <a:rect l="0" t="0" r="r" b="b"/>
            <a:pathLst>
              <a:path w="263127" h="211054">
                <a:moveTo>
                  <a:pt x="206466" y="195896"/>
                </a:moveTo>
                <a:cubicBezTo>
                  <a:pt x="206466" y="191663"/>
                  <a:pt x="204486" y="178555"/>
                  <a:pt x="201386" y="170496"/>
                </a:cubicBezTo>
                <a:cubicBezTo>
                  <a:pt x="200097" y="167143"/>
                  <a:pt x="194312" y="166426"/>
                  <a:pt x="193766" y="162876"/>
                </a:cubicBezTo>
                <a:cubicBezTo>
                  <a:pt x="192472" y="154466"/>
                  <a:pt x="195181" y="145910"/>
                  <a:pt x="196306" y="137476"/>
                </a:cubicBezTo>
                <a:cubicBezTo>
                  <a:pt x="196877" y="133197"/>
                  <a:pt x="195793" y="127829"/>
                  <a:pt x="198846" y="124776"/>
                </a:cubicBezTo>
                <a:cubicBezTo>
                  <a:pt x="202632" y="120990"/>
                  <a:pt x="214086" y="119696"/>
                  <a:pt x="214086" y="119696"/>
                </a:cubicBezTo>
                <a:cubicBezTo>
                  <a:pt x="215779" y="117156"/>
                  <a:pt x="217801" y="114806"/>
                  <a:pt x="219166" y="112076"/>
                </a:cubicBezTo>
                <a:cubicBezTo>
                  <a:pt x="222948" y="104511"/>
                  <a:pt x="222889" y="97593"/>
                  <a:pt x="219166" y="89216"/>
                </a:cubicBezTo>
                <a:cubicBezTo>
                  <a:pt x="217707" y="85933"/>
                  <a:pt x="214086" y="84136"/>
                  <a:pt x="211546" y="81596"/>
                </a:cubicBezTo>
                <a:cubicBezTo>
                  <a:pt x="212393" y="78209"/>
                  <a:pt x="211905" y="74162"/>
                  <a:pt x="214086" y="71436"/>
                </a:cubicBezTo>
                <a:cubicBezTo>
                  <a:pt x="215759" y="69345"/>
                  <a:pt x="219092" y="69477"/>
                  <a:pt x="221706" y="68896"/>
                </a:cubicBezTo>
                <a:cubicBezTo>
                  <a:pt x="226733" y="67779"/>
                  <a:pt x="231879" y="67277"/>
                  <a:pt x="236946" y="66356"/>
                </a:cubicBezTo>
                <a:cubicBezTo>
                  <a:pt x="241194" y="65584"/>
                  <a:pt x="245413" y="64663"/>
                  <a:pt x="249646" y="63816"/>
                </a:cubicBezTo>
                <a:cubicBezTo>
                  <a:pt x="263126" y="43595"/>
                  <a:pt x="260456" y="50879"/>
                  <a:pt x="252186" y="5396"/>
                </a:cubicBezTo>
                <a:cubicBezTo>
                  <a:pt x="251640" y="2393"/>
                  <a:pt x="247106" y="2009"/>
                  <a:pt x="244566" y="316"/>
                </a:cubicBezTo>
                <a:cubicBezTo>
                  <a:pt x="229326" y="1163"/>
                  <a:pt x="213840" y="0"/>
                  <a:pt x="198846" y="2856"/>
                </a:cubicBezTo>
                <a:cubicBezTo>
                  <a:pt x="190238" y="4496"/>
                  <a:pt x="188190" y="21628"/>
                  <a:pt x="186146" y="25716"/>
                </a:cubicBezTo>
                <a:cubicBezTo>
                  <a:pt x="178336" y="41337"/>
                  <a:pt x="183166" y="32726"/>
                  <a:pt x="170906" y="51116"/>
                </a:cubicBezTo>
                <a:lnTo>
                  <a:pt x="165826" y="58736"/>
                </a:lnTo>
                <a:cubicBezTo>
                  <a:pt x="164133" y="61276"/>
                  <a:pt x="163642" y="65391"/>
                  <a:pt x="160746" y="66356"/>
                </a:cubicBezTo>
                <a:lnTo>
                  <a:pt x="153126" y="68896"/>
                </a:lnTo>
                <a:cubicBezTo>
                  <a:pt x="149078" y="66197"/>
                  <a:pt x="139945" y="60828"/>
                  <a:pt x="137886" y="56196"/>
                </a:cubicBezTo>
                <a:cubicBezTo>
                  <a:pt x="135794" y="51490"/>
                  <a:pt x="137649" y="45562"/>
                  <a:pt x="135346" y="40956"/>
                </a:cubicBezTo>
                <a:cubicBezTo>
                  <a:pt x="133981" y="38226"/>
                  <a:pt x="130516" y="37116"/>
                  <a:pt x="127726" y="35876"/>
                </a:cubicBezTo>
                <a:cubicBezTo>
                  <a:pt x="109787" y="27903"/>
                  <a:pt x="101799" y="29974"/>
                  <a:pt x="79466" y="28256"/>
                </a:cubicBezTo>
                <a:cubicBezTo>
                  <a:pt x="76079" y="27409"/>
                  <a:pt x="72663" y="26675"/>
                  <a:pt x="69306" y="25716"/>
                </a:cubicBezTo>
                <a:cubicBezTo>
                  <a:pt x="66732" y="24980"/>
                  <a:pt x="64283" y="23825"/>
                  <a:pt x="61686" y="23176"/>
                </a:cubicBezTo>
                <a:cubicBezTo>
                  <a:pt x="57498" y="22129"/>
                  <a:pt x="53219" y="21483"/>
                  <a:pt x="48986" y="20636"/>
                </a:cubicBezTo>
                <a:cubicBezTo>
                  <a:pt x="39396" y="14243"/>
                  <a:pt x="33326" y="7836"/>
                  <a:pt x="18506" y="18096"/>
                </a:cubicBezTo>
                <a:cubicBezTo>
                  <a:pt x="12280" y="22407"/>
                  <a:pt x="8346" y="38416"/>
                  <a:pt x="8346" y="38416"/>
                </a:cubicBezTo>
                <a:cubicBezTo>
                  <a:pt x="7499" y="42649"/>
                  <a:pt x="7322" y="47074"/>
                  <a:pt x="5806" y="51116"/>
                </a:cubicBezTo>
                <a:cubicBezTo>
                  <a:pt x="4734" y="53974"/>
                  <a:pt x="871" y="55687"/>
                  <a:pt x="726" y="58736"/>
                </a:cubicBezTo>
                <a:cubicBezTo>
                  <a:pt x="0" y="73982"/>
                  <a:pt x="1516" y="89293"/>
                  <a:pt x="3266" y="104456"/>
                </a:cubicBezTo>
                <a:cubicBezTo>
                  <a:pt x="5302" y="122103"/>
                  <a:pt x="9469" y="124187"/>
                  <a:pt x="13426" y="140016"/>
                </a:cubicBezTo>
                <a:lnTo>
                  <a:pt x="18506" y="160336"/>
                </a:lnTo>
                <a:cubicBezTo>
                  <a:pt x="19155" y="162933"/>
                  <a:pt x="23586" y="162029"/>
                  <a:pt x="26126" y="162876"/>
                </a:cubicBezTo>
                <a:cubicBezTo>
                  <a:pt x="29513" y="162029"/>
                  <a:pt x="32929" y="161295"/>
                  <a:pt x="36286" y="160336"/>
                </a:cubicBezTo>
                <a:cubicBezTo>
                  <a:pt x="38860" y="159600"/>
                  <a:pt x="41229" y="157796"/>
                  <a:pt x="43906" y="157796"/>
                </a:cubicBezTo>
                <a:cubicBezTo>
                  <a:pt x="46583" y="157796"/>
                  <a:pt x="48986" y="159489"/>
                  <a:pt x="51526" y="160336"/>
                </a:cubicBezTo>
                <a:cubicBezTo>
                  <a:pt x="53219" y="163723"/>
                  <a:pt x="54727" y="167208"/>
                  <a:pt x="56606" y="170496"/>
                </a:cubicBezTo>
                <a:cubicBezTo>
                  <a:pt x="58121" y="173146"/>
                  <a:pt x="60483" y="175310"/>
                  <a:pt x="61686" y="178116"/>
                </a:cubicBezTo>
                <a:cubicBezTo>
                  <a:pt x="62702" y="180487"/>
                  <a:pt x="64789" y="192930"/>
                  <a:pt x="66766" y="195896"/>
                </a:cubicBezTo>
                <a:cubicBezTo>
                  <a:pt x="68759" y="198885"/>
                  <a:pt x="71397" y="201523"/>
                  <a:pt x="74386" y="203516"/>
                </a:cubicBezTo>
                <a:cubicBezTo>
                  <a:pt x="76614" y="205001"/>
                  <a:pt x="79466" y="205209"/>
                  <a:pt x="82006" y="206056"/>
                </a:cubicBezTo>
                <a:cubicBezTo>
                  <a:pt x="104748" y="203989"/>
                  <a:pt x="107448" y="211053"/>
                  <a:pt x="115026" y="195896"/>
                </a:cubicBezTo>
                <a:cubicBezTo>
                  <a:pt x="116223" y="193501"/>
                  <a:pt x="116719" y="190816"/>
                  <a:pt x="117566" y="188276"/>
                </a:cubicBezTo>
                <a:cubicBezTo>
                  <a:pt x="116719" y="180656"/>
                  <a:pt x="118661" y="172166"/>
                  <a:pt x="115026" y="165416"/>
                </a:cubicBezTo>
                <a:cubicBezTo>
                  <a:pt x="112131" y="160040"/>
                  <a:pt x="99786" y="155256"/>
                  <a:pt x="99786" y="155256"/>
                </a:cubicBezTo>
                <a:cubicBezTo>
                  <a:pt x="98093" y="152716"/>
                  <a:pt x="93191" y="150286"/>
                  <a:pt x="94706" y="147636"/>
                </a:cubicBezTo>
                <a:cubicBezTo>
                  <a:pt x="97735" y="142335"/>
                  <a:pt x="109946" y="137476"/>
                  <a:pt x="109946" y="137476"/>
                </a:cubicBezTo>
                <a:cubicBezTo>
                  <a:pt x="110793" y="134936"/>
                  <a:pt x="112007" y="132490"/>
                  <a:pt x="112486" y="129856"/>
                </a:cubicBezTo>
                <a:cubicBezTo>
                  <a:pt x="113707" y="123140"/>
                  <a:pt x="112254" y="115774"/>
                  <a:pt x="115026" y="109536"/>
                </a:cubicBezTo>
                <a:cubicBezTo>
                  <a:pt x="116113" y="107089"/>
                  <a:pt x="120106" y="107843"/>
                  <a:pt x="122646" y="106996"/>
                </a:cubicBezTo>
                <a:cubicBezTo>
                  <a:pt x="125186" y="110383"/>
                  <a:pt x="127511" y="113942"/>
                  <a:pt x="130266" y="117156"/>
                </a:cubicBezTo>
                <a:cubicBezTo>
                  <a:pt x="132604" y="119883"/>
                  <a:pt x="137489" y="121206"/>
                  <a:pt x="137886" y="124776"/>
                </a:cubicBezTo>
                <a:cubicBezTo>
                  <a:pt x="140604" y="149239"/>
                  <a:pt x="138227" y="154232"/>
                  <a:pt x="132806" y="170496"/>
                </a:cubicBezTo>
                <a:cubicBezTo>
                  <a:pt x="137039" y="173036"/>
                  <a:pt x="142015" y="174625"/>
                  <a:pt x="145506" y="178116"/>
                </a:cubicBezTo>
                <a:cubicBezTo>
                  <a:pt x="147399" y="180009"/>
                  <a:pt x="146153" y="183843"/>
                  <a:pt x="148046" y="185736"/>
                </a:cubicBezTo>
                <a:cubicBezTo>
                  <a:pt x="150723" y="188413"/>
                  <a:pt x="154918" y="188937"/>
                  <a:pt x="158206" y="190816"/>
                </a:cubicBezTo>
                <a:cubicBezTo>
                  <a:pt x="171993" y="198694"/>
                  <a:pt x="159475" y="193779"/>
                  <a:pt x="173446" y="198436"/>
                </a:cubicBezTo>
                <a:cubicBezTo>
                  <a:pt x="175139" y="200976"/>
                  <a:pt x="175533" y="205457"/>
                  <a:pt x="178526" y="206056"/>
                </a:cubicBezTo>
                <a:cubicBezTo>
                  <a:pt x="185219" y="207395"/>
                  <a:pt x="192608" y="206288"/>
                  <a:pt x="198846" y="203516"/>
                </a:cubicBezTo>
                <a:cubicBezTo>
                  <a:pt x="201293" y="202429"/>
                  <a:pt x="200331" y="198357"/>
                  <a:pt x="201386" y="195896"/>
                </a:cubicBezTo>
                <a:cubicBezTo>
                  <a:pt x="207602" y="181392"/>
                  <a:pt x="206466" y="200129"/>
                  <a:pt x="206466" y="195896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7" name="CustomShape 37"/>
          <p:cNvSpPr/>
          <p:nvPr/>
        </p:nvSpPr>
        <p:spPr>
          <a:xfrm>
            <a:off x="9615600" y="3242520"/>
            <a:ext cx="417960" cy="289800"/>
          </a:xfrm>
          <a:custGeom>
            <a:avLst/>
            <a:gdLst/>
            <a:ahLst/>
            <a:rect l="0" t="0" r="r" b="b"/>
            <a:pathLst>
              <a:path w="503443" h="349126">
                <a:moveTo>
                  <a:pt x="15240" y="82384"/>
                </a:moveTo>
                <a:cubicBezTo>
                  <a:pt x="20320" y="80267"/>
                  <a:pt x="35595" y="81035"/>
                  <a:pt x="45720" y="79844"/>
                </a:cubicBezTo>
                <a:cubicBezTo>
                  <a:pt x="64773" y="77602"/>
                  <a:pt x="53477" y="75872"/>
                  <a:pt x="76200" y="74764"/>
                </a:cubicBezTo>
                <a:cubicBezTo>
                  <a:pt x="104965" y="73361"/>
                  <a:pt x="133773" y="73071"/>
                  <a:pt x="162560" y="72224"/>
                </a:cubicBezTo>
                <a:cubicBezTo>
                  <a:pt x="165100" y="71377"/>
                  <a:pt x="167606" y="70420"/>
                  <a:pt x="170180" y="69684"/>
                </a:cubicBezTo>
                <a:cubicBezTo>
                  <a:pt x="173537" y="68725"/>
                  <a:pt x="177218" y="68705"/>
                  <a:pt x="180340" y="67144"/>
                </a:cubicBezTo>
                <a:cubicBezTo>
                  <a:pt x="185801" y="64414"/>
                  <a:pt x="195580" y="56984"/>
                  <a:pt x="195580" y="56984"/>
                </a:cubicBezTo>
                <a:cubicBezTo>
                  <a:pt x="197273" y="54444"/>
                  <a:pt x="198501" y="51523"/>
                  <a:pt x="200660" y="49364"/>
                </a:cubicBezTo>
                <a:cubicBezTo>
                  <a:pt x="217593" y="32431"/>
                  <a:pt x="199813" y="56984"/>
                  <a:pt x="213360" y="36664"/>
                </a:cubicBezTo>
                <a:cubicBezTo>
                  <a:pt x="215053" y="29044"/>
                  <a:pt x="215210" y="20910"/>
                  <a:pt x="218440" y="13804"/>
                </a:cubicBezTo>
                <a:cubicBezTo>
                  <a:pt x="220883" y="8429"/>
                  <a:pt x="235468" y="6353"/>
                  <a:pt x="238760" y="6184"/>
                </a:cubicBezTo>
                <a:cubicBezTo>
                  <a:pt x="267521" y="4709"/>
                  <a:pt x="296333" y="4491"/>
                  <a:pt x="325120" y="3644"/>
                </a:cubicBezTo>
                <a:cubicBezTo>
                  <a:pt x="328507" y="2797"/>
                  <a:pt x="331968" y="0"/>
                  <a:pt x="335280" y="1104"/>
                </a:cubicBezTo>
                <a:cubicBezTo>
                  <a:pt x="338176" y="2069"/>
                  <a:pt x="339674" y="5749"/>
                  <a:pt x="340360" y="8724"/>
                </a:cubicBezTo>
                <a:cubicBezTo>
                  <a:pt x="342273" y="17015"/>
                  <a:pt x="339992" y="26127"/>
                  <a:pt x="342900" y="34124"/>
                </a:cubicBezTo>
                <a:cubicBezTo>
                  <a:pt x="343815" y="36640"/>
                  <a:pt x="347870" y="36285"/>
                  <a:pt x="350520" y="36664"/>
                </a:cubicBezTo>
                <a:cubicBezTo>
                  <a:pt x="359778" y="37987"/>
                  <a:pt x="369147" y="38357"/>
                  <a:pt x="378460" y="39204"/>
                </a:cubicBezTo>
                <a:cubicBezTo>
                  <a:pt x="377727" y="42868"/>
                  <a:pt x="372763" y="73149"/>
                  <a:pt x="368300" y="79844"/>
                </a:cubicBezTo>
                <a:lnTo>
                  <a:pt x="363220" y="87464"/>
                </a:lnTo>
                <a:cubicBezTo>
                  <a:pt x="365760" y="90004"/>
                  <a:pt x="367851" y="93091"/>
                  <a:pt x="370840" y="95084"/>
                </a:cubicBezTo>
                <a:cubicBezTo>
                  <a:pt x="393751" y="110358"/>
                  <a:pt x="362100" y="82720"/>
                  <a:pt x="386080" y="102704"/>
                </a:cubicBezTo>
                <a:cubicBezTo>
                  <a:pt x="388840" y="105004"/>
                  <a:pt x="390865" y="108119"/>
                  <a:pt x="393700" y="110324"/>
                </a:cubicBezTo>
                <a:lnTo>
                  <a:pt x="416560" y="125564"/>
                </a:lnTo>
                <a:cubicBezTo>
                  <a:pt x="419549" y="127557"/>
                  <a:pt x="421640" y="130644"/>
                  <a:pt x="424180" y="133184"/>
                </a:cubicBezTo>
                <a:cubicBezTo>
                  <a:pt x="424985" y="140427"/>
                  <a:pt x="425005" y="155153"/>
                  <a:pt x="429260" y="163664"/>
                </a:cubicBezTo>
                <a:cubicBezTo>
                  <a:pt x="431255" y="167655"/>
                  <a:pt x="440042" y="178759"/>
                  <a:pt x="441960" y="181444"/>
                </a:cubicBezTo>
                <a:cubicBezTo>
                  <a:pt x="448901" y="191161"/>
                  <a:pt x="449881" y="196038"/>
                  <a:pt x="462280" y="204304"/>
                </a:cubicBezTo>
                <a:cubicBezTo>
                  <a:pt x="466607" y="207188"/>
                  <a:pt x="476909" y="213853"/>
                  <a:pt x="480060" y="217004"/>
                </a:cubicBezTo>
                <a:cubicBezTo>
                  <a:pt x="496993" y="233937"/>
                  <a:pt x="472440" y="216157"/>
                  <a:pt x="492760" y="229704"/>
                </a:cubicBezTo>
                <a:cubicBezTo>
                  <a:pt x="493607" y="232244"/>
                  <a:pt x="494893" y="234678"/>
                  <a:pt x="495300" y="237324"/>
                </a:cubicBezTo>
                <a:cubicBezTo>
                  <a:pt x="496594" y="245734"/>
                  <a:pt x="495927" y="254433"/>
                  <a:pt x="497840" y="262724"/>
                </a:cubicBezTo>
                <a:cubicBezTo>
                  <a:pt x="498526" y="265699"/>
                  <a:pt x="501227" y="267804"/>
                  <a:pt x="502920" y="270344"/>
                </a:cubicBezTo>
                <a:cubicBezTo>
                  <a:pt x="502073" y="282197"/>
                  <a:pt x="503442" y="294422"/>
                  <a:pt x="500380" y="305904"/>
                </a:cubicBezTo>
                <a:cubicBezTo>
                  <a:pt x="499690" y="308491"/>
                  <a:pt x="495437" y="308444"/>
                  <a:pt x="492760" y="308444"/>
                </a:cubicBezTo>
                <a:cubicBezTo>
                  <a:pt x="485093" y="308444"/>
                  <a:pt x="477520" y="306751"/>
                  <a:pt x="469900" y="305904"/>
                </a:cubicBezTo>
                <a:cubicBezTo>
                  <a:pt x="468207" y="303364"/>
                  <a:pt x="465199" y="301313"/>
                  <a:pt x="464820" y="298284"/>
                </a:cubicBezTo>
                <a:cubicBezTo>
                  <a:pt x="462494" y="279679"/>
                  <a:pt x="475079" y="290862"/>
                  <a:pt x="464820" y="270344"/>
                </a:cubicBezTo>
                <a:cubicBezTo>
                  <a:pt x="463455" y="267614"/>
                  <a:pt x="459740" y="266957"/>
                  <a:pt x="457200" y="265264"/>
                </a:cubicBezTo>
                <a:cubicBezTo>
                  <a:pt x="455435" y="259970"/>
                  <a:pt x="453067" y="251669"/>
                  <a:pt x="449580" y="247484"/>
                </a:cubicBezTo>
                <a:cubicBezTo>
                  <a:pt x="446641" y="243957"/>
                  <a:pt x="427190" y="235019"/>
                  <a:pt x="426720" y="234784"/>
                </a:cubicBezTo>
                <a:cubicBezTo>
                  <a:pt x="422852" y="227048"/>
                  <a:pt x="415641" y="204412"/>
                  <a:pt x="398780" y="229704"/>
                </a:cubicBezTo>
                <a:cubicBezTo>
                  <a:pt x="394060" y="236784"/>
                  <a:pt x="399752" y="246741"/>
                  <a:pt x="401320" y="255104"/>
                </a:cubicBezTo>
                <a:cubicBezTo>
                  <a:pt x="405252" y="276073"/>
                  <a:pt x="404635" y="264273"/>
                  <a:pt x="411480" y="277964"/>
                </a:cubicBezTo>
                <a:cubicBezTo>
                  <a:pt x="414548" y="284099"/>
                  <a:pt x="413034" y="288351"/>
                  <a:pt x="419100" y="293204"/>
                </a:cubicBezTo>
                <a:cubicBezTo>
                  <a:pt x="421703" y="295287"/>
                  <a:pt x="438788" y="298158"/>
                  <a:pt x="439420" y="298284"/>
                </a:cubicBezTo>
                <a:cubicBezTo>
                  <a:pt x="441113" y="300824"/>
                  <a:pt x="443135" y="303174"/>
                  <a:pt x="444500" y="305904"/>
                </a:cubicBezTo>
                <a:cubicBezTo>
                  <a:pt x="448410" y="313724"/>
                  <a:pt x="448589" y="323127"/>
                  <a:pt x="444500" y="331304"/>
                </a:cubicBezTo>
                <a:cubicBezTo>
                  <a:pt x="443303" y="333699"/>
                  <a:pt x="439454" y="333108"/>
                  <a:pt x="436880" y="333844"/>
                </a:cubicBezTo>
                <a:cubicBezTo>
                  <a:pt x="422805" y="337865"/>
                  <a:pt x="408145" y="339400"/>
                  <a:pt x="393700" y="341464"/>
                </a:cubicBezTo>
                <a:cubicBezTo>
                  <a:pt x="391160" y="342311"/>
                  <a:pt x="388694" y="343423"/>
                  <a:pt x="386080" y="344004"/>
                </a:cubicBezTo>
                <a:cubicBezTo>
                  <a:pt x="363038" y="349125"/>
                  <a:pt x="361258" y="345945"/>
                  <a:pt x="330200" y="344004"/>
                </a:cubicBezTo>
                <a:cubicBezTo>
                  <a:pt x="306409" y="336074"/>
                  <a:pt x="341597" y="349065"/>
                  <a:pt x="314960" y="333844"/>
                </a:cubicBezTo>
                <a:cubicBezTo>
                  <a:pt x="311929" y="332112"/>
                  <a:pt x="308187" y="332151"/>
                  <a:pt x="304800" y="331304"/>
                </a:cubicBezTo>
                <a:cubicBezTo>
                  <a:pt x="302260" y="327917"/>
                  <a:pt x="300173" y="324137"/>
                  <a:pt x="297180" y="321144"/>
                </a:cubicBezTo>
                <a:cubicBezTo>
                  <a:pt x="292256" y="316220"/>
                  <a:pt x="288138" y="315590"/>
                  <a:pt x="281940" y="313524"/>
                </a:cubicBezTo>
                <a:cubicBezTo>
                  <a:pt x="280247" y="310984"/>
                  <a:pt x="279019" y="308063"/>
                  <a:pt x="276860" y="305904"/>
                </a:cubicBezTo>
                <a:cubicBezTo>
                  <a:pt x="260854" y="289898"/>
                  <a:pt x="215420" y="298581"/>
                  <a:pt x="208280" y="298284"/>
                </a:cubicBezTo>
                <a:cubicBezTo>
                  <a:pt x="204893" y="296591"/>
                  <a:pt x="201029" y="295628"/>
                  <a:pt x="198120" y="293204"/>
                </a:cubicBezTo>
                <a:cubicBezTo>
                  <a:pt x="189127" y="285710"/>
                  <a:pt x="196134" y="286416"/>
                  <a:pt x="190500" y="277964"/>
                </a:cubicBezTo>
                <a:cubicBezTo>
                  <a:pt x="188507" y="274975"/>
                  <a:pt x="185420" y="272884"/>
                  <a:pt x="182880" y="270344"/>
                </a:cubicBezTo>
                <a:cubicBezTo>
                  <a:pt x="177960" y="255585"/>
                  <a:pt x="173508" y="249324"/>
                  <a:pt x="180340" y="232244"/>
                </a:cubicBezTo>
                <a:cubicBezTo>
                  <a:pt x="181334" y="229758"/>
                  <a:pt x="185326" y="230183"/>
                  <a:pt x="187960" y="229704"/>
                </a:cubicBezTo>
                <a:cubicBezTo>
                  <a:pt x="231564" y="221776"/>
                  <a:pt x="191522" y="231354"/>
                  <a:pt x="218440" y="224624"/>
                </a:cubicBezTo>
                <a:cubicBezTo>
                  <a:pt x="220980" y="222084"/>
                  <a:pt x="223760" y="219764"/>
                  <a:pt x="226060" y="217004"/>
                </a:cubicBezTo>
                <a:cubicBezTo>
                  <a:pt x="228014" y="214659"/>
                  <a:pt x="228981" y="211543"/>
                  <a:pt x="231140" y="209384"/>
                </a:cubicBezTo>
                <a:cubicBezTo>
                  <a:pt x="234133" y="206391"/>
                  <a:pt x="238307" y="204757"/>
                  <a:pt x="241300" y="201764"/>
                </a:cubicBezTo>
                <a:cubicBezTo>
                  <a:pt x="243459" y="199605"/>
                  <a:pt x="243650" y="195509"/>
                  <a:pt x="246380" y="194144"/>
                </a:cubicBezTo>
                <a:cubicBezTo>
                  <a:pt x="250986" y="191841"/>
                  <a:pt x="256540" y="192451"/>
                  <a:pt x="261620" y="191604"/>
                </a:cubicBezTo>
                <a:cubicBezTo>
                  <a:pt x="263313" y="189064"/>
                  <a:pt x="264111" y="185602"/>
                  <a:pt x="266700" y="183984"/>
                </a:cubicBezTo>
                <a:cubicBezTo>
                  <a:pt x="271241" y="181146"/>
                  <a:pt x="281940" y="178904"/>
                  <a:pt x="281940" y="178904"/>
                </a:cubicBezTo>
                <a:cubicBezTo>
                  <a:pt x="284480" y="176364"/>
                  <a:pt x="288969" y="174827"/>
                  <a:pt x="289560" y="171284"/>
                </a:cubicBezTo>
                <a:cubicBezTo>
                  <a:pt x="290769" y="164028"/>
                  <a:pt x="280557" y="162356"/>
                  <a:pt x="276860" y="161124"/>
                </a:cubicBezTo>
                <a:lnTo>
                  <a:pt x="215900" y="163664"/>
                </a:lnTo>
                <a:cubicBezTo>
                  <a:pt x="212237" y="164368"/>
                  <a:pt x="210168" y="178611"/>
                  <a:pt x="208280" y="181444"/>
                </a:cubicBezTo>
                <a:cubicBezTo>
                  <a:pt x="202715" y="189792"/>
                  <a:pt x="200068" y="188287"/>
                  <a:pt x="193040" y="194144"/>
                </a:cubicBezTo>
                <a:cubicBezTo>
                  <a:pt x="190280" y="196444"/>
                  <a:pt x="187960" y="199224"/>
                  <a:pt x="185420" y="201764"/>
                </a:cubicBezTo>
                <a:cubicBezTo>
                  <a:pt x="183033" y="208924"/>
                  <a:pt x="183044" y="212680"/>
                  <a:pt x="175260" y="217004"/>
                </a:cubicBezTo>
                <a:cubicBezTo>
                  <a:pt x="170579" y="219605"/>
                  <a:pt x="160020" y="222084"/>
                  <a:pt x="160020" y="222084"/>
                </a:cubicBezTo>
                <a:cubicBezTo>
                  <a:pt x="157480" y="223777"/>
                  <a:pt x="154745" y="225210"/>
                  <a:pt x="152400" y="227164"/>
                </a:cubicBezTo>
                <a:cubicBezTo>
                  <a:pt x="131979" y="244181"/>
                  <a:pt x="160469" y="235765"/>
                  <a:pt x="104140" y="232244"/>
                </a:cubicBezTo>
                <a:cubicBezTo>
                  <a:pt x="101600" y="229704"/>
                  <a:pt x="98820" y="227384"/>
                  <a:pt x="96520" y="224624"/>
                </a:cubicBezTo>
                <a:cubicBezTo>
                  <a:pt x="94566" y="222279"/>
                  <a:pt x="93599" y="219163"/>
                  <a:pt x="91440" y="217004"/>
                </a:cubicBezTo>
                <a:cubicBezTo>
                  <a:pt x="74622" y="200186"/>
                  <a:pt x="87484" y="218353"/>
                  <a:pt x="73660" y="201764"/>
                </a:cubicBezTo>
                <a:cubicBezTo>
                  <a:pt x="71706" y="199419"/>
                  <a:pt x="70964" y="196051"/>
                  <a:pt x="68580" y="194144"/>
                </a:cubicBezTo>
                <a:cubicBezTo>
                  <a:pt x="66489" y="192471"/>
                  <a:pt x="63421" y="192659"/>
                  <a:pt x="60960" y="191604"/>
                </a:cubicBezTo>
                <a:cubicBezTo>
                  <a:pt x="29789" y="178245"/>
                  <a:pt x="68689" y="194199"/>
                  <a:pt x="43180" y="181444"/>
                </a:cubicBezTo>
                <a:cubicBezTo>
                  <a:pt x="40785" y="180247"/>
                  <a:pt x="38100" y="179751"/>
                  <a:pt x="35560" y="178904"/>
                </a:cubicBezTo>
                <a:cubicBezTo>
                  <a:pt x="33020" y="177211"/>
                  <a:pt x="30864" y="174701"/>
                  <a:pt x="27940" y="173824"/>
                </a:cubicBezTo>
                <a:cubicBezTo>
                  <a:pt x="22206" y="172104"/>
                  <a:pt x="15515" y="173961"/>
                  <a:pt x="10160" y="171284"/>
                </a:cubicBezTo>
                <a:cubicBezTo>
                  <a:pt x="7765" y="170087"/>
                  <a:pt x="9105" y="165892"/>
                  <a:pt x="7620" y="163664"/>
                </a:cubicBezTo>
                <a:cubicBezTo>
                  <a:pt x="5627" y="160675"/>
                  <a:pt x="2540" y="158584"/>
                  <a:pt x="0" y="156044"/>
                </a:cubicBezTo>
                <a:cubicBezTo>
                  <a:pt x="847" y="139957"/>
                  <a:pt x="363" y="123745"/>
                  <a:pt x="2540" y="107784"/>
                </a:cubicBezTo>
                <a:cubicBezTo>
                  <a:pt x="3219" y="102801"/>
                  <a:pt x="12984" y="95702"/>
                  <a:pt x="15240" y="92544"/>
                </a:cubicBezTo>
                <a:cubicBezTo>
                  <a:pt x="30617" y="71016"/>
                  <a:pt x="10160" y="84501"/>
                  <a:pt x="15240" y="82384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LESVOS LIMNOS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65</a:t>
            </a:r>
            <a:endParaRPr/>
          </a:p>
        </p:txBody>
      </p:sp>
      <p:sp>
        <p:nvSpPr>
          <p:cNvPr id="268" name="CustomShape 38"/>
          <p:cNvSpPr/>
          <p:nvPr/>
        </p:nvSpPr>
        <p:spPr>
          <a:xfrm>
            <a:off x="9151920" y="3111480"/>
            <a:ext cx="45720" cy="72360"/>
          </a:xfrm>
          <a:custGeom>
            <a:avLst/>
            <a:gdLst/>
            <a:ahLst/>
            <a:rect l="0" t="0" r="r" b="b"/>
            <a:pathLst>
              <a:path w="55339" h="87450">
                <a:moveTo>
                  <a:pt x="17044" y="77289"/>
                </a:moveTo>
                <a:cubicBezTo>
                  <a:pt x="18737" y="73902"/>
                  <a:pt x="23557" y="68600"/>
                  <a:pt x="27204" y="64589"/>
                </a:cubicBezTo>
                <a:cubicBezTo>
                  <a:pt x="48952" y="40666"/>
                  <a:pt x="36611" y="58099"/>
                  <a:pt x="47524" y="41729"/>
                </a:cubicBezTo>
                <a:cubicBezTo>
                  <a:pt x="45266" y="12378"/>
                  <a:pt x="55338" y="10663"/>
                  <a:pt x="37364" y="6169"/>
                </a:cubicBezTo>
                <a:cubicBezTo>
                  <a:pt x="33176" y="5122"/>
                  <a:pt x="28897" y="4476"/>
                  <a:pt x="24664" y="3629"/>
                </a:cubicBezTo>
                <a:cubicBezTo>
                  <a:pt x="17891" y="4476"/>
                  <a:pt x="7266" y="0"/>
                  <a:pt x="4344" y="6169"/>
                </a:cubicBezTo>
                <a:cubicBezTo>
                  <a:pt x="0" y="15339"/>
                  <a:pt x="1028" y="61813"/>
                  <a:pt x="4344" y="77289"/>
                </a:cubicBezTo>
                <a:cubicBezTo>
                  <a:pt x="5137" y="80991"/>
                  <a:pt x="7731" y="84062"/>
                  <a:pt x="9424" y="87449"/>
                </a:cubicBezTo>
                <a:cubicBezTo>
                  <a:pt x="11964" y="86602"/>
                  <a:pt x="15716" y="87234"/>
                  <a:pt x="17044" y="84909"/>
                </a:cubicBezTo>
                <a:cubicBezTo>
                  <a:pt x="20558" y="78759"/>
                  <a:pt x="15351" y="80676"/>
                  <a:pt x="17044" y="7728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9" name="CustomShape 39"/>
          <p:cNvSpPr/>
          <p:nvPr/>
        </p:nvSpPr>
        <p:spPr>
          <a:xfrm>
            <a:off x="9619560" y="3783600"/>
            <a:ext cx="177120" cy="312840"/>
          </a:xfrm>
          <a:custGeom>
            <a:avLst/>
            <a:gdLst/>
            <a:ahLst/>
            <a:rect l="0" t="0" r="r" b="b"/>
            <a:pathLst>
              <a:path w="213846" h="377175">
                <a:moveTo>
                  <a:pt x="114785" y="358140"/>
                </a:moveTo>
                <a:cubicBezTo>
                  <a:pt x="115208" y="356447"/>
                  <a:pt x="126842" y="355349"/>
                  <a:pt x="132565" y="353060"/>
                </a:cubicBezTo>
                <a:cubicBezTo>
                  <a:pt x="135399" y="351926"/>
                  <a:pt x="137455" y="349345"/>
                  <a:pt x="140185" y="347980"/>
                </a:cubicBezTo>
                <a:cubicBezTo>
                  <a:pt x="142580" y="346783"/>
                  <a:pt x="145265" y="346287"/>
                  <a:pt x="147805" y="345440"/>
                </a:cubicBezTo>
                <a:cubicBezTo>
                  <a:pt x="169643" y="330881"/>
                  <a:pt x="142013" y="348336"/>
                  <a:pt x="163045" y="337820"/>
                </a:cubicBezTo>
                <a:cubicBezTo>
                  <a:pt x="182740" y="327972"/>
                  <a:pt x="159132" y="336584"/>
                  <a:pt x="178285" y="330200"/>
                </a:cubicBezTo>
                <a:cubicBezTo>
                  <a:pt x="179978" y="326813"/>
                  <a:pt x="181959" y="323556"/>
                  <a:pt x="183365" y="320040"/>
                </a:cubicBezTo>
                <a:cubicBezTo>
                  <a:pt x="185354" y="315068"/>
                  <a:pt x="188445" y="304800"/>
                  <a:pt x="188445" y="304800"/>
                </a:cubicBezTo>
                <a:cubicBezTo>
                  <a:pt x="187598" y="298027"/>
                  <a:pt x="188677" y="290718"/>
                  <a:pt x="185905" y="284480"/>
                </a:cubicBezTo>
                <a:cubicBezTo>
                  <a:pt x="184818" y="282033"/>
                  <a:pt x="180680" y="283137"/>
                  <a:pt x="178285" y="281940"/>
                </a:cubicBezTo>
                <a:cubicBezTo>
                  <a:pt x="175555" y="280575"/>
                  <a:pt x="173205" y="278553"/>
                  <a:pt x="170665" y="276860"/>
                </a:cubicBezTo>
                <a:cubicBezTo>
                  <a:pt x="171512" y="270087"/>
                  <a:pt x="170872" y="262955"/>
                  <a:pt x="173205" y="256540"/>
                </a:cubicBezTo>
                <a:cubicBezTo>
                  <a:pt x="174433" y="253164"/>
                  <a:pt x="178065" y="251220"/>
                  <a:pt x="180825" y="248920"/>
                </a:cubicBezTo>
                <a:cubicBezTo>
                  <a:pt x="187390" y="243449"/>
                  <a:pt x="188428" y="243846"/>
                  <a:pt x="196065" y="241300"/>
                </a:cubicBezTo>
                <a:cubicBezTo>
                  <a:pt x="197758" y="238760"/>
                  <a:pt x="199191" y="236025"/>
                  <a:pt x="201145" y="233680"/>
                </a:cubicBezTo>
                <a:cubicBezTo>
                  <a:pt x="203445" y="230920"/>
                  <a:pt x="207021" y="229200"/>
                  <a:pt x="208765" y="226060"/>
                </a:cubicBezTo>
                <a:cubicBezTo>
                  <a:pt x="211366" y="221379"/>
                  <a:pt x="213845" y="210820"/>
                  <a:pt x="213845" y="210820"/>
                </a:cubicBezTo>
                <a:cubicBezTo>
                  <a:pt x="212998" y="204893"/>
                  <a:pt x="213736" y="198511"/>
                  <a:pt x="211305" y="193040"/>
                </a:cubicBezTo>
                <a:cubicBezTo>
                  <a:pt x="209592" y="189187"/>
                  <a:pt x="199446" y="186547"/>
                  <a:pt x="196065" y="185420"/>
                </a:cubicBezTo>
                <a:cubicBezTo>
                  <a:pt x="193525" y="182880"/>
                  <a:pt x="190374" y="180831"/>
                  <a:pt x="188445" y="177800"/>
                </a:cubicBezTo>
                <a:cubicBezTo>
                  <a:pt x="184379" y="171411"/>
                  <a:pt x="178285" y="157480"/>
                  <a:pt x="178285" y="157480"/>
                </a:cubicBezTo>
                <a:cubicBezTo>
                  <a:pt x="179132" y="146473"/>
                  <a:pt x="179456" y="135414"/>
                  <a:pt x="180825" y="124460"/>
                </a:cubicBezTo>
                <a:cubicBezTo>
                  <a:pt x="181157" y="121803"/>
                  <a:pt x="181880" y="119068"/>
                  <a:pt x="183365" y="116840"/>
                </a:cubicBezTo>
                <a:cubicBezTo>
                  <a:pt x="185358" y="113851"/>
                  <a:pt x="188445" y="111760"/>
                  <a:pt x="190985" y="109220"/>
                </a:cubicBezTo>
                <a:cubicBezTo>
                  <a:pt x="197758" y="88900"/>
                  <a:pt x="187598" y="112607"/>
                  <a:pt x="201145" y="99060"/>
                </a:cubicBezTo>
                <a:cubicBezTo>
                  <a:pt x="203038" y="97167"/>
                  <a:pt x="202838" y="93980"/>
                  <a:pt x="203685" y="91440"/>
                </a:cubicBezTo>
                <a:cubicBezTo>
                  <a:pt x="202838" y="76200"/>
                  <a:pt x="211323" y="57095"/>
                  <a:pt x="201145" y="45720"/>
                </a:cubicBezTo>
                <a:cubicBezTo>
                  <a:pt x="192095" y="35605"/>
                  <a:pt x="173583" y="46813"/>
                  <a:pt x="160505" y="43180"/>
                </a:cubicBezTo>
                <a:cubicBezTo>
                  <a:pt x="156857" y="42167"/>
                  <a:pt x="157626" y="36101"/>
                  <a:pt x="155425" y="33020"/>
                </a:cubicBezTo>
                <a:cubicBezTo>
                  <a:pt x="153337" y="30097"/>
                  <a:pt x="150105" y="28160"/>
                  <a:pt x="147805" y="25400"/>
                </a:cubicBezTo>
                <a:cubicBezTo>
                  <a:pt x="145851" y="23055"/>
                  <a:pt x="144884" y="19939"/>
                  <a:pt x="142725" y="17780"/>
                </a:cubicBezTo>
                <a:cubicBezTo>
                  <a:pt x="137801" y="12856"/>
                  <a:pt x="133683" y="12226"/>
                  <a:pt x="127485" y="10160"/>
                </a:cubicBezTo>
                <a:cubicBezTo>
                  <a:pt x="125792" y="7620"/>
                  <a:pt x="125055" y="4055"/>
                  <a:pt x="122405" y="2540"/>
                </a:cubicBezTo>
                <a:cubicBezTo>
                  <a:pt x="118657" y="398"/>
                  <a:pt x="114022" y="0"/>
                  <a:pt x="109705" y="0"/>
                </a:cubicBezTo>
                <a:cubicBezTo>
                  <a:pt x="87675" y="0"/>
                  <a:pt x="65678" y="1693"/>
                  <a:pt x="43665" y="2540"/>
                </a:cubicBezTo>
                <a:cubicBezTo>
                  <a:pt x="40278" y="3387"/>
                  <a:pt x="36948" y="4506"/>
                  <a:pt x="33505" y="5080"/>
                </a:cubicBezTo>
                <a:cubicBezTo>
                  <a:pt x="26772" y="6202"/>
                  <a:pt x="19771" y="5824"/>
                  <a:pt x="13185" y="7620"/>
                </a:cubicBezTo>
                <a:cubicBezTo>
                  <a:pt x="10240" y="8423"/>
                  <a:pt x="8105" y="11007"/>
                  <a:pt x="5565" y="12700"/>
                </a:cubicBezTo>
                <a:cubicBezTo>
                  <a:pt x="3872" y="17780"/>
                  <a:pt x="0" y="22607"/>
                  <a:pt x="485" y="27940"/>
                </a:cubicBezTo>
                <a:cubicBezTo>
                  <a:pt x="1332" y="37253"/>
                  <a:pt x="1066" y="46736"/>
                  <a:pt x="3025" y="55880"/>
                </a:cubicBezTo>
                <a:cubicBezTo>
                  <a:pt x="3665" y="58865"/>
                  <a:pt x="6740" y="60770"/>
                  <a:pt x="8105" y="63500"/>
                </a:cubicBezTo>
                <a:cubicBezTo>
                  <a:pt x="9302" y="65895"/>
                  <a:pt x="9448" y="68725"/>
                  <a:pt x="10645" y="71120"/>
                </a:cubicBezTo>
                <a:cubicBezTo>
                  <a:pt x="13790" y="77410"/>
                  <a:pt x="16814" y="80917"/>
                  <a:pt x="23345" y="83820"/>
                </a:cubicBezTo>
                <a:cubicBezTo>
                  <a:pt x="28238" y="85995"/>
                  <a:pt x="38585" y="88900"/>
                  <a:pt x="38585" y="88900"/>
                </a:cubicBezTo>
                <a:cubicBezTo>
                  <a:pt x="43665" y="93980"/>
                  <a:pt x="48078" y="99829"/>
                  <a:pt x="53825" y="104140"/>
                </a:cubicBezTo>
                <a:cubicBezTo>
                  <a:pt x="66330" y="113518"/>
                  <a:pt x="62487" y="109155"/>
                  <a:pt x="71605" y="121920"/>
                </a:cubicBezTo>
                <a:cubicBezTo>
                  <a:pt x="73379" y="124404"/>
                  <a:pt x="75320" y="126810"/>
                  <a:pt x="76685" y="129540"/>
                </a:cubicBezTo>
                <a:cubicBezTo>
                  <a:pt x="80655" y="137481"/>
                  <a:pt x="77698" y="139392"/>
                  <a:pt x="84305" y="147320"/>
                </a:cubicBezTo>
                <a:cubicBezTo>
                  <a:pt x="86259" y="149665"/>
                  <a:pt x="89385" y="150707"/>
                  <a:pt x="91925" y="152400"/>
                </a:cubicBezTo>
                <a:cubicBezTo>
                  <a:pt x="95016" y="180215"/>
                  <a:pt x="97005" y="193908"/>
                  <a:pt x="97005" y="226060"/>
                </a:cubicBezTo>
                <a:cubicBezTo>
                  <a:pt x="97005" y="230377"/>
                  <a:pt x="97518" y="235707"/>
                  <a:pt x="94465" y="238760"/>
                </a:cubicBezTo>
                <a:cubicBezTo>
                  <a:pt x="89816" y="243409"/>
                  <a:pt x="66335" y="245681"/>
                  <a:pt x="61445" y="246380"/>
                </a:cubicBezTo>
                <a:cubicBezTo>
                  <a:pt x="58905" y="247227"/>
                  <a:pt x="56053" y="247435"/>
                  <a:pt x="53825" y="248920"/>
                </a:cubicBezTo>
                <a:cubicBezTo>
                  <a:pt x="48790" y="252277"/>
                  <a:pt x="41786" y="262218"/>
                  <a:pt x="38585" y="266700"/>
                </a:cubicBezTo>
                <a:cubicBezTo>
                  <a:pt x="36811" y="269184"/>
                  <a:pt x="34745" y="271530"/>
                  <a:pt x="33505" y="274320"/>
                </a:cubicBezTo>
                <a:cubicBezTo>
                  <a:pt x="31330" y="279213"/>
                  <a:pt x="28425" y="289560"/>
                  <a:pt x="28425" y="289560"/>
                </a:cubicBezTo>
                <a:cubicBezTo>
                  <a:pt x="29272" y="296333"/>
                  <a:pt x="28193" y="303642"/>
                  <a:pt x="30965" y="309880"/>
                </a:cubicBezTo>
                <a:cubicBezTo>
                  <a:pt x="32052" y="312327"/>
                  <a:pt x="36190" y="311223"/>
                  <a:pt x="38585" y="312420"/>
                </a:cubicBezTo>
                <a:cubicBezTo>
                  <a:pt x="46447" y="316351"/>
                  <a:pt x="48311" y="320518"/>
                  <a:pt x="56365" y="325120"/>
                </a:cubicBezTo>
                <a:cubicBezTo>
                  <a:pt x="60571" y="327523"/>
                  <a:pt x="73469" y="329557"/>
                  <a:pt x="76685" y="330200"/>
                </a:cubicBezTo>
                <a:cubicBezTo>
                  <a:pt x="84177" y="335195"/>
                  <a:pt x="85813" y="335566"/>
                  <a:pt x="91925" y="342900"/>
                </a:cubicBezTo>
                <a:cubicBezTo>
                  <a:pt x="102508" y="355600"/>
                  <a:pt x="90655" y="346287"/>
                  <a:pt x="104625" y="355600"/>
                </a:cubicBezTo>
                <a:cubicBezTo>
                  <a:pt x="109722" y="365795"/>
                  <a:pt x="111420" y="377174"/>
                  <a:pt x="130025" y="363220"/>
                </a:cubicBezTo>
                <a:cubicBezTo>
                  <a:pt x="133412" y="360680"/>
                  <a:pt x="114362" y="359833"/>
                  <a:pt x="114785" y="35814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" name="CustomShape 40"/>
          <p:cNvSpPr/>
          <p:nvPr/>
        </p:nvSpPr>
        <p:spPr>
          <a:xfrm>
            <a:off x="9449640" y="3776400"/>
            <a:ext cx="40680" cy="48960"/>
          </a:xfrm>
          <a:custGeom>
            <a:avLst/>
            <a:gdLst/>
            <a:ahLst/>
            <a:rect l="0" t="0" r="r" b="b"/>
            <a:pathLst>
              <a:path w="49354" h="59254">
                <a:moveTo>
                  <a:pt x="34502" y="54173"/>
                </a:moveTo>
                <a:cubicBezTo>
                  <a:pt x="37465" y="52903"/>
                  <a:pt x="46155" y="55821"/>
                  <a:pt x="47202" y="51633"/>
                </a:cubicBezTo>
                <a:cubicBezTo>
                  <a:pt x="47777" y="49333"/>
                  <a:pt x="49353" y="13144"/>
                  <a:pt x="39582" y="3373"/>
                </a:cubicBezTo>
                <a:cubicBezTo>
                  <a:pt x="37689" y="1480"/>
                  <a:pt x="34502" y="1680"/>
                  <a:pt x="31962" y="833"/>
                </a:cubicBezTo>
                <a:cubicBezTo>
                  <a:pt x="22649" y="2526"/>
                  <a:pt x="11414" y="0"/>
                  <a:pt x="4022" y="5913"/>
                </a:cubicBezTo>
                <a:cubicBezTo>
                  <a:pt x="0" y="9130"/>
                  <a:pt x="5445" y="16126"/>
                  <a:pt x="6562" y="21153"/>
                </a:cubicBezTo>
                <a:cubicBezTo>
                  <a:pt x="7143" y="23767"/>
                  <a:pt x="8453" y="26176"/>
                  <a:pt x="9102" y="28773"/>
                </a:cubicBezTo>
                <a:cubicBezTo>
                  <a:pt x="10149" y="32961"/>
                  <a:pt x="9856" y="37543"/>
                  <a:pt x="11642" y="41473"/>
                </a:cubicBezTo>
                <a:cubicBezTo>
                  <a:pt x="14168" y="47031"/>
                  <a:pt x="18415" y="51633"/>
                  <a:pt x="21802" y="56713"/>
                </a:cubicBezTo>
                <a:cubicBezTo>
                  <a:pt x="23287" y="58941"/>
                  <a:pt x="26882" y="58406"/>
                  <a:pt x="29422" y="59253"/>
                </a:cubicBezTo>
                <a:cubicBezTo>
                  <a:pt x="48003" y="56156"/>
                  <a:pt x="31539" y="55443"/>
                  <a:pt x="34502" y="54173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" name="CustomShape 41"/>
          <p:cNvSpPr/>
          <p:nvPr/>
        </p:nvSpPr>
        <p:spPr>
          <a:xfrm>
            <a:off x="9683280" y="4418640"/>
            <a:ext cx="195840" cy="138960"/>
          </a:xfrm>
          <a:custGeom>
            <a:avLst/>
            <a:gdLst/>
            <a:ahLst/>
            <a:rect l="0" t="0" r="r" b="b"/>
            <a:pathLst>
              <a:path w="236306" h="167641">
                <a:moveTo>
                  <a:pt x="35560" y="167640"/>
                </a:moveTo>
                <a:cubicBezTo>
                  <a:pt x="39793" y="165100"/>
                  <a:pt x="44074" y="162637"/>
                  <a:pt x="48260" y="160020"/>
                </a:cubicBezTo>
                <a:cubicBezTo>
                  <a:pt x="50849" y="158402"/>
                  <a:pt x="53926" y="157285"/>
                  <a:pt x="55880" y="154940"/>
                </a:cubicBezTo>
                <a:cubicBezTo>
                  <a:pt x="58304" y="152031"/>
                  <a:pt x="59081" y="148068"/>
                  <a:pt x="60960" y="144780"/>
                </a:cubicBezTo>
                <a:cubicBezTo>
                  <a:pt x="62475" y="142130"/>
                  <a:pt x="64012" y="139442"/>
                  <a:pt x="66040" y="137160"/>
                </a:cubicBezTo>
                <a:cubicBezTo>
                  <a:pt x="78694" y="122925"/>
                  <a:pt x="77319" y="124561"/>
                  <a:pt x="88900" y="116840"/>
                </a:cubicBezTo>
                <a:cubicBezTo>
                  <a:pt x="89747" y="114300"/>
                  <a:pt x="89955" y="111448"/>
                  <a:pt x="91440" y="109220"/>
                </a:cubicBezTo>
                <a:cubicBezTo>
                  <a:pt x="93433" y="106231"/>
                  <a:pt x="96225" y="103805"/>
                  <a:pt x="99060" y="101600"/>
                </a:cubicBezTo>
                <a:cubicBezTo>
                  <a:pt x="103879" y="97852"/>
                  <a:pt x="109220" y="94827"/>
                  <a:pt x="114300" y="91440"/>
                </a:cubicBezTo>
                <a:cubicBezTo>
                  <a:pt x="119281" y="88119"/>
                  <a:pt x="126130" y="89561"/>
                  <a:pt x="132080" y="88900"/>
                </a:cubicBezTo>
                <a:cubicBezTo>
                  <a:pt x="141375" y="87867"/>
                  <a:pt x="150707" y="87207"/>
                  <a:pt x="160020" y="86360"/>
                </a:cubicBezTo>
                <a:cubicBezTo>
                  <a:pt x="175722" y="75892"/>
                  <a:pt x="160405" y="87515"/>
                  <a:pt x="172720" y="73660"/>
                </a:cubicBezTo>
                <a:cubicBezTo>
                  <a:pt x="177493" y="68290"/>
                  <a:pt x="182880" y="63500"/>
                  <a:pt x="187960" y="58420"/>
                </a:cubicBezTo>
                <a:lnTo>
                  <a:pt x="195580" y="50800"/>
                </a:lnTo>
                <a:lnTo>
                  <a:pt x="203200" y="43180"/>
                </a:lnTo>
                <a:cubicBezTo>
                  <a:pt x="206986" y="39394"/>
                  <a:pt x="218440" y="38100"/>
                  <a:pt x="218440" y="38100"/>
                </a:cubicBezTo>
                <a:cubicBezTo>
                  <a:pt x="220980" y="36407"/>
                  <a:pt x="223901" y="35179"/>
                  <a:pt x="226060" y="33020"/>
                </a:cubicBezTo>
                <a:cubicBezTo>
                  <a:pt x="236305" y="22775"/>
                  <a:pt x="230202" y="16021"/>
                  <a:pt x="228600" y="0"/>
                </a:cubicBezTo>
                <a:cubicBezTo>
                  <a:pt x="226060" y="847"/>
                  <a:pt x="223037" y="826"/>
                  <a:pt x="220980" y="2540"/>
                </a:cubicBezTo>
                <a:cubicBezTo>
                  <a:pt x="217728" y="5250"/>
                  <a:pt x="217146" y="10807"/>
                  <a:pt x="213360" y="12700"/>
                </a:cubicBezTo>
                <a:cubicBezTo>
                  <a:pt x="208005" y="15377"/>
                  <a:pt x="201507" y="14393"/>
                  <a:pt x="195580" y="15240"/>
                </a:cubicBezTo>
                <a:cubicBezTo>
                  <a:pt x="192193" y="17780"/>
                  <a:pt x="188865" y="20399"/>
                  <a:pt x="185420" y="22860"/>
                </a:cubicBezTo>
                <a:cubicBezTo>
                  <a:pt x="182936" y="24634"/>
                  <a:pt x="180530" y="26575"/>
                  <a:pt x="177800" y="27940"/>
                </a:cubicBezTo>
                <a:cubicBezTo>
                  <a:pt x="165112" y="34284"/>
                  <a:pt x="133268" y="32787"/>
                  <a:pt x="129540" y="33020"/>
                </a:cubicBezTo>
                <a:cubicBezTo>
                  <a:pt x="100907" y="42564"/>
                  <a:pt x="131846" y="33036"/>
                  <a:pt x="58420" y="38100"/>
                </a:cubicBezTo>
                <a:cubicBezTo>
                  <a:pt x="54937" y="38340"/>
                  <a:pt x="51647" y="39793"/>
                  <a:pt x="48260" y="40640"/>
                </a:cubicBezTo>
                <a:cubicBezTo>
                  <a:pt x="36407" y="58420"/>
                  <a:pt x="43180" y="52493"/>
                  <a:pt x="30480" y="60960"/>
                </a:cubicBezTo>
                <a:cubicBezTo>
                  <a:pt x="29633" y="64347"/>
                  <a:pt x="29501" y="67998"/>
                  <a:pt x="27940" y="71120"/>
                </a:cubicBezTo>
                <a:cubicBezTo>
                  <a:pt x="25210" y="76581"/>
                  <a:pt x="21167" y="81280"/>
                  <a:pt x="17780" y="86360"/>
                </a:cubicBezTo>
                <a:cubicBezTo>
                  <a:pt x="16087" y="88900"/>
                  <a:pt x="13665" y="91084"/>
                  <a:pt x="12700" y="93980"/>
                </a:cubicBezTo>
                <a:cubicBezTo>
                  <a:pt x="11853" y="96520"/>
                  <a:pt x="11460" y="99260"/>
                  <a:pt x="10160" y="101600"/>
                </a:cubicBezTo>
                <a:cubicBezTo>
                  <a:pt x="7195" y="106937"/>
                  <a:pt x="0" y="116840"/>
                  <a:pt x="0" y="116840"/>
                </a:cubicBezTo>
                <a:cubicBezTo>
                  <a:pt x="1323" y="128748"/>
                  <a:pt x="498" y="145278"/>
                  <a:pt x="10160" y="154940"/>
                </a:cubicBezTo>
                <a:cubicBezTo>
                  <a:pt x="12319" y="157099"/>
                  <a:pt x="15240" y="158327"/>
                  <a:pt x="17780" y="160020"/>
                </a:cubicBezTo>
                <a:lnTo>
                  <a:pt x="35560" y="16764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2" name="CustomShape 42"/>
          <p:cNvSpPr/>
          <p:nvPr/>
        </p:nvSpPr>
        <p:spPr>
          <a:xfrm>
            <a:off x="10013760" y="4312800"/>
            <a:ext cx="264240" cy="150120"/>
          </a:xfrm>
          <a:custGeom>
            <a:avLst/>
            <a:gdLst/>
            <a:ahLst/>
            <a:rect l="0" t="0" r="r" b="b"/>
            <a:pathLst>
              <a:path w="318461" h="181160">
                <a:moveTo>
                  <a:pt x="13580" y="124995"/>
                </a:moveTo>
                <a:cubicBezTo>
                  <a:pt x="31531" y="121405"/>
                  <a:pt x="22184" y="123820"/>
                  <a:pt x="41520" y="117375"/>
                </a:cubicBezTo>
                <a:lnTo>
                  <a:pt x="49140" y="114835"/>
                </a:lnTo>
                <a:cubicBezTo>
                  <a:pt x="68665" y="101818"/>
                  <a:pt x="58358" y="105679"/>
                  <a:pt x="79620" y="102135"/>
                </a:cubicBezTo>
                <a:cubicBezTo>
                  <a:pt x="89780" y="102982"/>
                  <a:pt x="99994" y="103328"/>
                  <a:pt x="110100" y="104675"/>
                </a:cubicBezTo>
                <a:cubicBezTo>
                  <a:pt x="112754" y="105029"/>
                  <a:pt x="115629" y="105542"/>
                  <a:pt x="117720" y="107215"/>
                </a:cubicBezTo>
                <a:cubicBezTo>
                  <a:pt x="120104" y="109122"/>
                  <a:pt x="121107" y="112295"/>
                  <a:pt x="122800" y="114835"/>
                </a:cubicBezTo>
                <a:cubicBezTo>
                  <a:pt x="126485" y="181159"/>
                  <a:pt x="109802" y="154344"/>
                  <a:pt x="171060" y="163095"/>
                </a:cubicBezTo>
                <a:cubicBezTo>
                  <a:pt x="174082" y="163527"/>
                  <a:pt x="176140" y="166482"/>
                  <a:pt x="178680" y="168175"/>
                </a:cubicBezTo>
                <a:cubicBezTo>
                  <a:pt x="182913" y="167328"/>
                  <a:pt x="187519" y="167566"/>
                  <a:pt x="191380" y="165635"/>
                </a:cubicBezTo>
                <a:cubicBezTo>
                  <a:pt x="195125" y="163763"/>
                  <a:pt x="202135" y="154285"/>
                  <a:pt x="204080" y="150395"/>
                </a:cubicBezTo>
                <a:cubicBezTo>
                  <a:pt x="205277" y="148000"/>
                  <a:pt x="205423" y="145170"/>
                  <a:pt x="206620" y="142775"/>
                </a:cubicBezTo>
                <a:cubicBezTo>
                  <a:pt x="207985" y="140045"/>
                  <a:pt x="210335" y="137885"/>
                  <a:pt x="211700" y="135155"/>
                </a:cubicBezTo>
                <a:cubicBezTo>
                  <a:pt x="216659" y="125236"/>
                  <a:pt x="210625" y="127940"/>
                  <a:pt x="221860" y="119915"/>
                </a:cubicBezTo>
                <a:cubicBezTo>
                  <a:pt x="231710" y="112880"/>
                  <a:pt x="237229" y="114229"/>
                  <a:pt x="249800" y="112295"/>
                </a:cubicBezTo>
                <a:cubicBezTo>
                  <a:pt x="254890" y="111512"/>
                  <a:pt x="259960" y="110602"/>
                  <a:pt x="265040" y="109755"/>
                </a:cubicBezTo>
                <a:cubicBezTo>
                  <a:pt x="267580" y="108908"/>
                  <a:pt x="270046" y="107796"/>
                  <a:pt x="272660" y="107215"/>
                </a:cubicBezTo>
                <a:cubicBezTo>
                  <a:pt x="293041" y="102686"/>
                  <a:pt x="282110" y="106757"/>
                  <a:pt x="300600" y="102135"/>
                </a:cubicBezTo>
                <a:cubicBezTo>
                  <a:pt x="303197" y="101486"/>
                  <a:pt x="305646" y="100331"/>
                  <a:pt x="308220" y="99595"/>
                </a:cubicBezTo>
                <a:cubicBezTo>
                  <a:pt x="311577" y="98636"/>
                  <a:pt x="314993" y="97902"/>
                  <a:pt x="318380" y="97055"/>
                </a:cubicBezTo>
                <a:cubicBezTo>
                  <a:pt x="317533" y="89435"/>
                  <a:pt x="318460" y="81400"/>
                  <a:pt x="315840" y="74195"/>
                </a:cubicBezTo>
                <a:cubicBezTo>
                  <a:pt x="314797" y="71326"/>
                  <a:pt x="310379" y="71274"/>
                  <a:pt x="308220" y="69115"/>
                </a:cubicBezTo>
                <a:cubicBezTo>
                  <a:pt x="305227" y="66122"/>
                  <a:pt x="303061" y="62400"/>
                  <a:pt x="300600" y="58955"/>
                </a:cubicBezTo>
                <a:cubicBezTo>
                  <a:pt x="298826" y="56471"/>
                  <a:pt x="297679" y="53494"/>
                  <a:pt x="295520" y="51335"/>
                </a:cubicBezTo>
                <a:cubicBezTo>
                  <a:pt x="293361" y="49176"/>
                  <a:pt x="290440" y="47948"/>
                  <a:pt x="287900" y="46255"/>
                </a:cubicBezTo>
                <a:lnTo>
                  <a:pt x="252340" y="48795"/>
                </a:lnTo>
                <a:cubicBezTo>
                  <a:pt x="226295" y="59213"/>
                  <a:pt x="272441" y="67155"/>
                  <a:pt x="239640" y="58955"/>
                </a:cubicBezTo>
                <a:cubicBezTo>
                  <a:pt x="237947" y="55568"/>
                  <a:pt x="237237" y="51472"/>
                  <a:pt x="234560" y="48795"/>
                </a:cubicBezTo>
                <a:cubicBezTo>
                  <a:pt x="232667" y="46902"/>
                  <a:pt x="229335" y="47452"/>
                  <a:pt x="226940" y="46255"/>
                </a:cubicBezTo>
                <a:cubicBezTo>
                  <a:pt x="224210" y="44890"/>
                  <a:pt x="222050" y="42540"/>
                  <a:pt x="219320" y="41175"/>
                </a:cubicBezTo>
                <a:cubicBezTo>
                  <a:pt x="212227" y="37628"/>
                  <a:pt x="200472" y="37031"/>
                  <a:pt x="193920" y="36095"/>
                </a:cubicBezTo>
                <a:cubicBezTo>
                  <a:pt x="173600" y="22548"/>
                  <a:pt x="198153" y="40328"/>
                  <a:pt x="181220" y="23395"/>
                </a:cubicBezTo>
                <a:cubicBezTo>
                  <a:pt x="173531" y="15706"/>
                  <a:pt x="172158" y="16141"/>
                  <a:pt x="163440" y="13235"/>
                </a:cubicBezTo>
                <a:cubicBezTo>
                  <a:pt x="160669" y="9079"/>
                  <a:pt x="156898" y="1305"/>
                  <a:pt x="150740" y="535"/>
                </a:cubicBezTo>
                <a:cubicBezTo>
                  <a:pt x="146456" y="0"/>
                  <a:pt x="142273" y="2228"/>
                  <a:pt x="138040" y="3075"/>
                </a:cubicBezTo>
                <a:cubicBezTo>
                  <a:pt x="135500" y="4768"/>
                  <a:pt x="132579" y="5996"/>
                  <a:pt x="130420" y="8155"/>
                </a:cubicBezTo>
                <a:cubicBezTo>
                  <a:pt x="128261" y="10314"/>
                  <a:pt x="128009" y="14292"/>
                  <a:pt x="125340" y="15775"/>
                </a:cubicBezTo>
                <a:cubicBezTo>
                  <a:pt x="118381" y="19641"/>
                  <a:pt x="100461" y="22038"/>
                  <a:pt x="92320" y="23395"/>
                </a:cubicBezTo>
                <a:cubicBezTo>
                  <a:pt x="75105" y="29133"/>
                  <a:pt x="96106" y="22638"/>
                  <a:pt x="66920" y="28475"/>
                </a:cubicBezTo>
                <a:cubicBezTo>
                  <a:pt x="64295" y="29000"/>
                  <a:pt x="61874" y="30279"/>
                  <a:pt x="59300" y="31015"/>
                </a:cubicBezTo>
                <a:cubicBezTo>
                  <a:pt x="55943" y="31974"/>
                  <a:pt x="52548" y="32798"/>
                  <a:pt x="49140" y="33555"/>
                </a:cubicBezTo>
                <a:cubicBezTo>
                  <a:pt x="44926" y="34492"/>
                  <a:pt x="40605" y="34959"/>
                  <a:pt x="36440" y="36095"/>
                </a:cubicBezTo>
                <a:cubicBezTo>
                  <a:pt x="31274" y="37504"/>
                  <a:pt x="21200" y="41175"/>
                  <a:pt x="21200" y="41175"/>
                </a:cubicBezTo>
                <a:cubicBezTo>
                  <a:pt x="19507" y="43715"/>
                  <a:pt x="18074" y="46450"/>
                  <a:pt x="16120" y="48795"/>
                </a:cubicBezTo>
                <a:cubicBezTo>
                  <a:pt x="13820" y="51555"/>
                  <a:pt x="10493" y="53426"/>
                  <a:pt x="8500" y="56415"/>
                </a:cubicBezTo>
                <a:cubicBezTo>
                  <a:pt x="7015" y="58643"/>
                  <a:pt x="6541" y="61421"/>
                  <a:pt x="5960" y="64035"/>
                </a:cubicBezTo>
                <a:cubicBezTo>
                  <a:pt x="0" y="90856"/>
                  <a:pt x="6598" y="69741"/>
                  <a:pt x="880" y="86895"/>
                </a:cubicBezTo>
                <a:cubicBezTo>
                  <a:pt x="2398" y="94485"/>
                  <a:pt x="4164" y="111696"/>
                  <a:pt x="13580" y="114835"/>
                </a:cubicBezTo>
                <a:lnTo>
                  <a:pt x="13580" y="124995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CHIOS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SAMOS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IKARIA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66</a:t>
            </a:r>
            <a:endParaRPr/>
          </a:p>
        </p:txBody>
      </p:sp>
      <p:sp>
        <p:nvSpPr>
          <p:cNvPr id="273" name="CustomShape 43"/>
          <p:cNvSpPr/>
          <p:nvPr/>
        </p:nvSpPr>
        <p:spPr>
          <a:xfrm>
            <a:off x="9956520" y="4433040"/>
            <a:ext cx="42840" cy="71640"/>
          </a:xfrm>
          <a:custGeom>
            <a:avLst/>
            <a:gdLst/>
            <a:ahLst/>
            <a:rect l="0" t="0" r="r" b="b"/>
            <a:pathLst>
              <a:path w="51992" h="86756">
                <a:moveTo>
                  <a:pt x="26504" y="84215"/>
                </a:moveTo>
                <a:cubicBezTo>
                  <a:pt x="26504" y="81675"/>
                  <a:pt x="22549" y="73927"/>
                  <a:pt x="23964" y="68975"/>
                </a:cubicBezTo>
                <a:cubicBezTo>
                  <a:pt x="24700" y="66401"/>
                  <a:pt x="28950" y="66914"/>
                  <a:pt x="31584" y="66435"/>
                </a:cubicBezTo>
                <a:cubicBezTo>
                  <a:pt x="38300" y="65214"/>
                  <a:pt x="45131" y="64742"/>
                  <a:pt x="51904" y="63895"/>
                </a:cubicBezTo>
                <a:cubicBezTo>
                  <a:pt x="51057" y="53735"/>
                  <a:pt x="51991" y="43266"/>
                  <a:pt x="49364" y="33415"/>
                </a:cubicBezTo>
                <a:cubicBezTo>
                  <a:pt x="48438" y="29944"/>
                  <a:pt x="44044" y="28555"/>
                  <a:pt x="41744" y="25795"/>
                </a:cubicBezTo>
                <a:cubicBezTo>
                  <a:pt x="39790" y="23450"/>
                  <a:pt x="38823" y="20334"/>
                  <a:pt x="36664" y="18175"/>
                </a:cubicBezTo>
                <a:cubicBezTo>
                  <a:pt x="28975" y="10486"/>
                  <a:pt x="27602" y="10921"/>
                  <a:pt x="18884" y="8015"/>
                </a:cubicBezTo>
                <a:cubicBezTo>
                  <a:pt x="16344" y="6322"/>
                  <a:pt x="12103" y="0"/>
                  <a:pt x="11264" y="2935"/>
                </a:cubicBezTo>
                <a:cubicBezTo>
                  <a:pt x="9158" y="10307"/>
                  <a:pt x="11380" y="18522"/>
                  <a:pt x="13804" y="25795"/>
                </a:cubicBezTo>
                <a:cubicBezTo>
                  <a:pt x="15735" y="31587"/>
                  <a:pt x="23964" y="41035"/>
                  <a:pt x="23964" y="41035"/>
                </a:cubicBezTo>
                <a:cubicBezTo>
                  <a:pt x="24811" y="45268"/>
                  <a:pt x="27869" y="49639"/>
                  <a:pt x="26504" y="53735"/>
                </a:cubicBezTo>
                <a:cubicBezTo>
                  <a:pt x="25657" y="56275"/>
                  <a:pt x="21458" y="55539"/>
                  <a:pt x="18884" y="56275"/>
                </a:cubicBezTo>
                <a:cubicBezTo>
                  <a:pt x="15527" y="57234"/>
                  <a:pt x="12111" y="57968"/>
                  <a:pt x="8724" y="58815"/>
                </a:cubicBezTo>
                <a:cubicBezTo>
                  <a:pt x="6184" y="60508"/>
                  <a:pt x="2069" y="60999"/>
                  <a:pt x="1104" y="63895"/>
                </a:cubicBezTo>
                <a:cubicBezTo>
                  <a:pt x="0" y="67207"/>
                  <a:pt x="1708" y="71150"/>
                  <a:pt x="3644" y="74055"/>
                </a:cubicBezTo>
                <a:cubicBezTo>
                  <a:pt x="6586" y="78469"/>
                  <a:pt x="21082" y="82774"/>
                  <a:pt x="23964" y="84215"/>
                </a:cubicBezTo>
                <a:cubicBezTo>
                  <a:pt x="25035" y="84750"/>
                  <a:pt x="26504" y="86755"/>
                  <a:pt x="26504" y="8421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4" name="CustomShape 44"/>
          <p:cNvSpPr/>
          <p:nvPr/>
        </p:nvSpPr>
        <p:spPr>
          <a:xfrm>
            <a:off x="10625040" y="5243760"/>
            <a:ext cx="343800" cy="389160"/>
          </a:xfrm>
          <a:custGeom>
            <a:avLst/>
            <a:gdLst/>
            <a:ahLst/>
            <a:rect l="0" t="0" r="r" b="b"/>
            <a:pathLst>
              <a:path w="414338" h="469078">
                <a:moveTo>
                  <a:pt x="952" y="243840"/>
                </a:moveTo>
                <a:cubicBezTo>
                  <a:pt x="1904" y="242888"/>
                  <a:pt x="7581" y="243383"/>
                  <a:pt x="10477" y="241935"/>
                </a:cubicBezTo>
                <a:cubicBezTo>
                  <a:pt x="12887" y="240730"/>
                  <a:pt x="14065" y="237874"/>
                  <a:pt x="16192" y="236220"/>
                </a:cubicBezTo>
                <a:cubicBezTo>
                  <a:pt x="26936" y="227864"/>
                  <a:pt x="24818" y="229301"/>
                  <a:pt x="35242" y="226695"/>
                </a:cubicBezTo>
                <a:cubicBezTo>
                  <a:pt x="37147" y="225425"/>
                  <a:pt x="38909" y="223909"/>
                  <a:pt x="40957" y="222885"/>
                </a:cubicBezTo>
                <a:cubicBezTo>
                  <a:pt x="42753" y="221987"/>
                  <a:pt x="45252" y="222400"/>
                  <a:pt x="46672" y="220980"/>
                </a:cubicBezTo>
                <a:cubicBezTo>
                  <a:pt x="48680" y="218972"/>
                  <a:pt x="49212" y="215900"/>
                  <a:pt x="50482" y="213360"/>
                </a:cubicBezTo>
                <a:cubicBezTo>
                  <a:pt x="51117" y="203835"/>
                  <a:pt x="50072" y="194046"/>
                  <a:pt x="52387" y="184785"/>
                </a:cubicBezTo>
                <a:cubicBezTo>
                  <a:pt x="52874" y="182837"/>
                  <a:pt x="56347" y="183855"/>
                  <a:pt x="58102" y="182880"/>
                </a:cubicBezTo>
                <a:cubicBezTo>
                  <a:pt x="77841" y="171914"/>
                  <a:pt x="60461" y="176394"/>
                  <a:pt x="84772" y="173355"/>
                </a:cubicBezTo>
                <a:cubicBezTo>
                  <a:pt x="86677" y="172085"/>
                  <a:pt x="89057" y="171333"/>
                  <a:pt x="90487" y="169545"/>
                </a:cubicBezTo>
                <a:cubicBezTo>
                  <a:pt x="91741" y="167977"/>
                  <a:pt x="91396" y="165573"/>
                  <a:pt x="92392" y="163830"/>
                </a:cubicBezTo>
                <a:cubicBezTo>
                  <a:pt x="93967" y="161073"/>
                  <a:pt x="96202" y="158750"/>
                  <a:pt x="98107" y="156210"/>
                </a:cubicBezTo>
                <a:cubicBezTo>
                  <a:pt x="98742" y="154305"/>
                  <a:pt x="98898" y="152166"/>
                  <a:pt x="100012" y="150495"/>
                </a:cubicBezTo>
                <a:cubicBezTo>
                  <a:pt x="101506" y="148253"/>
                  <a:pt x="104987" y="147370"/>
                  <a:pt x="105727" y="144780"/>
                </a:cubicBezTo>
                <a:cubicBezTo>
                  <a:pt x="110090" y="129508"/>
                  <a:pt x="102921" y="120916"/>
                  <a:pt x="115252" y="108585"/>
                </a:cubicBezTo>
                <a:cubicBezTo>
                  <a:pt x="117157" y="106680"/>
                  <a:pt x="118557" y="104075"/>
                  <a:pt x="120967" y="102870"/>
                </a:cubicBezTo>
                <a:cubicBezTo>
                  <a:pt x="123863" y="101422"/>
                  <a:pt x="127351" y="101750"/>
                  <a:pt x="130492" y="100965"/>
                </a:cubicBezTo>
                <a:cubicBezTo>
                  <a:pt x="132440" y="100478"/>
                  <a:pt x="134361" y="99851"/>
                  <a:pt x="136207" y="99060"/>
                </a:cubicBezTo>
                <a:cubicBezTo>
                  <a:pt x="147720" y="94126"/>
                  <a:pt x="139976" y="96906"/>
                  <a:pt x="149542" y="91440"/>
                </a:cubicBezTo>
                <a:cubicBezTo>
                  <a:pt x="156133" y="87674"/>
                  <a:pt x="156465" y="87862"/>
                  <a:pt x="162877" y="85725"/>
                </a:cubicBezTo>
                <a:lnTo>
                  <a:pt x="174307" y="78105"/>
                </a:lnTo>
                <a:lnTo>
                  <a:pt x="180022" y="74295"/>
                </a:lnTo>
                <a:cubicBezTo>
                  <a:pt x="181927" y="71120"/>
                  <a:pt x="183119" y="67388"/>
                  <a:pt x="185737" y="64770"/>
                </a:cubicBezTo>
                <a:cubicBezTo>
                  <a:pt x="187157" y="63350"/>
                  <a:pt x="189656" y="63763"/>
                  <a:pt x="191452" y="62865"/>
                </a:cubicBezTo>
                <a:cubicBezTo>
                  <a:pt x="193500" y="61841"/>
                  <a:pt x="195063" y="59957"/>
                  <a:pt x="197167" y="59055"/>
                </a:cubicBezTo>
                <a:cubicBezTo>
                  <a:pt x="201658" y="57130"/>
                  <a:pt x="215032" y="55686"/>
                  <a:pt x="218122" y="55245"/>
                </a:cubicBezTo>
                <a:cubicBezTo>
                  <a:pt x="232487" y="50457"/>
                  <a:pt x="214780" y="56916"/>
                  <a:pt x="229552" y="49530"/>
                </a:cubicBezTo>
                <a:cubicBezTo>
                  <a:pt x="237843" y="45384"/>
                  <a:pt x="233637" y="50422"/>
                  <a:pt x="242887" y="43815"/>
                </a:cubicBezTo>
                <a:cubicBezTo>
                  <a:pt x="245079" y="42249"/>
                  <a:pt x="246263" y="39437"/>
                  <a:pt x="248602" y="38100"/>
                </a:cubicBezTo>
                <a:cubicBezTo>
                  <a:pt x="251596" y="36389"/>
                  <a:pt x="269034" y="34365"/>
                  <a:pt x="269557" y="34290"/>
                </a:cubicBezTo>
                <a:cubicBezTo>
                  <a:pt x="288763" y="27888"/>
                  <a:pt x="258972" y="37656"/>
                  <a:pt x="282892" y="30480"/>
                </a:cubicBezTo>
                <a:cubicBezTo>
                  <a:pt x="306082" y="23523"/>
                  <a:pt x="284379" y="29156"/>
                  <a:pt x="301942" y="24765"/>
                </a:cubicBezTo>
                <a:cubicBezTo>
                  <a:pt x="303847" y="23495"/>
                  <a:pt x="305378" y="21176"/>
                  <a:pt x="307657" y="20955"/>
                </a:cubicBezTo>
                <a:cubicBezTo>
                  <a:pt x="377290" y="14216"/>
                  <a:pt x="342506" y="25214"/>
                  <a:pt x="366712" y="17145"/>
                </a:cubicBezTo>
                <a:cubicBezTo>
                  <a:pt x="368617" y="15240"/>
                  <a:pt x="370072" y="12738"/>
                  <a:pt x="372427" y="11430"/>
                </a:cubicBezTo>
                <a:cubicBezTo>
                  <a:pt x="375938" y="9480"/>
                  <a:pt x="383857" y="7620"/>
                  <a:pt x="383857" y="7620"/>
                </a:cubicBezTo>
                <a:cubicBezTo>
                  <a:pt x="387293" y="4184"/>
                  <a:pt x="389773" y="0"/>
                  <a:pt x="395287" y="0"/>
                </a:cubicBezTo>
                <a:cubicBezTo>
                  <a:pt x="397905" y="0"/>
                  <a:pt x="400367" y="1270"/>
                  <a:pt x="402907" y="1905"/>
                </a:cubicBezTo>
                <a:cubicBezTo>
                  <a:pt x="404812" y="4445"/>
                  <a:pt x="407047" y="6768"/>
                  <a:pt x="408622" y="9525"/>
                </a:cubicBezTo>
                <a:cubicBezTo>
                  <a:pt x="409618" y="11268"/>
                  <a:pt x="409629" y="13444"/>
                  <a:pt x="410527" y="15240"/>
                </a:cubicBezTo>
                <a:cubicBezTo>
                  <a:pt x="411551" y="17288"/>
                  <a:pt x="413067" y="19050"/>
                  <a:pt x="414337" y="20955"/>
                </a:cubicBezTo>
                <a:cubicBezTo>
                  <a:pt x="413702" y="25400"/>
                  <a:pt x="413722" y="29989"/>
                  <a:pt x="412432" y="34290"/>
                </a:cubicBezTo>
                <a:cubicBezTo>
                  <a:pt x="411967" y="35840"/>
                  <a:pt x="402915" y="47613"/>
                  <a:pt x="402907" y="47625"/>
                </a:cubicBezTo>
                <a:cubicBezTo>
                  <a:pt x="400417" y="51609"/>
                  <a:pt x="398783" y="57464"/>
                  <a:pt x="395287" y="60960"/>
                </a:cubicBezTo>
                <a:cubicBezTo>
                  <a:pt x="393668" y="62579"/>
                  <a:pt x="391435" y="63439"/>
                  <a:pt x="389572" y="64770"/>
                </a:cubicBezTo>
                <a:cubicBezTo>
                  <a:pt x="386988" y="66615"/>
                  <a:pt x="384363" y="68419"/>
                  <a:pt x="381952" y="70485"/>
                </a:cubicBezTo>
                <a:cubicBezTo>
                  <a:pt x="379907" y="72238"/>
                  <a:pt x="378429" y="74634"/>
                  <a:pt x="376237" y="76200"/>
                </a:cubicBezTo>
                <a:cubicBezTo>
                  <a:pt x="373926" y="77851"/>
                  <a:pt x="370928" y="78359"/>
                  <a:pt x="368617" y="80010"/>
                </a:cubicBezTo>
                <a:cubicBezTo>
                  <a:pt x="366425" y="81576"/>
                  <a:pt x="365434" y="84804"/>
                  <a:pt x="362902" y="85725"/>
                </a:cubicBezTo>
                <a:cubicBezTo>
                  <a:pt x="358091" y="87475"/>
                  <a:pt x="352742" y="86995"/>
                  <a:pt x="347662" y="87630"/>
                </a:cubicBezTo>
                <a:cubicBezTo>
                  <a:pt x="345757" y="89535"/>
                  <a:pt x="343255" y="90990"/>
                  <a:pt x="341947" y="93345"/>
                </a:cubicBezTo>
                <a:cubicBezTo>
                  <a:pt x="338643" y="99292"/>
                  <a:pt x="337691" y="107734"/>
                  <a:pt x="336232" y="114300"/>
                </a:cubicBezTo>
                <a:cubicBezTo>
                  <a:pt x="335664" y="116856"/>
                  <a:pt x="335358" y="119514"/>
                  <a:pt x="334327" y="121920"/>
                </a:cubicBezTo>
                <a:cubicBezTo>
                  <a:pt x="333425" y="124024"/>
                  <a:pt x="331541" y="125587"/>
                  <a:pt x="330517" y="127635"/>
                </a:cubicBezTo>
                <a:cubicBezTo>
                  <a:pt x="329619" y="129431"/>
                  <a:pt x="329510" y="131554"/>
                  <a:pt x="328612" y="133350"/>
                </a:cubicBezTo>
                <a:cubicBezTo>
                  <a:pt x="327588" y="135398"/>
                  <a:pt x="325826" y="137017"/>
                  <a:pt x="324802" y="139065"/>
                </a:cubicBezTo>
                <a:cubicBezTo>
                  <a:pt x="321095" y="146479"/>
                  <a:pt x="324654" y="143855"/>
                  <a:pt x="320992" y="152400"/>
                </a:cubicBezTo>
                <a:cubicBezTo>
                  <a:pt x="320090" y="154504"/>
                  <a:pt x="318452" y="156210"/>
                  <a:pt x="317182" y="158115"/>
                </a:cubicBezTo>
                <a:cubicBezTo>
                  <a:pt x="316547" y="163195"/>
                  <a:pt x="316624" y="168416"/>
                  <a:pt x="315277" y="173355"/>
                </a:cubicBezTo>
                <a:cubicBezTo>
                  <a:pt x="314282" y="177002"/>
                  <a:pt x="308015" y="182522"/>
                  <a:pt x="305752" y="184785"/>
                </a:cubicBezTo>
                <a:cubicBezTo>
                  <a:pt x="302501" y="207543"/>
                  <a:pt x="305742" y="190535"/>
                  <a:pt x="301942" y="203835"/>
                </a:cubicBezTo>
                <a:cubicBezTo>
                  <a:pt x="301223" y="206352"/>
                  <a:pt x="301068" y="209049"/>
                  <a:pt x="300037" y="211455"/>
                </a:cubicBezTo>
                <a:cubicBezTo>
                  <a:pt x="299135" y="213559"/>
                  <a:pt x="297497" y="215265"/>
                  <a:pt x="296227" y="217170"/>
                </a:cubicBezTo>
                <a:cubicBezTo>
                  <a:pt x="295952" y="218544"/>
                  <a:pt x="294091" y="229900"/>
                  <a:pt x="292417" y="232410"/>
                </a:cubicBezTo>
                <a:cubicBezTo>
                  <a:pt x="290923" y="234652"/>
                  <a:pt x="288268" y="235933"/>
                  <a:pt x="286702" y="238125"/>
                </a:cubicBezTo>
                <a:cubicBezTo>
                  <a:pt x="285051" y="240436"/>
                  <a:pt x="284011" y="243135"/>
                  <a:pt x="282892" y="245745"/>
                </a:cubicBezTo>
                <a:cubicBezTo>
                  <a:pt x="282101" y="247591"/>
                  <a:pt x="282407" y="250040"/>
                  <a:pt x="280987" y="251460"/>
                </a:cubicBezTo>
                <a:cubicBezTo>
                  <a:pt x="272748" y="259699"/>
                  <a:pt x="269886" y="259014"/>
                  <a:pt x="260032" y="260985"/>
                </a:cubicBezTo>
                <a:lnTo>
                  <a:pt x="248602" y="268605"/>
                </a:lnTo>
                <a:lnTo>
                  <a:pt x="242887" y="272415"/>
                </a:lnTo>
                <a:cubicBezTo>
                  <a:pt x="239453" y="282716"/>
                  <a:pt x="238392" y="283354"/>
                  <a:pt x="242887" y="299085"/>
                </a:cubicBezTo>
                <a:cubicBezTo>
                  <a:pt x="243627" y="301675"/>
                  <a:pt x="246877" y="302730"/>
                  <a:pt x="248602" y="304800"/>
                </a:cubicBezTo>
                <a:cubicBezTo>
                  <a:pt x="250068" y="306559"/>
                  <a:pt x="251142" y="308610"/>
                  <a:pt x="252412" y="310515"/>
                </a:cubicBezTo>
                <a:cubicBezTo>
                  <a:pt x="251777" y="314960"/>
                  <a:pt x="254584" y="321968"/>
                  <a:pt x="250507" y="323850"/>
                </a:cubicBezTo>
                <a:cubicBezTo>
                  <a:pt x="243564" y="327054"/>
                  <a:pt x="235189" y="323202"/>
                  <a:pt x="227647" y="321945"/>
                </a:cubicBezTo>
                <a:cubicBezTo>
                  <a:pt x="223686" y="321285"/>
                  <a:pt x="216217" y="318135"/>
                  <a:pt x="216217" y="318135"/>
                </a:cubicBezTo>
                <a:cubicBezTo>
                  <a:pt x="209232" y="318770"/>
                  <a:pt x="202205" y="319048"/>
                  <a:pt x="195262" y="320040"/>
                </a:cubicBezTo>
                <a:cubicBezTo>
                  <a:pt x="187235" y="321187"/>
                  <a:pt x="191378" y="322521"/>
                  <a:pt x="183832" y="325755"/>
                </a:cubicBezTo>
                <a:cubicBezTo>
                  <a:pt x="181426" y="326786"/>
                  <a:pt x="178752" y="327025"/>
                  <a:pt x="176212" y="327660"/>
                </a:cubicBezTo>
                <a:cubicBezTo>
                  <a:pt x="159834" y="338579"/>
                  <a:pt x="180556" y="325488"/>
                  <a:pt x="164782" y="333375"/>
                </a:cubicBezTo>
                <a:cubicBezTo>
                  <a:pt x="162734" y="334399"/>
                  <a:pt x="160972" y="335915"/>
                  <a:pt x="159067" y="337185"/>
                </a:cubicBezTo>
                <a:cubicBezTo>
                  <a:pt x="158432" y="340995"/>
                  <a:pt x="158760" y="345099"/>
                  <a:pt x="157162" y="348615"/>
                </a:cubicBezTo>
                <a:cubicBezTo>
                  <a:pt x="153286" y="357141"/>
                  <a:pt x="143800" y="361058"/>
                  <a:pt x="140017" y="369570"/>
                </a:cubicBezTo>
                <a:cubicBezTo>
                  <a:pt x="138386" y="373240"/>
                  <a:pt x="137477" y="377190"/>
                  <a:pt x="136207" y="381000"/>
                </a:cubicBezTo>
                <a:cubicBezTo>
                  <a:pt x="135572" y="382905"/>
                  <a:pt x="134789" y="384767"/>
                  <a:pt x="134302" y="386715"/>
                </a:cubicBezTo>
                <a:cubicBezTo>
                  <a:pt x="133667" y="389255"/>
                  <a:pt x="133696" y="392062"/>
                  <a:pt x="132397" y="394335"/>
                </a:cubicBezTo>
                <a:cubicBezTo>
                  <a:pt x="120123" y="415815"/>
                  <a:pt x="132684" y="383139"/>
                  <a:pt x="122872" y="407670"/>
                </a:cubicBezTo>
                <a:cubicBezTo>
                  <a:pt x="121380" y="411399"/>
                  <a:pt x="120332" y="415290"/>
                  <a:pt x="119062" y="419100"/>
                </a:cubicBezTo>
                <a:cubicBezTo>
                  <a:pt x="118210" y="421656"/>
                  <a:pt x="115072" y="422745"/>
                  <a:pt x="113347" y="424815"/>
                </a:cubicBezTo>
                <a:cubicBezTo>
                  <a:pt x="105409" y="434340"/>
                  <a:pt x="114299" y="427355"/>
                  <a:pt x="103822" y="434340"/>
                </a:cubicBezTo>
                <a:cubicBezTo>
                  <a:pt x="102552" y="436245"/>
                  <a:pt x="101478" y="438296"/>
                  <a:pt x="100012" y="440055"/>
                </a:cubicBezTo>
                <a:cubicBezTo>
                  <a:pt x="97469" y="443106"/>
                  <a:pt x="92467" y="447915"/>
                  <a:pt x="88582" y="449580"/>
                </a:cubicBezTo>
                <a:cubicBezTo>
                  <a:pt x="86176" y="450611"/>
                  <a:pt x="83502" y="450850"/>
                  <a:pt x="80962" y="451485"/>
                </a:cubicBezTo>
                <a:lnTo>
                  <a:pt x="69532" y="459105"/>
                </a:lnTo>
                <a:cubicBezTo>
                  <a:pt x="67861" y="460219"/>
                  <a:pt x="65765" y="460523"/>
                  <a:pt x="63817" y="461010"/>
                </a:cubicBezTo>
                <a:cubicBezTo>
                  <a:pt x="60676" y="461795"/>
                  <a:pt x="57453" y="462213"/>
                  <a:pt x="54292" y="462915"/>
                </a:cubicBezTo>
                <a:cubicBezTo>
                  <a:pt x="51736" y="463483"/>
                  <a:pt x="49212" y="464185"/>
                  <a:pt x="46672" y="464820"/>
                </a:cubicBezTo>
                <a:cubicBezTo>
                  <a:pt x="44767" y="466090"/>
                  <a:pt x="43235" y="468402"/>
                  <a:pt x="40957" y="468630"/>
                </a:cubicBezTo>
                <a:cubicBezTo>
                  <a:pt x="36489" y="469077"/>
                  <a:pt x="31575" y="468854"/>
                  <a:pt x="27622" y="466725"/>
                </a:cubicBezTo>
                <a:cubicBezTo>
                  <a:pt x="20837" y="463071"/>
                  <a:pt x="16519" y="455786"/>
                  <a:pt x="12382" y="449580"/>
                </a:cubicBezTo>
                <a:cubicBezTo>
                  <a:pt x="13859" y="431861"/>
                  <a:pt x="12654" y="431484"/>
                  <a:pt x="16192" y="419100"/>
                </a:cubicBezTo>
                <a:cubicBezTo>
                  <a:pt x="16744" y="417169"/>
                  <a:pt x="17199" y="415181"/>
                  <a:pt x="18097" y="413385"/>
                </a:cubicBezTo>
                <a:cubicBezTo>
                  <a:pt x="19121" y="411337"/>
                  <a:pt x="20977" y="409762"/>
                  <a:pt x="21907" y="407670"/>
                </a:cubicBezTo>
                <a:cubicBezTo>
                  <a:pt x="23538" y="404000"/>
                  <a:pt x="25717" y="396240"/>
                  <a:pt x="25717" y="396240"/>
                </a:cubicBezTo>
                <a:cubicBezTo>
                  <a:pt x="26987" y="384810"/>
                  <a:pt x="27636" y="373294"/>
                  <a:pt x="29527" y="361950"/>
                </a:cubicBezTo>
                <a:cubicBezTo>
                  <a:pt x="30187" y="357989"/>
                  <a:pt x="32067" y="354330"/>
                  <a:pt x="33337" y="350520"/>
                </a:cubicBezTo>
                <a:cubicBezTo>
                  <a:pt x="34165" y="348036"/>
                  <a:pt x="34523" y="345417"/>
                  <a:pt x="35242" y="342900"/>
                </a:cubicBezTo>
                <a:cubicBezTo>
                  <a:pt x="36735" y="337674"/>
                  <a:pt x="38944" y="332692"/>
                  <a:pt x="40957" y="327660"/>
                </a:cubicBezTo>
                <a:cubicBezTo>
                  <a:pt x="36777" y="281681"/>
                  <a:pt x="45634" y="323246"/>
                  <a:pt x="29527" y="299085"/>
                </a:cubicBezTo>
                <a:cubicBezTo>
                  <a:pt x="10060" y="269885"/>
                  <a:pt x="44084" y="306022"/>
                  <a:pt x="21907" y="283845"/>
                </a:cubicBezTo>
                <a:cubicBezTo>
                  <a:pt x="21272" y="281305"/>
                  <a:pt x="21638" y="278269"/>
                  <a:pt x="20002" y="276225"/>
                </a:cubicBezTo>
                <a:cubicBezTo>
                  <a:pt x="18748" y="274657"/>
                  <a:pt x="15541" y="275888"/>
                  <a:pt x="14287" y="274320"/>
                </a:cubicBezTo>
                <a:cubicBezTo>
                  <a:pt x="12651" y="272276"/>
                  <a:pt x="13681" y="268973"/>
                  <a:pt x="12382" y="266700"/>
                </a:cubicBezTo>
                <a:cubicBezTo>
                  <a:pt x="11045" y="264361"/>
                  <a:pt x="8572" y="262890"/>
                  <a:pt x="6667" y="260985"/>
                </a:cubicBezTo>
                <a:cubicBezTo>
                  <a:pt x="6032" y="256540"/>
                  <a:pt x="6296" y="251870"/>
                  <a:pt x="4762" y="247650"/>
                </a:cubicBezTo>
                <a:cubicBezTo>
                  <a:pt x="3677" y="244666"/>
                  <a:pt x="0" y="244792"/>
                  <a:pt x="952" y="24384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DODECANESE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67</a:t>
            </a:r>
            <a:endParaRPr/>
          </a:p>
        </p:txBody>
      </p:sp>
      <p:sp>
        <p:nvSpPr>
          <p:cNvPr id="275" name="CustomShape 45"/>
          <p:cNvSpPr/>
          <p:nvPr/>
        </p:nvSpPr>
        <p:spPr>
          <a:xfrm>
            <a:off x="10524600" y="5387400"/>
            <a:ext cx="58320" cy="33120"/>
          </a:xfrm>
          <a:custGeom>
            <a:avLst/>
            <a:gdLst/>
            <a:ahLst/>
            <a:rect l="0" t="0" r="r" b="b"/>
            <a:pathLst>
              <a:path w="70550" h="40212">
                <a:moveTo>
                  <a:pt x="11483" y="32669"/>
                </a:moveTo>
                <a:cubicBezTo>
                  <a:pt x="12858" y="30378"/>
                  <a:pt x="18746" y="18818"/>
                  <a:pt x="22913" y="17429"/>
                </a:cubicBezTo>
                <a:lnTo>
                  <a:pt x="28628" y="19334"/>
                </a:lnTo>
                <a:cubicBezTo>
                  <a:pt x="35175" y="23699"/>
                  <a:pt x="38588" y="27422"/>
                  <a:pt x="45773" y="28859"/>
                </a:cubicBezTo>
                <a:cubicBezTo>
                  <a:pt x="50176" y="29740"/>
                  <a:pt x="54663" y="30129"/>
                  <a:pt x="59108" y="30764"/>
                </a:cubicBezTo>
                <a:cubicBezTo>
                  <a:pt x="62283" y="30129"/>
                  <a:pt x="67027" y="31670"/>
                  <a:pt x="68633" y="28859"/>
                </a:cubicBezTo>
                <a:cubicBezTo>
                  <a:pt x="70549" y="25505"/>
                  <a:pt x="68943" y="20593"/>
                  <a:pt x="66728" y="17429"/>
                </a:cubicBezTo>
                <a:cubicBezTo>
                  <a:pt x="60926" y="9140"/>
                  <a:pt x="52357" y="9319"/>
                  <a:pt x="43868" y="7904"/>
                </a:cubicBezTo>
                <a:cubicBezTo>
                  <a:pt x="28774" y="2873"/>
                  <a:pt x="36399" y="4754"/>
                  <a:pt x="21008" y="2189"/>
                </a:cubicBezTo>
                <a:cubicBezTo>
                  <a:pt x="19103" y="1554"/>
                  <a:pt x="17281" y="0"/>
                  <a:pt x="15293" y="284"/>
                </a:cubicBezTo>
                <a:cubicBezTo>
                  <a:pt x="12482" y="686"/>
                  <a:pt x="9681" y="2086"/>
                  <a:pt x="7673" y="4094"/>
                </a:cubicBezTo>
                <a:cubicBezTo>
                  <a:pt x="6253" y="5514"/>
                  <a:pt x="6320" y="7878"/>
                  <a:pt x="5768" y="9809"/>
                </a:cubicBezTo>
                <a:cubicBezTo>
                  <a:pt x="984" y="26553"/>
                  <a:pt x="6526" y="9441"/>
                  <a:pt x="1958" y="23144"/>
                </a:cubicBezTo>
                <a:cubicBezTo>
                  <a:pt x="4803" y="40211"/>
                  <a:pt x="0" y="34574"/>
                  <a:pt x="11483" y="3266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6" name="CustomShape 46"/>
          <p:cNvSpPr/>
          <p:nvPr/>
        </p:nvSpPr>
        <p:spPr>
          <a:xfrm>
            <a:off x="10200240" y="4939920"/>
            <a:ext cx="236880" cy="157320"/>
          </a:xfrm>
          <a:custGeom>
            <a:avLst/>
            <a:gdLst/>
            <a:ahLst/>
            <a:rect l="0" t="0" r="r" b="b"/>
            <a:pathLst>
              <a:path w="285751" h="189927">
                <a:moveTo>
                  <a:pt x="30480" y="182880"/>
                </a:moveTo>
                <a:cubicBezTo>
                  <a:pt x="29210" y="180340"/>
                  <a:pt x="30779" y="176166"/>
                  <a:pt x="32385" y="173355"/>
                </a:cubicBezTo>
                <a:cubicBezTo>
                  <a:pt x="33521" y="171367"/>
                  <a:pt x="36481" y="171164"/>
                  <a:pt x="38100" y="169545"/>
                </a:cubicBezTo>
                <a:cubicBezTo>
                  <a:pt x="39719" y="167926"/>
                  <a:pt x="40980" y="165922"/>
                  <a:pt x="41910" y="163830"/>
                </a:cubicBezTo>
                <a:cubicBezTo>
                  <a:pt x="43541" y="160160"/>
                  <a:pt x="45720" y="152400"/>
                  <a:pt x="45720" y="152400"/>
                </a:cubicBezTo>
                <a:cubicBezTo>
                  <a:pt x="46355" y="145415"/>
                  <a:pt x="44300" y="137620"/>
                  <a:pt x="47625" y="131445"/>
                </a:cubicBezTo>
                <a:cubicBezTo>
                  <a:pt x="49529" y="127909"/>
                  <a:pt x="55054" y="127983"/>
                  <a:pt x="59055" y="127635"/>
                </a:cubicBezTo>
                <a:cubicBezTo>
                  <a:pt x="113012" y="122943"/>
                  <a:pt x="88238" y="124739"/>
                  <a:pt x="133350" y="121920"/>
                </a:cubicBezTo>
                <a:cubicBezTo>
                  <a:pt x="148590" y="101600"/>
                  <a:pt x="128905" y="126365"/>
                  <a:pt x="146685" y="108585"/>
                </a:cubicBezTo>
                <a:cubicBezTo>
                  <a:pt x="159385" y="95885"/>
                  <a:pt x="140970" y="109220"/>
                  <a:pt x="156210" y="99060"/>
                </a:cubicBezTo>
                <a:cubicBezTo>
                  <a:pt x="157480" y="97155"/>
                  <a:pt x="158554" y="95104"/>
                  <a:pt x="160020" y="93345"/>
                </a:cubicBezTo>
                <a:cubicBezTo>
                  <a:pt x="162563" y="90294"/>
                  <a:pt x="167565" y="85485"/>
                  <a:pt x="171450" y="83820"/>
                </a:cubicBezTo>
                <a:cubicBezTo>
                  <a:pt x="175067" y="82270"/>
                  <a:pt x="187921" y="80440"/>
                  <a:pt x="190500" y="80010"/>
                </a:cubicBezTo>
                <a:cubicBezTo>
                  <a:pt x="205594" y="74979"/>
                  <a:pt x="197969" y="76860"/>
                  <a:pt x="213360" y="74295"/>
                </a:cubicBezTo>
                <a:cubicBezTo>
                  <a:pt x="215265" y="73660"/>
                  <a:pt x="217106" y="72784"/>
                  <a:pt x="219075" y="72390"/>
                </a:cubicBezTo>
                <a:cubicBezTo>
                  <a:pt x="225532" y="71099"/>
                  <a:pt x="233576" y="71000"/>
                  <a:pt x="240030" y="68580"/>
                </a:cubicBezTo>
                <a:cubicBezTo>
                  <a:pt x="242689" y="67583"/>
                  <a:pt x="245215" y="66231"/>
                  <a:pt x="247650" y="64770"/>
                </a:cubicBezTo>
                <a:cubicBezTo>
                  <a:pt x="251577" y="62414"/>
                  <a:pt x="254736" y="58598"/>
                  <a:pt x="259080" y="57150"/>
                </a:cubicBezTo>
                <a:lnTo>
                  <a:pt x="264795" y="55245"/>
                </a:lnTo>
                <a:cubicBezTo>
                  <a:pt x="279143" y="45680"/>
                  <a:pt x="260908" y="56911"/>
                  <a:pt x="278130" y="49530"/>
                </a:cubicBezTo>
                <a:cubicBezTo>
                  <a:pt x="280234" y="48628"/>
                  <a:pt x="281940" y="46990"/>
                  <a:pt x="283845" y="45720"/>
                </a:cubicBezTo>
                <a:cubicBezTo>
                  <a:pt x="284480" y="43815"/>
                  <a:pt x="285750" y="42013"/>
                  <a:pt x="285750" y="40005"/>
                </a:cubicBezTo>
                <a:cubicBezTo>
                  <a:pt x="285750" y="36142"/>
                  <a:pt x="285572" y="32030"/>
                  <a:pt x="283845" y="28575"/>
                </a:cubicBezTo>
                <a:cubicBezTo>
                  <a:pt x="282821" y="26527"/>
                  <a:pt x="280375" y="25214"/>
                  <a:pt x="278130" y="24765"/>
                </a:cubicBezTo>
                <a:cubicBezTo>
                  <a:pt x="270632" y="23265"/>
                  <a:pt x="262890" y="23495"/>
                  <a:pt x="255270" y="22860"/>
                </a:cubicBezTo>
                <a:cubicBezTo>
                  <a:pt x="254264" y="18836"/>
                  <a:pt x="252896" y="6102"/>
                  <a:pt x="247650" y="1905"/>
                </a:cubicBezTo>
                <a:cubicBezTo>
                  <a:pt x="246082" y="651"/>
                  <a:pt x="243840" y="635"/>
                  <a:pt x="241935" y="0"/>
                </a:cubicBezTo>
                <a:cubicBezTo>
                  <a:pt x="232410" y="635"/>
                  <a:pt x="222848" y="851"/>
                  <a:pt x="213360" y="1905"/>
                </a:cubicBezTo>
                <a:cubicBezTo>
                  <a:pt x="200406" y="3344"/>
                  <a:pt x="215348" y="4158"/>
                  <a:pt x="201930" y="9525"/>
                </a:cubicBezTo>
                <a:cubicBezTo>
                  <a:pt x="197761" y="11193"/>
                  <a:pt x="193040" y="10795"/>
                  <a:pt x="188595" y="11430"/>
                </a:cubicBezTo>
                <a:cubicBezTo>
                  <a:pt x="184842" y="13307"/>
                  <a:pt x="179665" y="16344"/>
                  <a:pt x="175260" y="17145"/>
                </a:cubicBezTo>
                <a:cubicBezTo>
                  <a:pt x="170223" y="18061"/>
                  <a:pt x="165100" y="18415"/>
                  <a:pt x="160020" y="19050"/>
                </a:cubicBezTo>
                <a:cubicBezTo>
                  <a:pt x="145655" y="23838"/>
                  <a:pt x="163362" y="17379"/>
                  <a:pt x="148590" y="24765"/>
                </a:cubicBezTo>
                <a:cubicBezTo>
                  <a:pt x="146794" y="25663"/>
                  <a:pt x="144780" y="26035"/>
                  <a:pt x="142875" y="26670"/>
                </a:cubicBezTo>
                <a:cubicBezTo>
                  <a:pt x="140335" y="28575"/>
                  <a:pt x="138012" y="30810"/>
                  <a:pt x="135255" y="32385"/>
                </a:cubicBezTo>
                <a:cubicBezTo>
                  <a:pt x="133512" y="33381"/>
                  <a:pt x="131108" y="33036"/>
                  <a:pt x="129540" y="34290"/>
                </a:cubicBezTo>
                <a:cubicBezTo>
                  <a:pt x="127752" y="35720"/>
                  <a:pt x="127672" y="38792"/>
                  <a:pt x="125730" y="40005"/>
                </a:cubicBezTo>
                <a:cubicBezTo>
                  <a:pt x="122324" y="42134"/>
                  <a:pt x="118110" y="42545"/>
                  <a:pt x="114300" y="43815"/>
                </a:cubicBezTo>
                <a:cubicBezTo>
                  <a:pt x="106101" y="46548"/>
                  <a:pt x="110533" y="45233"/>
                  <a:pt x="100965" y="47625"/>
                </a:cubicBezTo>
                <a:cubicBezTo>
                  <a:pt x="84823" y="58386"/>
                  <a:pt x="111312" y="41957"/>
                  <a:pt x="80010" y="53340"/>
                </a:cubicBezTo>
                <a:cubicBezTo>
                  <a:pt x="74723" y="55263"/>
                  <a:pt x="72932" y="62760"/>
                  <a:pt x="70485" y="66675"/>
                </a:cubicBezTo>
                <a:cubicBezTo>
                  <a:pt x="68802" y="69367"/>
                  <a:pt x="66675" y="71755"/>
                  <a:pt x="64770" y="74295"/>
                </a:cubicBezTo>
                <a:cubicBezTo>
                  <a:pt x="60805" y="90154"/>
                  <a:pt x="65633" y="74474"/>
                  <a:pt x="59055" y="87630"/>
                </a:cubicBezTo>
                <a:cubicBezTo>
                  <a:pt x="58157" y="89426"/>
                  <a:pt x="58404" y="91777"/>
                  <a:pt x="57150" y="93345"/>
                </a:cubicBezTo>
                <a:cubicBezTo>
                  <a:pt x="55720" y="95133"/>
                  <a:pt x="53340" y="95885"/>
                  <a:pt x="51435" y="97155"/>
                </a:cubicBezTo>
                <a:cubicBezTo>
                  <a:pt x="50800" y="99695"/>
                  <a:pt x="51254" y="102805"/>
                  <a:pt x="49530" y="104775"/>
                </a:cubicBezTo>
                <a:cubicBezTo>
                  <a:pt x="46515" y="108221"/>
                  <a:pt x="41910" y="109855"/>
                  <a:pt x="38100" y="112395"/>
                </a:cubicBezTo>
                <a:lnTo>
                  <a:pt x="32385" y="116205"/>
                </a:lnTo>
                <a:cubicBezTo>
                  <a:pt x="29772" y="117947"/>
                  <a:pt x="18684" y="119630"/>
                  <a:pt x="17145" y="120015"/>
                </a:cubicBezTo>
                <a:cubicBezTo>
                  <a:pt x="15197" y="120502"/>
                  <a:pt x="13390" y="121484"/>
                  <a:pt x="11430" y="121920"/>
                </a:cubicBezTo>
                <a:cubicBezTo>
                  <a:pt x="7659" y="122758"/>
                  <a:pt x="3810" y="123190"/>
                  <a:pt x="0" y="123825"/>
                </a:cubicBezTo>
                <a:cubicBezTo>
                  <a:pt x="635" y="127000"/>
                  <a:pt x="565" y="130402"/>
                  <a:pt x="1905" y="133350"/>
                </a:cubicBezTo>
                <a:cubicBezTo>
                  <a:pt x="3800" y="137519"/>
                  <a:pt x="6985" y="140970"/>
                  <a:pt x="9525" y="144780"/>
                </a:cubicBezTo>
                <a:lnTo>
                  <a:pt x="17145" y="156210"/>
                </a:lnTo>
                <a:cubicBezTo>
                  <a:pt x="18259" y="157881"/>
                  <a:pt x="18415" y="160020"/>
                  <a:pt x="19050" y="161925"/>
                </a:cubicBezTo>
                <a:cubicBezTo>
                  <a:pt x="21801" y="181181"/>
                  <a:pt x="17017" y="171354"/>
                  <a:pt x="32385" y="182880"/>
                </a:cubicBezTo>
                <a:cubicBezTo>
                  <a:pt x="34925" y="184785"/>
                  <a:pt x="37421" y="186750"/>
                  <a:pt x="40005" y="188595"/>
                </a:cubicBezTo>
                <a:cubicBezTo>
                  <a:pt x="41868" y="189926"/>
                  <a:pt x="31750" y="185420"/>
                  <a:pt x="30480" y="18288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7" name="CustomShape 47"/>
          <p:cNvSpPr/>
          <p:nvPr/>
        </p:nvSpPr>
        <p:spPr>
          <a:xfrm>
            <a:off x="10304280" y="5130000"/>
            <a:ext cx="54000" cy="48600"/>
          </a:xfrm>
          <a:custGeom>
            <a:avLst/>
            <a:gdLst/>
            <a:ahLst/>
            <a:rect l="0" t="0" r="r" b="b"/>
            <a:pathLst>
              <a:path w="65574" h="58786">
                <a:moveTo>
                  <a:pt x="61284" y="51165"/>
                </a:moveTo>
                <a:cubicBezTo>
                  <a:pt x="62554" y="48625"/>
                  <a:pt x="64670" y="45033"/>
                  <a:pt x="65094" y="41640"/>
                </a:cubicBezTo>
                <a:cubicBezTo>
                  <a:pt x="65573" y="37809"/>
                  <a:pt x="60759" y="32971"/>
                  <a:pt x="59379" y="30210"/>
                </a:cubicBezTo>
                <a:cubicBezTo>
                  <a:pt x="58481" y="28414"/>
                  <a:pt x="58728" y="26063"/>
                  <a:pt x="57474" y="24495"/>
                </a:cubicBezTo>
                <a:cubicBezTo>
                  <a:pt x="56044" y="22707"/>
                  <a:pt x="53470" y="22206"/>
                  <a:pt x="51759" y="20685"/>
                </a:cubicBezTo>
                <a:cubicBezTo>
                  <a:pt x="47732" y="17105"/>
                  <a:pt x="40329" y="9255"/>
                  <a:pt x="40329" y="9255"/>
                </a:cubicBezTo>
                <a:cubicBezTo>
                  <a:pt x="36577" y="9452"/>
                  <a:pt x="2229" y="0"/>
                  <a:pt x="2229" y="16875"/>
                </a:cubicBezTo>
                <a:cubicBezTo>
                  <a:pt x="2229" y="32666"/>
                  <a:pt x="0" y="35885"/>
                  <a:pt x="9849" y="43545"/>
                </a:cubicBezTo>
                <a:cubicBezTo>
                  <a:pt x="13463" y="46356"/>
                  <a:pt x="17469" y="48625"/>
                  <a:pt x="21279" y="51165"/>
                </a:cubicBezTo>
                <a:lnTo>
                  <a:pt x="26994" y="54975"/>
                </a:lnTo>
                <a:lnTo>
                  <a:pt x="32709" y="58785"/>
                </a:lnTo>
                <a:cubicBezTo>
                  <a:pt x="40964" y="58150"/>
                  <a:pt x="49336" y="58406"/>
                  <a:pt x="57474" y="56880"/>
                </a:cubicBezTo>
                <a:cubicBezTo>
                  <a:pt x="59724" y="56458"/>
                  <a:pt x="60014" y="53705"/>
                  <a:pt x="61284" y="5116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8" name="CustomShape 48"/>
          <p:cNvSpPr/>
          <p:nvPr/>
        </p:nvSpPr>
        <p:spPr>
          <a:xfrm>
            <a:off x="10401120" y="5223240"/>
            <a:ext cx="93600" cy="76680"/>
          </a:xfrm>
          <a:custGeom>
            <a:avLst/>
            <a:gdLst/>
            <a:ahLst/>
            <a:rect l="0" t="0" r="r" b="b"/>
            <a:pathLst>
              <a:path w="112989" h="92626">
                <a:moveTo>
                  <a:pt x="40005" y="51435"/>
                </a:moveTo>
                <a:cubicBezTo>
                  <a:pt x="40640" y="52070"/>
                  <a:pt x="40304" y="58149"/>
                  <a:pt x="41910" y="60960"/>
                </a:cubicBezTo>
                <a:cubicBezTo>
                  <a:pt x="43046" y="62948"/>
                  <a:pt x="46006" y="63151"/>
                  <a:pt x="47625" y="64770"/>
                </a:cubicBezTo>
                <a:cubicBezTo>
                  <a:pt x="62610" y="79755"/>
                  <a:pt x="38425" y="60596"/>
                  <a:pt x="57150" y="76200"/>
                </a:cubicBezTo>
                <a:cubicBezTo>
                  <a:pt x="64164" y="82045"/>
                  <a:pt x="61019" y="78478"/>
                  <a:pt x="68580" y="81915"/>
                </a:cubicBezTo>
                <a:cubicBezTo>
                  <a:pt x="92005" y="92563"/>
                  <a:pt x="76173" y="86986"/>
                  <a:pt x="89535" y="91440"/>
                </a:cubicBezTo>
                <a:cubicBezTo>
                  <a:pt x="106066" y="89078"/>
                  <a:pt x="112988" y="92625"/>
                  <a:pt x="99060" y="64770"/>
                </a:cubicBezTo>
                <a:cubicBezTo>
                  <a:pt x="97612" y="61874"/>
                  <a:pt x="92676" y="63650"/>
                  <a:pt x="89535" y="62865"/>
                </a:cubicBezTo>
                <a:cubicBezTo>
                  <a:pt x="87587" y="62378"/>
                  <a:pt x="85725" y="61595"/>
                  <a:pt x="83820" y="60960"/>
                </a:cubicBezTo>
                <a:cubicBezTo>
                  <a:pt x="67442" y="50041"/>
                  <a:pt x="86716" y="64580"/>
                  <a:pt x="76200" y="51435"/>
                </a:cubicBezTo>
                <a:cubicBezTo>
                  <a:pt x="72273" y="46526"/>
                  <a:pt x="66352" y="43330"/>
                  <a:pt x="62865" y="38100"/>
                </a:cubicBezTo>
                <a:lnTo>
                  <a:pt x="59055" y="32385"/>
                </a:lnTo>
                <a:cubicBezTo>
                  <a:pt x="58420" y="29210"/>
                  <a:pt x="58287" y="25892"/>
                  <a:pt x="57150" y="22860"/>
                </a:cubicBezTo>
                <a:cubicBezTo>
                  <a:pt x="56346" y="20716"/>
                  <a:pt x="53998" y="19338"/>
                  <a:pt x="53340" y="17145"/>
                </a:cubicBezTo>
                <a:cubicBezTo>
                  <a:pt x="52050" y="12844"/>
                  <a:pt x="54192" y="7354"/>
                  <a:pt x="51435" y="3810"/>
                </a:cubicBezTo>
                <a:cubicBezTo>
                  <a:pt x="48969" y="640"/>
                  <a:pt x="40005" y="0"/>
                  <a:pt x="40005" y="0"/>
                </a:cubicBezTo>
                <a:cubicBezTo>
                  <a:pt x="29171" y="10834"/>
                  <a:pt x="37899" y="402"/>
                  <a:pt x="32385" y="11430"/>
                </a:cubicBezTo>
                <a:cubicBezTo>
                  <a:pt x="31361" y="13478"/>
                  <a:pt x="29599" y="15097"/>
                  <a:pt x="28575" y="17145"/>
                </a:cubicBezTo>
                <a:cubicBezTo>
                  <a:pt x="27677" y="18941"/>
                  <a:pt x="28090" y="21440"/>
                  <a:pt x="26670" y="22860"/>
                </a:cubicBezTo>
                <a:cubicBezTo>
                  <a:pt x="25250" y="24280"/>
                  <a:pt x="22860" y="24130"/>
                  <a:pt x="20955" y="24765"/>
                </a:cubicBezTo>
                <a:cubicBezTo>
                  <a:pt x="19406" y="20117"/>
                  <a:pt x="18933" y="17028"/>
                  <a:pt x="15240" y="13335"/>
                </a:cubicBezTo>
                <a:cubicBezTo>
                  <a:pt x="13621" y="11716"/>
                  <a:pt x="11430" y="10795"/>
                  <a:pt x="9525" y="9525"/>
                </a:cubicBezTo>
                <a:cubicBezTo>
                  <a:pt x="6985" y="10795"/>
                  <a:pt x="3913" y="11327"/>
                  <a:pt x="1905" y="13335"/>
                </a:cubicBezTo>
                <a:cubicBezTo>
                  <a:pt x="485" y="14755"/>
                  <a:pt x="0" y="17042"/>
                  <a:pt x="0" y="19050"/>
                </a:cubicBezTo>
                <a:cubicBezTo>
                  <a:pt x="0" y="26064"/>
                  <a:pt x="978" y="33053"/>
                  <a:pt x="1905" y="40005"/>
                </a:cubicBezTo>
                <a:cubicBezTo>
                  <a:pt x="2251" y="42600"/>
                  <a:pt x="2358" y="45447"/>
                  <a:pt x="3810" y="47625"/>
                </a:cubicBezTo>
                <a:cubicBezTo>
                  <a:pt x="5080" y="49530"/>
                  <a:pt x="7620" y="50165"/>
                  <a:pt x="9525" y="51435"/>
                </a:cubicBezTo>
                <a:cubicBezTo>
                  <a:pt x="17780" y="50800"/>
                  <a:pt x="26171" y="47906"/>
                  <a:pt x="34290" y="49530"/>
                </a:cubicBezTo>
                <a:cubicBezTo>
                  <a:pt x="37075" y="50087"/>
                  <a:pt x="36396" y="54878"/>
                  <a:pt x="38100" y="57150"/>
                </a:cubicBezTo>
                <a:cubicBezTo>
                  <a:pt x="38481" y="57658"/>
                  <a:pt x="39370" y="50800"/>
                  <a:pt x="40005" y="5143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" name="CustomShape 49"/>
          <p:cNvSpPr/>
          <p:nvPr/>
        </p:nvSpPr>
        <p:spPr>
          <a:xfrm>
            <a:off x="9844200" y="5123520"/>
            <a:ext cx="111960" cy="91080"/>
          </a:xfrm>
          <a:custGeom>
            <a:avLst/>
            <a:gdLst/>
            <a:ahLst/>
            <a:rect l="0" t="0" r="r" b="b"/>
            <a:pathLst>
              <a:path w="135256" h="109906">
                <a:moveTo>
                  <a:pt x="64770" y="99060"/>
                </a:moveTo>
                <a:cubicBezTo>
                  <a:pt x="64453" y="96203"/>
                  <a:pt x="66247" y="92744"/>
                  <a:pt x="66675" y="89535"/>
                </a:cubicBezTo>
                <a:cubicBezTo>
                  <a:pt x="67518" y="83209"/>
                  <a:pt x="67610" y="76792"/>
                  <a:pt x="68580" y="70485"/>
                </a:cubicBezTo>
                <a:cubicBezTo>
                  <a:pt x="68885" y="68500"/>
                  <a:pt x="69065" y="66190"/>
                  <a:pt x="70485" y="64770"/>
                </a:cubicBezTo>
                <a:cubicBezTo>
                  <a:pt x="72493" y="62762"/>
                  <a:pt x="75294" y="61362"/>
                  <a:pt x="78105" y="60960"/>
                </a:cubicBezTo>
                <a:cubicBezTo>
                  <a:pt x="88810" y="59431"/>
                  <a:pt x="99695" y="59690"/>
                  <a:pt x="110490" y="59055"/>
                </a:cubicBezTo>
                <a:cubicBezTo>
                  <a:pt x="119557" y="53010"/>
                  <a:pt x="112642" y="56695"/>
                  <a:pt x="123825" y="53340"/>
                </a:cubicBezTo>
                <a:cubicBezTo>
                  <a:pt x="127672" y="52186"/>
                  <a:pt x="135255" y="49530"/>
                  <a:pt x="135255" y="49530"/>
                </a:cubicBezTo>
                <a:cubicBezTo>
                  <a:pt x="133985" y="40640"/>
                  <a:pt x="133849" y="31513"/>
                  <a:pt x="131445" y="22860"/>
                </a:cubicBezTo>
                <a:cubicBezTo>
                  <a:pt x="130595" y="19801"/>
                  <a:pt x="128103" y="17349"/>
                  <a:pt x="125730" y="15240"/>
                </a:cubicBezTo>
                <a:cubicBezTo>
                  <a:pt x="122308" y="12198"/>
                  <a:pt x="118644" y="9068"/>
                  <a:pt x="114300" y="7620"/>
                </a:cubicBezTo>
                <a:lnTo>
                  <a:pt x="102870" y="3810"/>
                </a:lnTo>
                <a:cubicBezTo>
                  <a:pt x="98835" y="2465"/>
                  <a:pt x="89500" y="755"/>
                  <a:pt x="85725" y="0"/>
                </a:cubicBezTo>
                <a:cubicBezTo>
                  <a:pt x="83185" y="1270"/>
                  <a:pt x="78437" y="990"/>
                  <a:pt x="78105" y="3810"/>
                </a:cubicBezTo>
                <a:cubicBezTo>
                  <a:pt x="75637" y="24784"/>
                  <a:pt x="78153" y="26741"/>
                  <a:pt x="85725" y="38100"/>
                </a:cubicBezTo>
                <a:cubicBezTo>
                  <a:pt x="85090" y="40640"/>
                  <a:pt x="86162" y="44549"/>
                  <a:pt x="83820" y="45720"/>
                </a:cubicBezTo>
                <a:cubicBezTo>
                  <a:pt x="78677" y="48292"/>
                  <a:pt x="72347" y="46680"/>
                  <a:pt x="66675" y="47625"/>
                </a:cubicBezTo>
                <a:cubicBezTo>
                  <a:pt x="64694" y="47955"/>
                  <a:pt x="62865" y="48895"/>
                  <a:pt x="60960" y="49530"/>
                </a:cubicBezTo>
                <a:cubicBezTo>
                  <a:pt x="56252" y="63654"/>
                  <a:pt x="60742" y="62756"/>
                  <a:pt x="49530" y="57150"/>
                </a:cubicBezTo>
                <a:cubicBezTo>
                  <a:pt x="45000" y="43561"/>
                  <a:pt x="51423" y="59990"/>
                  <a:pt x="41910" y="45720"/>
                </a:cubicBezTo>
                <a:cubicBezTo>
                  <a:pt x="40796" y="44049"/>
                  <a:pt x="41238" y="41590"/>
                  <a:pt x="40005" y="40005"/>
                </a:cubicBezTo>
                <a:cubicBezTo>
                  <a:pt x="30387" y="27640"/>
                  <a:pt x="32022" y="29437"/>
                  <a:pt x="20955" y="26670"/>
                </a:cubicBezTo>
                <a:cubicBezTo>
                  <a:pt x="17145" y="27305"/>
                  <a:pt x="12432" y="26031"/>
                  <a:pt x="9525" y="28575"/>
                </a:cubicBezTo>
                <a:cubicBezTo>
                  <a:pt x="6503" y="31220"/>
                  <a:pt x="7943" y="36663"/>
                  <a:pt x="5715" y="40005"/>
                </a:cubicBezTo>
                <a:lnTo>
                  <a:pt x="1905" y="45720"/>
                </a:lnTo>
                <a:cubicBezTo>
                  <a:pt x="1270" y="50800"/>
                  <a:pt x="0" y="55840"/>
                  <a:pt x="0" y="60960"/>
                </a:cubicBezTo>
                <a:cubicBezTo>
                  <a:pt x="0" y="75145"/>
                  <a:pt x="1131" y="72538"/>
                  <a:pt x="3810" y="81915"/>
                </a:cubicBezTo>
                <a:cubicBezTo>
                  <a:pt x="5909" y="89260"/>
                  <a:pt x="4843" y="91509"/>
                  <a:pt x="11430" y="97155"/>
                </a:cubicBezTo>
                <a:cubicBezTo>
                  <a:pt x="15532" y="100671"/>
                  <a:pt x="21698" y="101627"/>
                  <a:pt x="26670" y="102870"/>
                </a:cubicBezTo>
                <a:cubicBezTo>
                  <a:pt x="28575" y="104140"/>
                  <a:pt x="30192" y="106022"/>
                  <a:pt x="32385" y="106680"/>
                </a:cubicBezTo>
                <a:cubicBezTo>
                  <a:pt x="40485" y="109110"/>
                  <a:pt x="63051" y="109905"/>
                  <a:pt x="68580" y="106680"/>
                </a:cubicBezTo>
                <a:cubicBezTo>
                  <a:pt x="71871" y="104760"/>
                  <a:pt x="65088" y="101918"/>
                  <a:pt x="64770" y="9906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0" name="CustomShape 50"/>
          <p:cNvSpPr/>
          <p:nvPr/>
        </p:nvSpPr>
        <p:spPr>
          <a:xfrm>
            <a:off x="10058400" y="5317920"/>
            <a:ext cx="23400" cy="15480"/>
          </a:xfrm>
          <a:custGeom>
            <a:avLst/>
            <a:gdLst/>
            <a:ahLst/>
            <a:rect l="0" t="0" r="r" b="b"/>
            <a:pathLst>
              <a:path w="28420" h="19051">
                <a:moveTo>
                  <a:pt x="27784" y="11430"/>
                </a:moveTo>
                <a:cubicBezTo>
                  <a:pt x="27149" y="9525"/>
                  <a:pt x="21399" y="7677"/>
                  <a:pt x="18259" y="5715"/>
                </a:cubicBezTo>
                <a:cubicBezTo>
                  <a:pt x="16317" y="4502"/>
                  <a:pt x="14592" y="2929"/>
                  <a:pt x="12544" y="1905"/>
                </a:cubicBezTo>
                <a:cubicBezTo>
                  <a:pt x="10748" y="1007"/>
                  <a:pt x="8734" y="635"/>
                  <a:pt x="6829" y="0"/>
                </a:cubicBezTo>
                <a:cubicBezTo>
                  <a:pt x="3730" y="6198"/>
                  <a:pt x="0" y="9759"/>
                  <a:pt x="4924" y="17145"/>
                </a:cubicBezTo>
                <a:cubicBezTo>
                  <a:pt x="6038" y="18816"/>
                  <a:pt x="8734" y="18415"/>
                  <a:pt x="10639" y="19050"/>
                </a:cubicBezTo>
                <a:cubicBezTo>
                  <a:pt x="14449" y="18415"/>
                  <a:pt x="18614" y="18872"/>
                  <a:pt x="22069" y="17145"/>
                </a:cubicBezTo>
                <a:cubicBezTo>
                  <a:pt x="23602" y="16379"/>
                  <a:pt x="28419" y="13335"/>
                  <a:pt x="27784" y="1143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1" name="CustomShape 51"/>
          <p:cNvSpPr/>
          <p:nvPr/>
        </p:nvSpPr>
        <p:spPr>
          <a:xfrm>
            <a:off x="10182600" y="4822560"/>
            <a:ext cx="97560" cy="110520"/>
          </a:xfrm>
          <a:custGeom>
            <a:avLst/>
            <a:gdLst/>
            <a:ahLst/>
            <a:rect l="0" t="0" r="r" b="b"/>
            <a:pathLst>
              <a:path w="117964" h="133351">
                <a:moveTo>
                  <a:pt x="60960" y="127635"/>
                </a:moveTo>
                <a:cubicBezTo>
                  <a:pt x="62548" y="125730"/>
                  <a:pt x="58959" y="129867"/>
                  <a:pt x="76200" y="120015"/>
                </a:cubicBezTo>
                <a:cubicBezTo>
                  <a:pt x="78473" y="118716"/>
                  <a:pt x="81312" y="118862"/>
                  <a:pt x="83820" y="118110"/>
                </a:cubicBezTo>
                <a:cubicBezTo>
                  <a:pt x="107010" y="111153"/>
                  <a:pt x="85307" y="116786"/>
                  <a:pt x="102870" y="112395"/>
                </a:cubicBezTo>
                <a:cubicBezTo>
                  <a:pt x="114703" y="94646"/>
                  <a:pt x="117963" y="92171"/>
                  <a:pt x="104775" y="55245"/>
                </a:cubicBezTo>
                <a:cubicBezTo>
                  <a:pt x="102841" y="49830"/>
                  <a:pt x="93345" y="53975"/>
                  <a:pt x="87630" y="53340"/>
                </a:cubicBezTo>
                <a:cubicBezTo>
                  <a:pt x="83417" y="49127"/>
                  <a:pt x="80757" y="47214"/>
                  <a:pt x="78105" y="41910"/>
                </a:cubicBezTo>
                <a:cubicBezTo>
                  <a:pt x="77207" y="40114"/>
                  <a:pt x="77314" y="37866"/>
                  <a:pt x="76200" y="36195"/>
                </a:cubicBezTo>
                <a:cubicBezTo>
                  <a:pt x="74706" y="33953"/>
                  <a:pt x="72210" y="32550"/>
                  <a:pt x="70485" y="30480"/>
                </a:cubicBezTo>
                <a:cubicBezTo>
                  <a:pt x="69019" y="28721"/>
                  <a:pt x="68617" y="25978"/>
                  <a:pt x="66675" y="24765"/>
                </a:cubicBezTo>
                <a:cubicBezTo>
                  <a:pt x="63269" y="22636"/>
                  <a:pt x="59055" y="22225"/>
                  <a:pt x="55245" y="20955"/>
                </a:cubicBezTo>
                <a:cubicBezTo>
                  <a:pt x="52551" y="20057"/>
                  <a:pt x="50319" y="18043"/>
                  <a:pt x="47625" y="17145"/>
                </a:cubicBezTo>
                <a:cubicBezTo>
                  <a:pt x="44553" y="16121"/>
                  <a:pt x="41241" y="16025"/>
                  <a:pt x="38100" y="15240"/>
                </a:cubicBezTo>
                <a:cubicBezTo>
                  <a:pt x="30952" y="13453"/>
                  <a:pt x="32398" y="12796"/>
                  <a:pt x="24765" y="9525"/>
                </a:cubicBezTo>
                <a:cubicBezTo>
                  <a:pt x="22919" y="8734"/>
                  <a:pt x="20955" y="8255"/>
                  <a:pt x="19050" y="7620"/>
                </a:cubicBezTo>
                <a:cubicBezTo>
                  <a:pt x="15956" y="5300"/>
                  <a:pt x="10563" y="0"/>
                  <a:pt x="5715" y="0"/>
                </a:cubicBezTo>
                <a:cubicBezTo>
                  <a:pt x="3707" y="0"/>
                  <a:pt x="1905" y="1270"/>
                  <a:pt x="0" y="1905"/>
                </a:cubicBezTo>
                <a:cubicBezTo>
                  <a:pt x="635" y="6350"/>
                  <a:pt x="81" y="11137"/>
                  <a:pt x="1905" y="15240"/>
                </a:cubicBezTo>
                <a:cubicBezTo>
                  <a:pt x="2835" y="17332"/>
                  <a:pt x="5632" y="17914"/>
                  <a:pt x="7620" y="19050"/>
                </a:cubicBezTo>
                <a:cubicBezTo>
                  <a:pt x="17317" y="24591"/>
                  <a:pt x="15495" y="22896"/>
                  <a:pt x="28575" y="24765"/>
                </a:cubicBezTo>
                <a:cubicBezTo>
                  <a:pt x="32792" y="27576"/>
                  <a:pt x="37071" y="29890"/>
                  <a:pt x="40005" y="34290"/>
                </a:cubicBezTo>
                <a:cubicBezTo>
                  <a:pt x="41119" y="35961"/>
                  <a:pt x="41275" y="38100"/>
                  <a:pt x="41910" y="40005"/>
                </a:cubicBezTo>
                <a:cubicBezTo>
                  <a:pt x="38120" y="58956"/>
                  <a:pt x="44002" y="43882"/>
                  <a:pt x="34290" y="51435"/>
                </a:cubicBezTo>
                <a:cubicBezTo>
                  <a:pt x="30037" y="54743"/>
                  <a:pt x="22860" y="62865"/>
                  <a:pt x="22860" y="62865"/>
                </a:cubicBezTo>
                <a:cubicBezTo>
                  <a:pt x="18515" y="75899"/>
                  <a:pt x="22659" y="59657"/>
                  <a:pt x="24765" y="80010"/>
                </a:cubicBezTo>
                <a:cubicBezTo>
                  <a:pt x="26269" y="94551"/>
                  <a:pt x="20782" y="110444"/>
                  <a:pt x="26670" y="123825"/>
                </a:cubicBezTo>
                <a:cubicBezTo>
                  <a:pt x="29278" y="129752"/>
                  <a:pt x="45720" y="127635"/>
                  <a:pt x="45720" y="127635"/>
                </a:cubicBezTo>
                <a:cubicBezTo>
                  <a:pt x="47208" y="128379"/>
                  <a:pt x="56252" y="133350"/>
                  <a:pt x="59055" y="133350"/>
                </a:cubicBezTo>
                <a:cubicBezTo>
                  <a:pt x="61673" y="133350"/>
                  <a:pt x="64108" y="131958"/>
                  <a:pt x="66675" y="131445"/>
                </a:cubicBezTo>
                <a:cubicBezTo>
                  <a:pt x="67298" y="131320"/>
                  <a:pt x="59373" y="129540"/>
                  <a:pt x="60960" y="12763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2" name="CustomShape 52"/>
          <p:cNvSpPr/>
          <p:nvPr/>
        </p:nvSpPr>
        <p:spPr>
          <a:xfrm>
            <a:off x="10304640" y="4903560"/>
            <a:ext cx="33840" cy="28440"/>
          </a:xfrm>
          <a:custGeom>
            <a:avLst/>
            <a:gdLst/>
            <a:ahLst/>
            <a:rect l="0" t="0" r="r" b="b"/>
            <a:pathLst>
              <a:path w="41276" h="34752">
                <a:moveTo>
                  <a:pt x="40005" y="32211"/>
                </a:moveTo>
                <a:cubicBezTo>
                  <a:pt x="41275" y="29671"/>
                  <a:pt x="40001" y="21724"/>
                  <a:pt x="38100" y="16971"/>
                </a:cubicBezTo>
                <a:cubicBezTo>
                  <a:pt x="33972" y="6652"/>
                  <a:pt x="27622" y="20305"/>
                  <a:pt x="36195" y="7446"/>
                </a:cubicBezTo>
                <a:cubicBezTo>
                  <a:pt x="34290" y="6176"/>
                  <a:pt x="32652" y="4360"/>
                  <a:pt x="30480" y="3636"/>
                </a:cubicBezTo>
                <a:cubicBezTo>
                  <a:pt x="19572" y="0"/>
                  <a:pt x="11630" y="2473"/>
                  <a:pt x="0" y="3636"/>
                </a:cubicBezTo>
                <a:cubicBezTo>
                  <a:pt x="635" y="6176"/>
                  <a:pt x="606" y="8983"/>
                  <a:pt x="1905" y="11256"/>
                </a:cubicBezTo>
                <a:cubicBezTo>
                  <a:pt x="4941" y="16569"/>
                  <a:pt x="9031" y="17194"/>
                  <a:pt x="13335" y="20781"/>
                </a:cubicBezTo>
                <a:cubicBezTo>
                  <a:pt x="22848" y="28709"/>
                  <a:pt x="14721" y="25053"/>
                  <a:pt x="24765" y="28401"/>
                </a:cubicBezTo>
                <a:cubicBezTo>
                  <a:pt x="26670" y="29671"/>
                  <a:pt x="28432" y="31187"/>
                  <a:pt x="30480" y="32211"/>
                </a:cubicBezTo>
                <a:cubicBezTo>
                  <a:pt x="32276" y="33109"/>
                  <a:pt x="38735" y="34751"/>
                  <a:pt x="40005" y="32211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3" name="CustomShape 53"/>
          <p:cNvSpPr/>
          <p:nvPr/>
        </p:nvSpPr>
        <p:spPr>
          <a:xfrm>
            <a:off x="10120320" y="4737240"/>
            <a:ext cx="63720" cy="78480"/>
          </a:xfrm>
          <a:custGeom>
            <a:avLst/>
            <a:gdLst/>
            <a:ahLst/>
            <a:rect l="0" t="0" r="r" b="b"/>
            <a:pathLst>
              <a:path w="77169" h="94727">
                <a:moveTo>
                  <a:pt x="65738" y="91551"/>
                </a:moveTo>
                <a:cubicBezTo>
                  <a:pt x="70183" y="88376"/>
                  <a:pt x="77168" y="83812"/>
                  <a:pt x="77168" y="70596"/>
                </a:cubicBezTo>
                <a:cubicBezTo>
                  <a:pt x="77168" y="68588"/>
                  <a:pt x="76683" y="66301"/>
                  <a:pt x="75263" y="64881"/>
                </a:cubicBezTo>
                <a:cubicBezTo>
                  <a:pt x="74352" y="63970"/>
                  <a:pt x="61994" y="61087"/>
                  <a:pt x="61928" y="61071"/>
                </a:cubicBezTo>
                <a:cubicBezTo>
                  <a:pt x="61293" y="59166"/>
                  <a:pt x="59277" y="57220"/>
                  <a:pt x="60023" y="55356"/>
                </a:cubicBezTo>
                <a:cubicBezTo>
                  <a:pt x="60873" y="53230"/>
                  <a:pt x="64119" y="53165"/>
                  <a:pt x="65738" y="51546"/>
                </a:cubicBezTo>
                <a:cubicBezTo>
                  <a:pt x="67357" y="49927"/>
                  <a:pt x="68278" y="47736"/>
                  <a:pt x="69548" y="45831"/>
                </a:cubicBezTo>
                <a:cubicBezTo>
                  <a:pt x="67643" y="44561"/>
                  <a:pt x="65881" y="43045"/>
                  <a:pt x="63833" y="42021"/>
                </a:cubicBezTo>
                <a:cubicBezTo>
                  <a:pt x="61100" y="40655"/>
                  <a:pt x="52939" y="38821"/>
                  <a:pt x="50498" y="38211"/>
                </a:cubicBezTo>
                <a:cubicBezTo>
                  <a:pt x="51133" y="35671"/>
                  <a:pt x="51104" y="32864"/>
                  <a:pt x="52403" y="30591"/>
                </a:cubicBezTo>
                <a:cubicBezTo>
                  <a:pt x="63819" y="10613"/>
                  <a:pt x="54075" y="37004"/>
                  <a:pt x="60023" y="19161"/>
                </a:cubicBezTo>
                <a:cubicBezTo>
                  <a:pt x="47855" y="910"/>
                  <a:pt x="49645" y="0"/>
                  <a:pt x="4778" y="17256"/>
                </a:cubicBezTo>
                <a:cubicBezTo>
                  <a:pt x="0" y="19094"/>
                  <a:pt x="4393" y="27917"/>
                  <a:pt x="6683" y="32496"/>
                </a:cubicBezTo>
                <a:cubicBezTo>
                  <a:pt x="10489" y="40108"/>
                  <a:pt x="16372" y="44174"/>
                  <a:pt x="23828" y="45831"/>
                </a:cubicBezTo>
                <a:cubicBezTo>
                  <a:pt x="27599" y="46669"/>
                  <a:pt x="31448" y="47101"/>
                  <a:pt x="35258" y="47736"/>
                </a:cubicBezTo>
                <a:cubicBezTo>
                  <a:pt x="33988" y="49641"/>
                  <a:pt x="33236" y="52021"/>
                  <a:pt x="31448" y="53451"/>
                </a:cubicBezTo>
                <a:cubicBezTo>
                  <a:pt x="29880" y="54705"/>
                  <a:pt x="27153" y="53936"/>
                  <a:pt x="25733" y="55356"/>
                </a:cubicBezTo>
                <a:cubicBezTo>
                  <a:pt x="22495" y="58594"/>
                  <a:pt x="18113" y="66786"/>
                  <a:pt x="18113" y="66786"/>
                </a:cubicBezTo>
                <a:cubicBezTo>
                  <a:pt x="18748" y="69961"/>
                  <a:pt x="16917" y="75381"/>
                  <a:pt x="20018" y="76311"/>
                </a:cubicBezTo>
                <a:cubicBezTo>
                  <a:pt x="28928" y="78984"/>
                  <a:pt x="36386" y="73019"/>
                  <a:pt x="42878" y="68691"/>
                </a:cubicBezTo>
                <a:cubicBezTo>
                  <a:pt x="47202" y="81663"/>
                  <a:pt x="41759" y="65708"/>
                  <a:pt x="48593" y="83931"/>
                </a:cubicBezTo>
                <a:cubicBezTo>
                  <a:pt x="49298" y="85811"/>
                  <a:pt x="48864" y="88479"/>
                  <a:pt x="50498" y="89646"/>
                </a:cubicBezTo>
                <a:cubicBezTo>
                  <a:pt x="57519" y="94661"/>
                  <a:pt x="61293" y="94726"/>
                  <a:pt x="65738" y="91551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4" name="CustomShape 54"/>
          <p:cNvSpPr/>
          <p:nvPr/>
        </p:nvSpPr>
        <p:spPr>
          <a:xfrm>
            <a:off x="9995760" y="4622400"/>
            <a:ext cx="36360" cy="69120"/>
          </a:xfrm>
          <a:custGeom>
            <a:avLst/>
            <a:gdLst/>
            <a:ahLst/>
            <a:rect l="0" t="0" r="r" b="b"/>
            <a:pathLst>
              <a:path w="44331" h="83473">
                <a:moveTo>
                  <a:pt x="19375" y="81249"/>
                </a:moveTo>
                <a:cubicBezTo>
                  <a:pt x="20328" y="79026"/>
                  <a:pt x="18598" y="69743"/>
                  <a:pt x="17470" y="64104"/>
                </a:cubicBezTo>
                <a:cubicBezTo>
                  <a:pt x="16682" y="60166"/>
                  <a:pt x="13660" y="52674"/>
                  <a:pt x="13660" y="52674"/>
                </a:cubicBezTo>
                <a:cubicBezTo>
                  <a:pt x="13025" y="45689"/>
                  <a:pt x="11255" y="38715"/>
                  <a:pt x="11755" y="31719"/>
                </a:cubicBezTo>
                <a:cubicBezTo>
                  <a:pt x="11918" y="29435"/>
                  <a:pt x="13302" y="26352"/>
                  <a:pt x="15565" y="26004"/>
                </a:cubicBezTo>
                <a:cubicBezTo>
                  <a:pt x="22497" y="24938"/>
                  <a:pt x="29535" y="27274"/>
                  <a:pt x="36520" y="27909"/>
                </a:cubicBezTo>
                <a:cubicBezTo>
                  <a:pt x="38425" y="28544"/>
                  <a:pt x="40629" y="31019"/>
                  <a:pt x="42235" y="29814"/>
                </a:cubicBezTo>
                <a:cubicBezTo>
                  <a:pt x="44330" y="28243"/>
                  <a:pt x="44140" y="24812"/>
                  <a:pt x="44140" y="22194"/>
                </a:cubicBezTo>
                <a:cubicBezTo>
                  <a:pt x="44140" y="18533"/>
                  <a:pt x="41536" y="11348"/>
                  <a:pt x="38425" y="8859"/>
                </a:cubicBezTo>
                <a:cubicBezTo>
                  <a:pt x="36857" y="7605"/>
                  <a:pt x="34556" y="7745"/>
                  <a:pt x="32710" y="6954"/>
                </a:cubicBezTo>
                <a:cubicBezTo>
                  <a:pt x="16485" y="0"/>
                  <a:pt x="34427" y="4078"/>
                  <a:pt x="6040" y="1239"/>
                </a:cubicBezTo>
                <a:cubicBezTo>
                  <a:pt x="1694" y="7759"/>
                  <a:pt x="0" y="7381"/>
                  <a:pt x="4135" y="16479"/>
                </a:cubicBezTo>
                <a:cubicBezTo>
                  <a:pt x="6030" y="20648"/>
                  <a:pt x="11755" y="27909"/>
                  <a:pt x="11755" y="27909"/>
                </a:cubicBezTo>
                <a:cubicBezTo>
                  <a:pt x="9282" y="45220"/>
                  <a:pt x="11270" y="36984"/>
                  <a:pt x="6040" y="52674"/>
                </a:cubicBezTo>
                <a:lnTo>
                  <a:pt x="4135" y="58389"/>
                </a:lnTo>
                <a:cubicBezTo>
                  <a:pt x="5319" y="61942"/>
                  <a:pt x="8641" y="73702"/>
                  <a:pt x="11755" y="77439"/>
                </a:cubicBezTo>
                <a:cubicBezTo>
                  <a:pt x="16651" y="83314"/>
                  <a:pt x="18422" y="83472"/>
                  <a:pt x="19375" y="8124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5" name="CustomShape 55"/>
          <p:cNvSpPr/>
          <p:nvPr/>
        </p:nvSpPr>
        <p:spPr>
          <a:xfrm>
            <a:off x="10089000" y="4657680"/>
            <a:ext cx="48960" cy="34920"/>
          </a:xfrm>
          <a:custGeom>
            <a:avLst/>
            <a:gdLst/>
            <a:ahLst/>
            <a:rect l="0" t="0" r="r" b="b"/>
            <a:pathLst>
              <a:path w="59295" h="42469">
                <a:moveTo>
                  <a:pt x="17384" y="23418"/>
                </a:moveTo>
                <a:cubicBezTo>
                  <a:pt x="20559" y="23418"/>
                  <a:pt x="33239" y="22258"/>
                  <a:pt x="40244" y="25323"/>
                </a:cubicBezTo>
                <a:cubicBezTo>
                  <a:pt x="45357" y="27560"/>
                  <a:pt x="48004" y="37173"/>
                  <a:pt x="49769" y="42468"/>
                </a:cubicBezTo>
                <a:cubicBezTo>
                  <a:pt x="51674" y="41833"/>
                  <a:pt x="54317" y="42197"/>
                  <a:pt x="55484" y="40563"/>
                </a:cubicBezTo>
                <a:cubicBezTo>
                  <a:pt x="57818" y="37295"/>
                  <a:pt x="59294" y="29133"/>
                  <a:pt x="59294" y="29133"/>
                </a:cubicBezTo>
                <a:cubicBezTo>
                  <a:pt x="57389" y="25323"/>
                  <a:pt x="56351" y="20937"/>
                  <a:pt x="53579" y="17703"/>
                </a:cubicBezTo>
                <a:cubicBezTo>
                  <a:pt x="52272" y="16178"/>
                  <a:pt x="49449" y="17031"/>
                  <a:pt x="47864" y="15798"/>
                </a:cubicBezTo>
                <a:cubicBezTo>
                  <a:pt x="32022" y="3477"/>
                  <a:pt x="42661" y="5875"/>
                  <a:pt x="30719" y="2463"/>
                </a:cubicBezTo>
                <a:cubicBezTo>
                  <a:pt x="28202" y="1744"/>
                  <a:pt x="25639" y="1193"/>
                  <a:pt x="23099" y="558"/>
                </a:cubicBezTo>
                <a:cubicBezTo>
                  <a:pt x="16114" y="1193"/>
                  <a:pt x="8711" y="0"/>
                  <a:pt x="2144" y="2463"/>
                </a:cubicBezTo>
                <a:cubicBezTo>
                  <a:pt x="0" y="3267"/>
                  <a:pt x="6646" y="4331"/>
                  <a:pt x="7859" y="6273"/>
                </a:cubicBezTo>
                <a:cubicBezTo>
                  <a:pt x="11061" y="11395"/>
                  <a:pt x="10201" y="19196"/>
                  <a:pt x="15479" y="23418"/>
                </a:cubicBezTo>
                <a:cubicBezTo>
                  <a:pt x="17047" y="24672"/>
                  <a:pt x="19225" y="24929"/>
                  <a:pt x="21194" y="25323"/>
                </a:cubicBezTo>
                <a:cubicBezTo>
                  <a:pt x="22439" y="25572"/>
                  <a:pt x="14209" y="23418"/>
                  <a:pt x="17384" y="23418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6" name="CustomShape 56"/>
          <p:cNvSpPr/>
          <p:nvPr/>
        </p:nvSpPr>
        <p:spPr>
          <a:xfrm>
            <a:off x="9941040" y="4856400"/>
            <a:ext cx="25920" cy="29520"/>
          </a:xfrm>
          <a:custGeom>
            <a:avLst/>
            <a:gdLst/>
            <a:ahLst/>
            <a:rect l="0" t="0" r="r" b="b"/>
            <a:pathLst>
              <a:path w="31673" h="35989">
                <a:moveTo>
                  <a:pt x="31672" y="20492"/>
                </a:moveTo>
                <a:cubicBezTo>
                  <a:pt x="31672" y="19222"/>
                  <a:pt x="28367" y="13778"/>
                  <a:pt x="25957" y="10967"/>
                </a:cubicBezTo>
                <a:cubicBezTo>
                  <a:pt x="16557" y="0"/>
                  <a:pt x="22733" y="14629"/>
                  <a:pt x="18337" y="1442"/>
                </a:cubicBezTo>
                <a:cubicBezTo>
                  <a:pt x="17643" y="1581"/>
                  <a:pt x="3674" y="3117"/>
                  <a:pt x="3097" y="7157"/>
                </a:cubicBezTo>
                <a:cubicBezTo>
                  <a:pt x="0" y="28837"/>
                  <a:pt x="195" y="26812"/>
                  <a:pt x="10717" y="33827"/>
                </a:cubicBezTo>
                <a:cubicBezTo>
                  <a:pt x="16432" y="33192"/>
                  <a:pt x="23796" y="35988"/>
                  <a:pt x="27862" y="31922"/>
                </a:cubicBezTo>
                <a:cubicBezTo>
                  <a:pt x="31037" y="28747"/>
                  <a:pt x="26364" y="23059"/>
                  <a:pt x="25957" y="18587"/>
                </a:cubicBezTo>
                <a:cubicBezTo>
                  <a:pt x="25727" y="16057"/>
                  <a:pt x="31672" y="21762"/>
                  <a:pt x="31672" y="20492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7" name="CustomShape 57"/>
          <p:cNvSpPr/>
          <p:nvPr/>
        </p:nvSpPr>
        <p:spPr>
          <a:xfrm>
            <a:off x="10668600" y="5118120"/>
            <a:ext cx="61200" cy="79200"/>
          </a:xfrm>
          <a:custGeom>
            <a:avLst/>
            <a:gdLst/>
            <a:ahLst/>
            <a:rect l="0" t="0" r="r" b="b"/>
            <a:pathLst>
              <a:path w="74296" h="95641">
                <a:moveTo>
                  <a:pt x="13335" y="55774"/>
                </a:moveTo>
                <a:cubicBezTo>
                  <a:pt x="14287" y="56726"/>
                  <a:pt x="19623" y="59691"/>
                  <a:pt x="22860" y="61489"/>
                </a:cubicBezTo>
                <a:cubicBezTo>
                  <a:pt x="25342" y="62868"/>
                  <a:pt x="28169" y="63648"/>
                  <a:pt x="30480" y="65299"/>
                </a:cubicBezTo>
                <a:cubicBezTo>
                  <a:pt x="32672" y="66865"/>
                  <a:pt x="34290" y="69109"/>
                  <a:pt x="36195" y="71014"/>
                </a:cubicBezTo>
                <a:cubicBezTo>
                  <a:pt x="37465" y="74824"/>
                  <a:pt x="39031" y="78548"/>
                  <a:pt x="40005" y="82444"/>
                </a:cubicBezTo>
                <a:cubicBezTo>
                  <a:pt x="40640" y="84984"/>
                  <a:pt x="40274" y="88020"/>
                  <a:pt x="41910" y="90064"/>
                </a:cubicBezTo>
                <a:cubicBezTo>
                  <a:pt x="43164" y="91632"/>
                  <a:pt x="45720" y="91334"/>
                  <a:pt x="47625" y="91969"/>
                </a:cubicBezTo>
                <a:cubicBezTo>
                  <a:pt x="62094" y="90654"/>
                  <a:pt x="67551" y="95640"/>
                  <a:pt x="72390" y="84349"/>
                </a:cubicBezTo>
                <a:cubicBezTo>
                  <a:pt x="73421" y="81943"/>
                  <a:pt x="73660" y="79269"/>
                  <a:pt x="74295" y="76729"/>
                </a:cubicBezTo>
                <a:cubicBezTo>
                  <a:pt x="73025" y="69744"/>
                  <a:pt x="73034" y="62400"/>
                  <a:pt x="70485" y="55774"/>
                </a:cubicBezTo>
                <a:cubicBezTo>
                  <a:pt x="69663" y="53637"/>
                  <a:pt x="66529" y="53430"/>
                  <a:pt x="64770" y="51964"/>
                </a:cubicBezTo>
                <a:cubicBezTo>
                  <a:pt x="62700" y="50239"/>
                  <a:pt x="60960" y="48154"/>
                  <a:pt x="59055" y="46249"/>
                </a:cubicBezTo>
                <a:cubicBezTo>
                  <a:pt x="58420" y="44344"/>
                  <a:pt x="57385" y="42528"/>
                  <a:pt x="57150" y="40534"/>
                </a:cubicBezTo>
                <a:cubicBezTo>
                  <a:pt x="52381" y="0"/>
                  <a:pt x="67078" y="13326"/>
                  <a:pt x="13335" y="15769"/>
                </a:cubicBezTo>
                <a:cubicBezTo>
                  <a:pt x="10160" y="16404"/>
                  <a:pt x="6504" y="15878"/>
                  <a:pt x="3810" y="17674"/>
                </a:cubicBezTo>
                <a:cubicBezTo>
                  <a:pt x="2139" y="18788"/>
                  <a:pt x="2341" y="21429"/>
                  <a:pt x="1905" y="23389"/>
                </a:cubicBezTo>
                <a:cubicBezTo>
                  <a:pt x="1067" y="27160"/>
                  <a:pt x="635" y="31009"/>
                  <a:pt x="0" y="34819"/>
                </a:cubicBezTo>
                <a:cubicBezTo>
                  <a:pt x="635" y="36724"/>
                  <a:pt x="485" y="39114"/>
                  <a:pt x="1905" y="40534"/>
                </a:cubicBezTo>
                <a:cubicBezTo>
                  <a:pt x="5143" y="43772"/>
                  <a:pt x="13335" y="48154"/>
                  <a:pt x="13335" y="48154"/>
                </a:cubicBezTo>
                <a:cubicBezTo>
                  <a:pt x="14605" y="50694"/>
                  <a:pt x="15137" y="53766"/>
                  <a:pt x="17145" y="55774"/>
                </a:cubicBezTo>
                <a:cubicBezTo>
                  <a:pt x="23462" y="62091"/>
                  <a:pt x="12383" y="54822"/>
                  <a:pt x="13335" y="55774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" name="CustomShape 58"/>
          <p:cNvSpPr/>
          <p:nvPr/>
        </p:nvSpPr>
        <p:spPr>
          <a:xfrm>
            <a:off x="10268280" y="5628240"/>
            <a:ext cx="109080" cy="322560"/>
          </a:xfrm>
          <a:custGeom>
            <a:avLst/>
            <a:gdLst/>
            <a:ahLst/>
            <a:rect l="0" t="0" r="r" b="b"/>
            <a:pathLst>
              <a:path w="131887" h="388621">
                <a:moveTo>
                  <a:pt x="80010" y="371475"/>
                </a:moveTo>
                <a:cubicBezTo>
                  <a:pt x="80645" y="372110"/>
                  <a:pt x="92012" y="372142"/>
                  <a:pt x="97155" y="369570"/>
                </a:cubicBezTo>
                <a:cubicBezTo>
                  <a:pt x="98951" y="368672"/>
                  <a:pt x="96504" y="365423"/>
                  <a:pt x="95250" y="363855"/>
                </a:cubicBezTo>
                <a:cubicBezTo>
                  <a:pt x="93820" y="362067"/>
                  <a:pt x="91440" y="361315"/>
                  <a:pt x="89535" y="360045"/>
                </a:cubicBezTo>
                <a:cubicBezTo>
                  <a:pt x="83375" y="350806"/>
                  <a:pt x="82179" y="351632"/>
                  <a:pt x="87630" y="335280"/>
                </a:cubicBezTo>
                <a:cubicBezTo>
                  <a:pt x="89067" y="330970"/>
                  <a:pt x="100961" y="330086"/>
                  <a:pt x="102870" y="329565"/>
                </a:cubicBezTo>
                <a:cubicBezTo>
                  <a:pt x="106745" y="328508"/>
                  <a:pt x="114300" y="325755"/>
                  <a:pt x="114300" y="325755"/>
                </a:cubicBezTo>
                <a:cubicBezTo>
                  <a:pt x="128665" y="330543"/>
                  <a:pt x="110958" y="324084"/>
                  <a:pt x="125730" y="331470"/>
                </a:cubicBezTo>
                <a:cubicBezTo>
                  <a:pt x="127526" y="332368"/>
                  <a:pt x="129540" y="332740"/>
                  <a:pt x="131445" y="333375"/>
                </a:cubicBezTo>
                <a:cubicBezTo>
                  <a:pt x="130810" y="322580"/>
                  <a:pt x="131886" y="311546"/>
                  <a:pt x="129540" y="300990"/>
                </a:cubicBezTo>
                <a:cubicBezTo>
                  <a:pt x="129104" y="299030"/>
                  <a:pt x="125810" y="299390"/>
                  <a:pt x="123825" y="299085"/>
                </a:cubicBezTo>
                <a:cubicBezTo>
                  <a:pt x="117518" y="298115"/>
                  <a:pt x="111125" y="297815"/>
                  <a:pt x="104775" y="297180"/>
                </a:cubicBezTo>
                <a:cubicBezTo>
                  <a:pt x="105410" y="293370"/>
                  <a:pt x="105459" y="289414"/>
                  <a:pt x="106680" y="285750"/>
                </a:cubicBezTo>
                <a:cubicBezTo>
                  <a:pt x="107404" y="283578"/>
                  <a:pt x="109588" y="282139"/>
                  <a:pt x="110490" y="280035"/>
                </a:cubicBezTo>
                <a:cubicBezTo>
                  <a:pt x="111521" y="277629"/>
                  <a:pt x="111760" y="274955"/>
                  <a:pt x="112395" y="272415"/>
                </a:cubicBezTo>
                <a:cubicBezTo>
                  <a:pt x="111689" y="261121"/>
                  <a:pt x="118658" y="242753"/>
                  <a:pt x="104775" y="238125"/>
                </a:cubicBezTo>
                <a:cubicBezTo>
                  <a:pt x="101111" y="236904"/>
                  <a:pt x="97155" y="236855"/>
                  <a:pt x="93345" y="236220"/>
                </a:cubicBezTo>
                <a:cubicBezTo>
                  <a:pt x="89911" y="235075"/>
                  <a:pt x="84223" y="233736"/>
                  <a:pt x="81915" y="230505"/>
                </a:cubicBezTo>
                <a:cubicBezTo>
                  <a:pt x="79927" y="227722"/>
                  <a:pt x="79375" y="224155"/>
                  <a:pt x="78105" y="220980"/>
                </a:cubicBezTo>
                <a:cubicBezTo>
                  <a:pt x="81559" y="186435"/>
                  <a:pt x="69894" y="186042"/>
                  <a:pt x="87630" y="180975"/>
                </a:cubicBezTo>
                <a:cubicBezTo>
                  <a:pt x="90147" y="180256"/>
                  <a:pt x="92710" y="179705"/>
                  <a:pt x="95250" y="179070"/>
                </a:cubicBezTo>
                <a:cubicBezTo>
                  <a:pt x="96520" y="177165"/>
                  <a:pt x="97594" y="175114"/>
                  <a:pt x="99060" y="173355"/>
                </a:cubicBezTo>
                <a:cubicBezTo>
                  <a:pt x="100785" y="171285"/>
                  <a:pt x="103467" y="169995"/>
                  <a:pt x="104775" y="167640"/>
                </a:cubicBezTo>
                <a:cubicBezTo>
                  <a:pt x="106725" y="164129"/>
                  <a:pt x="107315" y="160020"/>
                  <a:pt x="108585" y="156210"/>
                </a:cubicBezTo>
                <a:lnTo>
                  <a:pt x="112395" y="144780"/>
                </a:lnTo>
                <a:cubicBezTo>
                  <a:pt x="113030" y="142875"/>
                  <a:pt x="113186" y="140736"/>
                  <a:pt x="114300" y="139065"/>
                </a:cubicBezTo>
                <a:lnTo>
                  <a:pt x="118110" y="133350"/>
                </a:lnTo>
                <a:cubicBezTo>
                  <a:pt x="117475" y="125095"/>
                  <a:pt x="117731" y="116723"/>
                  <a:pt x="116205" y="108585"/>
                </a:cubicBezTo>
                <a:cubicBezTo>
                  <a:pt x="115783" y="106335"/>
                  <a:pt x="113325" y="104962"/>
                  <a:pt x="112395" y="102870"/>
                </a:cubicBezTo>
                <a:cubicBezTo>
                  <a:pt x="110764" y="99200"/>
                  <a:pt x="108585" y="91440"/>
                  <a:pt x="108585" y="91440"/>
                </a:cubicBezTo>
                <a:cubicBezTo>
                  <a:pt x="109220" y="86995"/>
                  <a:pt x="108110" y="81913"/>
                  <a:pt x="110490" y="78105"/>
                </a:cubicBezTo>
                <a:cubicBezTo>
                  <a:pt x="111878" y="75885"/>
                  <a:pt x="115704" y="77231"/>
                  <a:pt x="118110" y="76200"/>
                </a:cubicBezTo>
                <a:cubicBezTo>
                  <a:pt x="120214" y="75298"/>
                  <a:pt x="121920" y="73660"/>
                  <a:pt x="123825" y="72390"/>
                </a:cubicBezTo>
                <a:cubicBezTo>
                  <a:pt x="125095" y="70485"/>
                  <a:pt x="126611" y="68723"/>
                  <a:pt x="127635" y="66675"/>
                </a:cubicBezTo>
                <a:cubicBezTo>
                  <a:pt x="128533" y="64879"/>
                  <a:pt x="129540" y="62968"/>
                  <a:pt x="129540" y="60960"/>
                </a:cubicBezTo>
                <a:cubicBezTo>
                  <a:pt x="129540" y="41899"/>
                  <a:pt x="129999" y="22723"/>
                  <a:pt x="127635" y="3810"/>
                </a:cubicBezTo>
                <a:cubicBezTo>
                  <a:pt x="127351" y="1538"/>
                  <a:pt x="123825" y="1270"/>
                  <a:pt x="121920" y="0"/>
                </a:cubicBezTo>
                <a:cubicBezTo>
                  <a:pt x="118745" y="635"/>
                  <a:pt x="115427" y="768"/>
                  <a:pt x="112395" y="1905"/>
                </a:cubicBezTo>
                <a:cubicBezTo>
                  <a:pt x="110251" y="2709"/>
                  <a:pt x="108728" y="4691"/>
                  <a:pt x="106680" y="5715"/>
                </a:cubicBezTo>
                <a:cubicBezTo>
                  <a:pt x="104884" y="6613"/>
                  <a:pt x="102870" y="6985"/>
                  <a:pt x="100965" y="7620"/>
                </a:cubicBezTo>
                <a:cubicBezTo>
                  <a:pt x="99060" y="9525"/>
                  <a:pt x="96744" y="11093"/>
                  <a:pt x="95250" y="13335"/>
                </a:cubicBezTo>
                <a:cubicBezTo>
                  <a:pt x="92336" y="17706"/>
                  <a:pt x="92606" y="26703"/>
                  <a:pt x="95250" y="30480"/>
                </a:cubicBezTo>
                <a:cubicBezTo>
                  <a:pt x="97876" y="34231"/>
                  <a:pt x="106680" y="38100"/>
                  <a:pt x="106680" y="38100"/>
                </a:cubicBezTo>
                <a:cubicBezTo>
                  <a:pt x="107950" y="40005"/>
                  <a:pt x="110939" y="41570"/>
                  <a:pt x="110490" y="43815"/>
                </a:cubicBezTo>
                <a:cubicBezTo>
                  <a:pt x="110041" y="46060"/>
                  <a:pt x="106823" y="46601"/>
                  <a:pt x="104775" y="47625"/>
                </a:cubicBezTo>
                <a:cubicBezTo>
                  <a:pt x="102979" y="48523"/>
                  <a:pt x="100906" y="48739"/>
                  <a:pt x="99060" y="49530"/>
                </a:cubicBezTo>
                <a:cubicBezTo>
                  <a:pt x="92293" y="52430"/>
                  <a:pt x="91465" y="53324"/>
                  <a:pt x="85725" y="57150"/>
                </a:cubicBezTo>
                <a:cubicBezTo>
                  <a:pt x="80937" y="71515"/>
                  <a:pt x="87396" y="53808"/>
                  <a:pt x="80010" y="68580"/>
                </a:cubicBezTo>
                <a:cubicBezTo>
                  <a:pt x="78644" y="71313"/>
                  <a:pt x="76810" y="79474"/>
                  <a:pt x="76200" y="81915"/>
                </a:cubicBezTo>
                <a:cubicBezTo>
                  <a:pt x="75565" y="89535"/>
                  <a:pt x="74840" y="97148"/>
                  <a:pt x="74295" y="104775"/>
                </a:cubicBezTo>
                <a:cubicBezTo>
                  <a:pt x="73570" y="114929"/>
                  <a:pt x="74487" y="125294"/>
                  <a:pt x="72390" y="135255"/>
                </a:cubicBezTo>
                <a:cubicBezTo>
                  <a:pt x="71835" y="137891"/>
                  <a:pt x="68802" y="139316"/>
                  <a:pt x="66675" y="140970"/>
                </a:cubicBezTo>
                <a:cubicBezTo>
                  <a:pt x="63061" y="143781"/>
                  <a:pt x="55245" y="148590"/>
                  <a:pt x="55245" y="148590"/>
                </a:cubicBezTo>
                <a:cubicBezTo>
                  <a:pt x="54610" y="161290"/>
                  <a:pt x="55615" y="174179"/>
                  <a:pt x="53340" y="186690"/>
                </a:cubicBezTo>
                <a:cubicBezTo>
                  <a:pt x="52930" y="188943"/>
                  <a:pt x="49384" y="189034"/>
                  <a:pt x="47625" y="190500"/>
                </a:cubicBezTo>
                <a:cubicBezTo>
                  <a:pt x="41347" y="195732"/>
                  <a:pt x="42507" y="195760"/>
                  <a:pt x="38100" y="201930"/>
                </a:cubicBezTo>
                <a:cubicBezTo>
                  <a:pt x="36255" y="204514"/>
                  <a:pt x="34969" y="207705"/>
                  <a:pt x="32385" y="209550"/>
                </a:cubicBezTo>
                <a:cubicBezTo>
                  <a:pt x="30255" y="211072"/>
                  <a:pt x="27305" y="210820"/>
                  <a:pt x="24765" y="211455"/>
                </a:cubicBezTo>
                <a:cubicBezTo>
                  <a:pt x="22225" y="213360"/>
                  <a:pt x="20093" y="215991"/>
                  <a:pt x="17145" y="217170"/>
                </a:cubicBezTo>
                <a:cubicBezTo>
                  <a:pt x="13559" y="218605"/>
                  <a:pt x="9486" y="218237"/>
                  <a:pt x="5715" y="219075"/>
                </a:cubicBezTo>
                <a:cubicBezTo>
                  <a:pt x="3755" y="219511"/>
                  <a:pt x="1905" y="220345"/>
                  <a:pt x="0" y="220980"/>
                </a:cubicBezTo>
                <a:cubicBezTo>
                  <a:pt x="635" y="222885"/>
                  <a:pt x="909" y="224952"/>
                  <a:pt x="1905" y="226695"/>
                </a:cubicBezTo>
                <a:cubicBezTo>
                  <a:pt x="7094" y="235775"/>
                  <a:pt x="7193" y="232660"/>
                  <a:pt x="13335" y="240030"/>
                </a:cubicBezTo>
                <a:cubicBezTo>
                  <a:pt x="14801" y="241789"/>
                  <a:pt x="15526" y="244126"/>
                  <a:pt x="17145" y="245745"/>
                </a:cubicBezTo>
                <a:cubicBezTo>
                  <a:pt x="18764" y="247364"/>
                  <a:pt x="21149" y="248034"/>
                  <a:pt x="22860" y="249555"/>
                </a:cubicBezTo>
                <a:cubicBezTo>
                  <a:pt x="26887" y="253135"/>
                  <a:pt x="30480" y="257175"/>
                  <a:pt x="34290" y="260985"/>
                </a:cubicBezTo>
                <a:lnTo>
                  <a:pt x="40005" y="266700"/>
                </a:lnTo>
                <a:cubicBezTo>
                  <a:pt x="41275" y="277495"/>
                  <a:pt x="41179" y="288540"/>
                  <a:pt x="43815" y="299085"/>
                </a:cubicBezTo>
                <a:cubicBezTo>
                  <a:pt x="44468" y="301699"/>
                  <a:pt x="48193" y="302461"/>
                  <a:pt x="49530" y="304800"/>
                </a:cubicBezTo>
                <a:cubicBezTo>
                  <a:pt x="50829" y="307073"/>
                  <a:pt x="50404" y="310014"/>
                  <a:pt x="51435" y="312420"/>
                </a:cubicBezTo>
                <a:cubicBezTo>
                  <a:pt x="52337" y="314524"/>
                  <a:pt x="53975" y="316230"/>
                  <a:pt x="55245" y="318135"/>
                </a:cubicBezTo>
                <a:cubicBezTo>
                  <a:pt x="54610" y="324485"/>
                  <a:pt x="55521" y="331188"/>
                  <a:pt x="53340" y="337185"/>
                </a:cubicBezTo>
                <a:cubicBezTo>
                  <a:pt x="52654" y="339072"/>
                  <a:pt x="49380" y="338115"/>
                  <a:pt x="47625" y="339090"/>
                </a:cubicBezTo>
                <a:cubicBezTo>
                  <a:pt x="43622" y="341314"/>
                  <a:pt x="36195" y="346710"/>
                  <a:pt x="36195" y="346710"/>
                </a:cubicBezTo>
                <a:cubicBezTo>
                  <a:pt x="38489" y="354740"/>
                  <a:pt x="38051" y="361378"/>
                  <a:pt x="45720" y="365760"/>
                </a:cubicBezTo>
                <a:cubicBezTo>
                  <a:pt x="47993" y="367059"/>
                  <a:pt x="50800" y="367030"/>
                  <a:pt x="53340" y="367665"/>
                </a:cubicBezTo>
                <a:cubicBezTo>
                  <a:pt x="55245" y="368935"/>
                  <a:pt x="57436" y="369856"/>
                  <a:pt x="59055" y="371475"/>
                </a:cubicBezTo>
                <a:cubicBezTo>
                  <a:pt x="60674" y="373094"/>
                  <a:pt x="61077" y="375760"/>
                  <a:pt x="62865" y="377190"/>
                </a:cubicBezTo>
                <a:cubicBezTo>
                  <a:pt x="64433" y="378444"/>
                  <a:pt x="66675" y="378460"/>
                  <a:pt x="68580" y="379095"/>
                </a:cubicBezTo>
                <a:cubicBezTo>
                  <a:pt x="69672" y="380187"/>
                  <a:pt x="77358" y="388620"/>
                  <a:pt x="80010" y="388620"/>
                </a:cubicBezTo>
                <a:cubicBezTo>
                  <a:pt x="82300" y="388620"/>
                  <a:pt x="83820" y="386080"/>
                  <a:pt x="85725" y="384810"/>
                </a:cubicBezTo>
                <a:cubicBezTo>
                  <a:pt x="91331" y="373598"/>
                  <a:pt x="88637" y="379884"/>
                  <a:pt x="93345" y="365760"/>
                </a:cubicBezTo>
                <a:cubicBezTo>
                  <a:pt x="95652" y="358840"/>
                  <a:pt x="79375" y="370840"/>
                  <a:pt x="80010" y="37147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9" name="CustomShape 59"/>
          <p:cNvSpPr/>
          <p:nvPr/>
        </p:nvSpPr>
        <p:spPr>
          <a:xfrm>
            <a:off x="10156320" y="5925240"/>
            <a:ext cx="93960" cy="68040"/>
          </a:xfrm>
          <a:custGeom>
            <a:avLst/>
            <a:gdLst/>
            <a:ahLst/>
            <a:rect l="0" t="0" r="r" b="b"/>
            <a:pathLst>
              <a:path w="113592" h="82404">
                <a:moveTo>
                  <a:pt x="45085" y="74783"/>
                </a:moveTo>
                <a:cubicBezTo>
                  <a:pt x="47625" y="74148"/>
                  <a:pt x="51408" y="72174"/>
                  <a:pt x="54610" y="70973"/>
                </a:cubicBezTo>
                <a:cubicBezTo>
                  <a:pt x="56490" y="70268"/>
                  <a:pt x="58757" y="70322"/>
                  <a:pt x="60325" y="69068"/>
                </a:cubicBezTo>
                <a:cubicBezTo>
                  <a:pt x="62113" y="67638"/>
                  <a:pt x="62614" y="65064"/>
                  <a:pt x="64135" y="63353"/>
                </a:cubicBezTo>
                <a:cubicBezTo>
                  <a:pt x="67715" y="59326"/>
                  <a:pt x="71755" y="55733"/>
                  <a:pt x="75565" y="51923"/>
                </a:cubicBezTo>
                <a:cubicBezTo>
                  <a:pt x="77184" y="50304"/>
                  <a:pt x="77756" y="47827"/>
                  <a:pt x="79375" y="46208"/>
                </a:cubicBezTo>
                <a:cubicBezTo>
                  <a:pt x="80238" y="45345"/>
                  <a:pt x="90547" y="37765"/>
                  <a:pt x="92710" y="36683"/>
                </a:cubicBezTo>
                <a:cubicBezTo>
                  <a:pt x="94506" y="35785"/>
                  <a:pt x="96520" y="35413"/>
                  <a:pt x="98425" y="34778"/>
                </a:cubicBezTo>
                <a:cubicBezTo>
                  <a:pt x="100330" y="32238"/>
                  <a:pt x="102074" y="29569"/>
                  <a:pt x="104140" y="27158"/>
                </a:cubicBezTo>
                <a:cubicBezTo>
                  <a:pt x="105893" y="25113"/>
                  <a:pt x="108361" y="23685"/>
                  <a:pt x="109855" y="21443"/>
                </a:cubicBezTo>
                <a:cubicBezTo>
                  <a:pt x="110969" y="19772"/>
                  <a:pt x="111125" y="17633"/>
                  <a:pt x="111760" y="15728"/>
                </a:cubicBezTo>
                <a:cubicBezTo>
                  <a:pt x="111125" y="11283"/>
                  <a:pt x="113591" y="4884"/>
                  <a:pt x="109855" y="2393"/>
                </a:cubicBezTo>
                <a:cubicBezTo>
                  <a:pt x="106265" y="0"/>
                  <a:pt x="94121" y="4463"/>
                  <a:pt x="88900" y="6203"/>
                </a:cubicBezTo>
                <a:cubicBezTo>
                  <a:pt x="86995" y="7473"/>
                  <a:pt x="85233" y="8989"/>
                  <a:pt x="83185" y="10013"/>
                </a:cubicBezTo>
                <a:cubicBezTo>
                  <a:pt x="81389" y="10911"/>
                  <a:pt x="79141" y="10804"/>
                  <a:pt x="77470" y="11918"/>
                </a:cubicBezTo>
                <a:cubicBezTo>
                  <a:pt x="75228" y="13412"/>
                  <a:pt x="74110" y="16325"/>
                  <a:pt x="71755" y="17633"/>
                </a:cubicBezTo>
                <a:cubicBezTo>
                  <a:pt x="62548" y="22748"/>
                  <a:pt x="40281" y="24306"/>
                  <a:pt x="33655" y="25253"/>
                </a:cubicBezTo>
                <a:cubicBezTo>
                  <a:pt x="32494" y="33383"/>
                  <a:pt x="32431" y="43622"/>
                  <a:pt x="26035" y="50018"/>
                </a:cubicBezTo>
                <a:cubicBezTo>
                  <a:pt x="23790" y="52263"/>
                  <a:pt x="21346" y="54512"/>
                  <a:pt x="18415" y="55733"/>
                </a:cubicBezTo>
                <a:cubicBezTo>
                  <a:pt x="13581" y="57747"/>
                  <a:pt x="3175" y="59543"/>
                  <a:pt x="3175" y="59543"/>
                </a:cubicBezTo>
                <a:cubicBezTo>
                  <a:pt x="13335" y="74783"/>
                  <a:pt x="0" y="56368"/>
                  <a:pt x="12700" y="69068"/>
                </a:cubicBezTo>
                <a:cubicBezTo>
                  <a:pt x="19728" y="76096"/>
                  <a:pt x="12862" y="74256"/>
                  <a:pt x="22225" y="80498"/>
                </a:cubicBezTo>
                <a:cubicBezTo>
                  <a:pt x="23896" y="81612"/>
                  <a:pt x="26035" y="81768"/>
                  <a:pt x="27940" y="82403"/>
                </a:cubicBezTo>
                <a:cubicBezTo>
                  <a:pt x="30480" y="81768"/>
                  <a:pt x="33382" y="81950"/>
                  <a:pt x="35560" y="80498"/>
                </a:cubicBezTo>
                <a:cubicBezTo>
                  <a:pt x="37465" y="79228"/>
                  <a:pt x="37226" y="75587"/>
                  <a:pt x="39370" y="74783"/>
                </a:cubicBezTo>
                <a:cubicBezTo>
                  <a:pt x="42937" y="73445"/>
                  <a:pt x="42545" y="75418"/>
                  <a:pt x="45085" y="74783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0" name="CustomShape 60"/>
          <p:cNvSpPr/>
          <p:nvPr/>
        </p:nvSpPr>
        <p:spPr>
          <a:xfrm>
            <a:off x="8366040" y="5764320"/>
            <a:ext cx="789480" cy="390600"/>
          </a:xfrm>
          <a:custGeom>
            <a:avLst/>
            <a:gdLst/>
            <a:ahLst/>
            <a:rect l="0" t="0" r="r" b="b"/>
            <a:pathLst>
              <a:path w="950596" h="470525">
                <a:moveTo>
                  <a:pt x="43815" y="358129"/>
                </a:moveTo>
                <a:cubicBezTo>
                  <a:pt x="28892" y="356541"/>
                  <a:pt x="38635" y="351857"/>
                  <a:pt x="36195" y="348604"/>
                </a:cubicBezTo>
                <a:cubicBezTo>
                  <a:pt x="34821" y="346772"/>
                  <a:pt x="33043" y="345082"/>
                  <a:pt x="32385" y="342889"/>
                </a:cubicBezTo>
                <a:cubicBezTo>
                  <a:pt x="31095" y="338588"/>
                  <a:pt x="32304" y="333657"/>
                  <a:pt x="30480" y="329554"/>
                </a:cubicBezTo>
                <a:cubicBezTo>
                  <a:pt x="29550" y="327462"/>
                  <a:pt x="26524" y="327210"/>
                  <a:pt x="24765" y="325744"/>
                </a:cubicBezTo>
                <a:cubicBezTo>
                  <a:pt x="15252" y="317816"/>
                  <a:pt x="23379" y="321472"/>
                  <a:pt x="13335" y="318124"/>
                </a:cubicBezTo>
                <a:lnTo>
                  <a:pt x="1905" y="300979"/>
                </a:lnTo>
                <a:cubicBezTo>
                  <a:pt x="791" y="299308"/>
                  <a:pt x="635" y="297169"/>
                  <a:pt x="0" y="295264"/>
                </a:cubicBezTo>
                <a:cubicBezTo>
                  <a:pt x="635" y="290184"/>
                  <a:pt x="183" y="284845"/>
                  <a:pt x="1905" y="280024"/>
                </a:cubicBezTo>
                <a:cubicBezTo>
                  <a:pt x="3445" y="275712"/>
                  <a:pt x="8077" y="272938"/>
                  <a:pt x="9525" y="268594"/>
                </a:cubicBezTo>
                <a:lnTo>
                  <a:pt x="11430" y="262879"/>
                </a:lnTo>
                <a:cubicBezTo>
                  <a:pt x="13683" y="229079"/>
                  <a:pt x="11020" y="243565"/>
                  <a:pt x="17145" y="219064"/>
                </a:cubicBezTo>
                <a:cubicBezTo>
                  <a:pt x="18119" y="215168"/>
                  <a:pt x="18115" y="210474"/>
                  <a:pt x="20955" y="207634"/>
                </a:cubicBezTo>
                <a:lnTo>
                  <a:pt x="26670" y="201919"/>
                </a:lnTo>
                <a:cubicBezTo>
                  <a:pt x="27305" y="198744"/>
                  <a:pt x="27790" y="195535"/>
                  <a:pt x="28575" y="192394"/>
                </a:cubicBezTo>
                <a:cubicBezTo>
                  <a:pt x="29062" y="190446"/>
                  <a:pt x="30541" y="188686"/>
                  <a:pt x="30480" y="186679"/>
                </a:cubicBezTo>
                <a:cubicBezTo>
                  <a:pt x="28782" y="130641"/>
                  <a:pt x="36989" y="145007"/>
                  <a:pt x="22860" y="123814"/>
                </a:cubicBezTo>
                <a:cubicBezTo>
                  <a:pt x="25413" y="105946"/>
                  <a:pt x="22274" y="114215"/>
                  <a:pt x="32385" y="99049"/>
                </a:cubicBezTo>
                <a:cubicBezTo>
                  <a:pt x="34613" y="95707"/>
                  <a:pt x="34925" y="91429"/>
                  <a:pt x="36195" y="87619"/>
                </a:cubicBezTo>
                <a:cubicBezTo>
                  <a:pt x="40729" y="74017"/>
                  <a:pt x="37777" y="79531"/>
                  <a:pt x="43815" y="70474"/>
                </a:cubicBezTo>
                <a:cubicBezTo>
                  <a:pt x="48487" y="89163"/>
                  <a:pt x="42627" y="64062"/>
                  <a:pt x="47625" y="99049"/>
                </a:cubicBezTo>
                <a:cubicBezTo>
                  <a:pt x="47909" y="101037"/>
                  <a:pt x="48978" y="102833"/>
                  <a:pt x="49530" y="104764"/>
                </a:cubicBezTo>
                <a:cubicBezTo>
                  <a:pt x="50249" y="107281"/>
                  <a:pt x="50264" y="110042"/>
                  <a:pt x="51435" y="112384"/>
                </a:cubicBezTo>
                <a:cubicBezTo>
                  <a:pt x="53483" y="116480"/>
                  <a:pt x="56515" y="120004"/>
                  <a:pt x="59055" y="123814"/>
                </a:cubicBezTo>
                <a:cubicBezTo>
                  <a:pt x="60325" y="125719"/>
                  <a:pt x="62722" y="126600"/>
                  <a:pt x="64770" y="127624"/>
                </a:cubicBezTo>
                <a:cubicBezTo>
                  <a:pt x="67503" y="128990"/>
                  <a:pt x="75664" y="130824"/>
                  <a:pt x="78105" y="131434"/>
                </a:cubicBezTo>
                <a:cubicBezTo>
                  <a:pt x="78121" y="131500"/>
                  <a:pt x="81004" y="143858"/>
                  <a:pt x="81915" y="144769"/>
                </a:cubicBezTo>
                <a:cubicBezTo>
                  <a:pt x="82826" y="145680"/>
                  <a:pt x="95184" y="148563"/>
                  <a:pt x="95250" y="148579"/>
                </a:cubicBezTo>
                <a:cubicBezTo>
                  <a:pt x="103512" y="147753"/>
                  <a:pt x="114650" y="148922"/>
                  <a:pt x="121920" y="142864"/>
                </a:cubicBezTo>
                <a:cubicBezTo>
                  <a:pt x="123679" y="141398"/>
                  <a:pt x="124460" y="139054"/>
                  <a:pt x="125730" y="137149"/>
                </a:cubicBezTo>
                <a:cubicBezTo>
                  <a:pt x="125095" y="126989"/>
                  <a:pt x="125335" y="116736"/>
                  <a:pt x="123825" y="106669"/>
                </a:cubicBezTo>
                <a:cubicBezTo>
                  <a:pt x="123404" y="103861"/>
                  <a:pt x="121012" y="101708"/>
                  <a:pt x="120015" y="99049"/>
                </a:cubicBezTo>
                <a:cubicBezTo>
                  <a:pt x="119096" y="96598"/>
                  <a:pt x="119029" y="93880"/>
                  <a:pt x="118110" y="91429"/>
                </a:cubicBezTo>
                <a:cubicBezTo>
                  <a:pt x="110639" y="71505"/>
                  <a:pt x="117285" y="95748"/>
                  <a:pt x="112395" y="76189"/>
                </a:cubicBezTo>
                <a:cubicBezTo>
                  <a:pt x="110228" y="50191"/>
                  <a:pt x="107670" y="34432"/>
                  <a:pt x="114300" y="5704"/>
                </a:cubicBezTo>
                <a:cubicBezTo>
                  <a:pt x="114889" y="3153"/>
                  <a:pt x="119380" y="4434"/>
                  <a:pt x="121920" y="3799"/>
                </a:cubicBezTo>
                <a:cubicBezTo>
                  <a:pt x="132080" y="5704"/>
                  <a:pt x="148357" y="0"/>
                  <a:pt x="152400" y="9514"/>
                </a:cubicBezTo>
                <a:cubicBezTo>
                  <a:pt x="161593" y="31145"/>
                  <a:pt x="153160" y="56523"/>
                  <a:pt x="154305" y="79999"/>
                </a:cubicBezTo>
                <a:cubicBezTo>
                  <a:pt x="154308" y="80051"/>
                  <a:pt x="157215" y="92434"/>
                  <a:pt x="158115" y="93334"/>
                </a:cubicBezTo>
                <a:cubicBezTo>
                  <a:pt x="164665" y="99884"/>
                  <a:pt x="168073" y="100463"/>
                  <a:pt x="175260" y="102859"/>
                </a:cubicBezTo>
                <a:cubicBezTo>
                  <a:pt x="177165" y="104129"/>
                  <a:pt x="179216" y="105203"/>
                  <a:pt x="180975" y="106669"/>
                </a:cubicBezTo>
                <a:cubicBezTo>
                  <a:pt x="189571" y="113833"/>
                  <a:pt x="183375" y="111034"/>
                  <a:pt x="192405" y="116194"/>
                </a:cubicBezTo>
                <a:cubicBezTo>
                  <a:pt x="194871" y="117603"/>
                  <a:pt x="197205" y="119666"/>
                  <a:pt x="200025" y="120004"/>
                </a:cubicBezTo>
                <a:cubicBezTo>
                  <a:pt x="213280" y="121595"/>
                  <a:pt x="226695" y="121274"/>
                  <a:pt x="240030" y="121909"/>
                </a:cubicBezTo>
                <a:cubicBezTo>
                  <a:pt x="243205" y="122544"/>
                  <a:pt x="246483" y="122790"/>
                  <a:pt x="249555" y="123814"/>
                </a:cubicBezTo>
                <a:cubicBezTo>
                  <a:pt x="252249" y="124712"/>
                  <a:pt x="254580" y="126471"/>
                  <a:pt x="257175" y="127624"/>
                </a:cubicBezTo>
                <a:cubicBezTo>
                  <a:pt x="260300" y="129013"/>
                  <a:pt x="263486" y="130265"/>
                  <a:pt x="266700" y="131434"/>
                </a:cubicBezTo>
                <a:cubicBezTo>
                  <a:pt x="276903" y="135144"/>
                  <a:pt x="276653" y="134875"/>
                  <a:pt x="285750" y="137149"/>
                </a:cubicBezTo>
                <a:cubicBezTo>
                  <a:pt x="294640" y="136514"/>
                  <a:pt x="303720" y="137177"/>
                  <a:pt x="312420" y="135244"/>
                </a:cubicBezTo>
                <a:cubicBezTo>
                  <a:pt x="315519" y="134555"/>
                  <a:pt x="317200" y="130949"/>
                  <a:pt x="320040" y="129529"/>
                </a:cubicBezTo>
                <a:cubicBezTo>
                  <a:pt x="323632" y="127733"/>
                  <a:pt x="327660" y="126989"/>
                  <a:pt x="331470" y="125719"/>
                </a:cubicBezTo>
                <a:lnTo>
                  <a:pt x="337185" y="123814"/>
                </a:lnTo>
                <a:cubicBezTo>
                  <a:pt x="340995" y="120004"/>
                  <a:pt x="347308" y="117611"/>
                  <a:pt x="348615" y="112384"/>
                </a:cubicBezTo>
                <a:cubicBezTo>
                  <a:pt x="349250" y="109844"/>
                  <a:pt x="349068" y="106942"/>
                  <a:pt x="350520" y="104764"/>
                </a:cubicBezTo>
                <a:cubicBezTo>
                  <a:pt x="352630" y="101599"/>
                  <a:pt x="358690" y="100136"/>
                  <a:pt x="361950" y="99049"/>
                </a:cubicBezTo>
                <a:cubicBezTo>
                  <a:pt x="366507" y="96011"/>
                  <a:pt x="370046" y="94191"/>
                  <a:pt x="373380" y="89524"/>
                </a:cubicBezTo>
                <a:cubicBezTo>
                  <a:pt x="375031" y="87213"/>
                  <a:pt x="375182" y="83912"/>
                  <a:pt x="377190" y="81904"/>
                </a:cubicBezTo>
                <a:cubicBezTo>
                  <a:pt x="378610" y="80484"/>
                  <a:pt x="380917" y="80283"/>
                  <a:pt x="382905" y="79999"/>
                </a:cubicBezTo>
                <a:cubicBezTo>
                  <a:pt x="389848" y="79007"/>
                  <a:pt x="396875" y="78729"/>
                  <a:pt x="403860" y="78094"/>
                </a:cubicBezTo>
                <a:cubicBezTo>
                  <a:pt x="413633" y="75651"/>
                  <a:pt x="416401" y="74019"/>
                  <a:pt x="428625" y="78094"/>
                </a:cubicBezTo>
                <a:cubicBezTo>
                  <a:pt x="431181" y="78946"/>
                  <a:pt x="432435" y="81904"/>
                  <a:pt x="434340" y="83809"/>
                </a:cubicBezTo>
                <a:lnTo>
                  <a:pt x="438150" y="95239"/>
                </a:lnTo>
                <a:cubicBezTo>
                  <a:pt x="440990" y="103758"/>
                  <a:pt x="435901" y="113065"/>
                  <a:pt x="434340" y="121909"/>
                </a:cubicBezTo>
                <a:cubicBezTo>
                  <a:pt x="432775" y="130776"/>
                  <a:pt x="430028" y="129229"/>
                  <a:pt x="421005" y="135244"/>
                </a:cubicBezTo>
                <a:cubicBezTo>
                  <a:pt x="418160" y="137141"/>
                  <a:pt x="414682" y="137853"/>
                  <a:pt x="411480" y="139054"/>
                </a:cubicBezTo>
                <a:cubicBezTo>
                  <a:pt x="391661" y="146486"/>
                  <a:pt x="383189" y="141765"/>
                  <a:pt x="352425" y="142864"/>
                </a:cubicBezTo>
                <a:cubicBezTo>
                  <a:pt x="351231" y="148834"/>
                  <a:pt x="348236" y="157954"/>
                  <a:pt x="352425" y="163819"/>
                </a:cubicBezTo>
                <a:cubicBezTo>
                  <a:pt x="353947" y="165949"/>
                  <a:pt x="357505" y="165089"/>
                  <a:pt x="360045" y="165724"/>
                </a:cubicBezTo>
                <a:cubicBezTo>
                  <a:pt x="363855" y="168264"/>
                  <a:pt x="367033" y="172233"/>
                  <a:pt x="371475" y="173344"/>
                </a:cubicBezTo>
                <a:cubicBezTo>
                  <a:pt x="389586" y="177872"/>
                  <a:pt x="376481" y="175095"/>
                  <a:pt x="411480" y="177154"/>
                </a:cubicBezTo>
                <a:cubicBezTo>
                  <a:pt x="413385" y="178424"/>
                  <a:pt x="415484" y="179443"/>
                  <a:pt x="417195" y="180964"/>
                </a:cubicBezTo>
                <a:cubicBezTo>
                  <a:pt x="421222" y="184544"/>
                  <a:pt x="428625" y="192394"/>
                  <a:pt x="428625" y="192394"/>
                </a:cubicBezTo>
                <a:cubicBezTo>
                  <a:pt x="439420" y="191759"/>
                  <a:pt x="450250" y="191565"/>
                  <a:pt x="461010" y="190489"/>
                </a:cubicBezTo>
                <a:cubicBezTo>
                  <a:pt x="463008" y="190289"/>
                  <a:pt x="465054" y="189698"/>
                  <a:pt x="466725" y="188584"/>
                </a:cubicBezTo>
                <a:cubicBezTo>
                  <a:pt x="468967" y="187090"/>
                  <a:pt x="470786" y="184996"/>
                  <a:pt x="472440" y="182869"/>
                </a:cubicBezTo>
                <a:cubicBezTo>
                  <a:pt x="475251" y="179255"/>
                  <a:pt x="480060" y="171439"/>
                  <a:pt x="480060" y="171439"/>
                </a:cubicBezTo>
                <a:cubicBezTo>
                  <a:pt x="480695" y="191124"/>
                  <a:pt x="480873" y="210829"/>
                  <a:pt x="481965" y="230494"/>
                </a:cubicBezTo>
                <a:cubicBezTo>
                  <a:pt x="482145" y="233727"/>
                  <a:pt x="483442" y="236810"/>
                  <a:pt x="483870" y="240019"/>
                </a:cubicBezTo>
                <a:cubicBezTo>
                  <a:pt x="484713" y="246345"/>
                  <a:pt x="485140" y="252719"/>
                  <a:pt x="485775" y="259069"/>
                </a:cubicBezTo>
                <a:cubicBezTo>
                  <a:pt x="492077" y="258565"/>
                  <a:pt x="532522" y="256040"/>
                  <a:pt x="548640" y="253354"/>
                </a:cubicBezTo>
                <a:cubicBezTo>
                  <a:pt x="551223" y="252924"/>
                  <a:pt x="553743" y="252168"/>
                  <a:pt x="556260" y="251449"/>
                </a:cubicBezTo>
                <a:cubicBezTo>
                  <a:pt x="558191" y="250897"/>
                  <a:pt x="559968" y="249621"/>
                  <a:pt x="561975" y="249544"/>
                </a:cubicBezTo>
                <a:cubicBezTo>
                  <a:pt x="593073" y="248348"/>
                  <a:pt x="624205" y="248274"/>
                  <a:pt x="655320" y="247639"/>
                </a:cubicBezTo>
                <a:cubicBezTo>
                  <a:pt x="663627" y="244870"/>
                  <a:pt x="666427" y="245050"/>
                  <a:pt x="672465" y="240019"/>
                </a:cubicBezTo>
                <a:cubicBezTo>
                  <a:pt x="678184" y="235253"/>
                  <a:pt x="678666" y="232156"/>
                  <a:pt x="685800" y="228589"/>
                </a:cubicBezTo>
                <a:cubicBezTo>
                  <a:pt x="689392" y="226793"/>
                  <a:pt x="693501" y="226271"/>
                  <a:pt x="697230" y="224779"/>
                </a:cubicBezTo>
                <a:cubicBezTo>
                  <a:pt x="700405" y="223509"/>
                  <a:pt x="703630" y="222358"/>
                  <a:pt x="706755" y="220969"/>
                </a:cubicBezTo>
                <a:cubicBezTo>
                  <a:pt x="715542" y="217064"/>
                  <a:pt x="716735" y="215586"/>
                  <a:pt x="725805" y="209539"/>
                </a:cubicBezTo>
                <a:cubicBezTo>
                  <a:pt x="727476" y="208425"/>
                  <a:pt x="729615" y="208269"/>
                  <a:pt x="731520" y="207634"/>
                </a:cubicBezTo>
                <a:cubicBezTo>
                  <a:pt x="733425" y="205729"/>
                  <a:pt x="734993" y="203413"/>
                  <a:pt x="737235" y="201919"/>
                </a:cubicBezTo>
                <a:cubicBezTo>
                  <a:pt x="743968" y="197431"/>
                  <a:pt x="751302" y="201946"/>
                  <a:pt x="758190" y="203824"/>
                </a:cubicBezTo>
                <a:cubicBezTo>
                  <a:pt x="760127" y="204352"/>
                  <a:pt x="761974" y="205177"/>
                  <a:pt x="763905" y="205729"/>
                </a:cubicBezTo>
                <a:cubicBezTo>
                  <a:pt x="766422" y="206448"/>
                  <a:pt x="768985" y="206999"/>
                  <a:pt x="771525" y="207634"/>
                </a:cubicBezTo>
                <a:cubicBezTo>
                  <a:pt x="776680" y="211071"/>
                  <a:pt x="778818" y="212837"/>
                  <a:pt x="784860" y="215254"/>
                </a:cubicBezTo>
                <a:cubicBezTo>
                  <a:pt x="788589" y="216746"/>
                  <a:pt x="792480" y="217794"/>
                  <a:pt x="796290" y="219064"/>
                </a:cubicBezTo>
                <a:cubicBezTo>
                  <a:pt x="827314" y="229405"/>
                  <a:pt x="799998" y="220921"/>
                  <a:pt x="882015" y="222874"/>
                </a:cubicBezTo>
                <a:cubicBezTo>
                  <a:pt x="883920" y="224779"/>
                  <a:pt x="885198" y="227668"/>
                  <a:pt x="887730" y="228589"/>
                </a:cubicBezTo>
                <a:cubicBezTo>
                  <a:pt x="892541" y="230339"/>
                  <a:pt x="897860" y="230184"/>
                  <a:pt x="902970" y="230494"/>
                </a:cubicBezTo>
                <a:cubicBezTo>
                  <a:pt x="918829" y="231455"/>
                  <a:pt x="934720" y="231764"/>
                  <a:pt x="950595" y="232399"/>
                </a:cubicBezTo>
                <a:cubicBezTo>
                  <a:pt x="948055" y="233669"/>
                  <a:pt x="945157" y="234391"/>
                  <a:pt x="942975" y="236209"/>
                </a:cubicBezTo>
                <a:cubicBezTo>
                  <a:pt x="931486" y="245783"/>
                  <a:pt x="947095" y="239281"/>
                  <a:pt x="933450" y="243829"/>
                </a:cubicBezTo>
                <a:cubicBezTo>
                  <a:pt x="918847" y="258432"/>
                  <a:pt x="923969" y="249389"/>
                  <a:pt x="920115" y="262879"/>
                </a:cubicBezTo>
                <a:cubicBezTo>
                  <a:pt x="919563" y="264810"/>
                  <a:pt x="918845" y="266689"/>
                  <a:pt x="918210" y="268594"/>
                </a:cubicBezTo>
                <a:cubicBezTo>
                  <a:pt x="917575" y="290819"/>
                  <a:pt x="917474" y="313066"/>
                  <a:pt x="916305" y="335269"/>
                </a:cubicBezTo>
                <a:cubicBezTo>
                  <a:pt x="916023" y="340621"/>
                  <a:pt x="912837" y="342204"/>
                  <a:pt x="910590" y="346699"/>
                </a:cubicBezTo>
                <a:cubicBezTo>
                  <a:pt x="909692" y="348495"/>
                  <a:pt x="909583" y="350618"/>
                  <a:pt x="908685" y="352414"/>
                </a:cubicBezTo>
                <a:cubicBezTo>
                  <a:pt x="907661" y="354462"/>
                  <a:pt x="905805" y="356037"/>
                  <a:pt x="904875" y="358129"/>
                </a:cubicBezTo>
                <a:cubicBezTo>
                  <a:pt x="901253" y="366278"/>
                  <a:pt x="901377" y="369421"/>
                  <a:pt x="899160" y="377179"/>
                </a:cubicBezTo>
                <a:cubicBezTo>
                  <a:pt x="898608" y="379110"/>
                  <a:pt x="898541" y="381351"/>
                  <a:pt x="897255" y="382894"/>
                </a:cubicBezTo>
                <a:cubicBezTo>
                  <a:pt x="889755" y="391894"/>
                  <a:pt x="890869" y="385470"/>
                  <a:pt x="883920" y="392419"/>
                </a:cubicBezTo>
                <a:cubicBezTo>
                  <a:pt x="881045" y="395294"/>
                  <a:pt x="879387" y="399298"/>
                  <a:pt x="876300" y="401944"/>
                </a:cubicBezTo>
                <a:cubicBezTo>
                  <a:pt x="874517" y="403472"/>
                  <a:pt x="861261" y="405714"/>
                  <a:pt x="861060" y="405754"/>
                </a:cubicBezTo>
                <a:cubicBezTo>
                  <a:pt x="855980" y="405119"/>
                  <a:pt x="850826" y="404922"/>
                  <a:pt x="845820" y="403849"/>
                </a:cubicBezTo>
                <a:cubicBezTo>
                  <a:pt x="841893" y="403008"/>
                  <a:pt x="834390" y="400039"/>
                  <a:pt x="834390" y="400039"/>
                </a:cubicBezTo>
                <a:cubicBezTo>
                  <a:pt x="825563" y="413280"/>
                  <a:pt x="836091" y="396638"/>
                  <a:pt x="826770" y="415279"/>
                </a:cubicBezTo>
                <a:cubicBezTo>
                  <a:pt x="825746" y="417327"/>
                  <a:pt x="824230" y="419089"/>
                  <a:pt x="822960" y="420994"/>
                </a:cubicBezTo>
                <a:cubicBezTo>
                  <a:pt x="822325" y="424804"/>
                  <a:pt x="822276" y="428760"/>
                  <a:pt x="821055" y="432424"/>
                </a:cubicBezTo>
                <a:cubicBezTo>
                  <a:pt x="819902" y="435882"/>
                  <a:pt x="813979" y="441813"/>
                  <a:pt x="811530" y="443854"/>
                </a:cubicBezTo>
                <a:cubicBezTo>
                  <a:pt x="809771" y="445320"/>
                  <a:pt x="807907" y="446734"/>
                  <a:pt x="805815" y="447664"/>
                </a:cubicBezTo>
                <a:cubicBezTo>
                  <a:pt x="802145" y="449295"/>
                  <a:pt x="794385" y="451474"/>
                  <a:pt x="794385" y="451474"/>
                </a:cubicBezTo>
                <a:cubicBezTo>
                  <a:pt x="789448" y="456411"/>
                  <a:pt x="782632" y="464971"/>
                  <a:pt x="775335" y="468619"/>
                </a:cubicBezTo>
                <a:cubicBezTo>
                  <a:pt x="773539" y="469517"/>
                  <a:pt x="771525" y="469889"/>
                  <a:pt x="769620" y="470524"/>
                </a:cubicBezTo>
                <a:cubicBezTo>
                  <a:pt x="731239" y="444937"/>
                  <a:pt x="762768" y="462994"/>
                  <a:pt x="661035" y="460999"/>
                </a:cubicBezTo>
                <a:cubicBezTo>
                  <a:pt x="659130" y="459729"/>
                  <a:pt x="656750" y="458977"/>
                  <a:pt x="655320" y="457189"/>
                </a:cubicBezTo>
                <a:cubicBezTo>
                  <a:pt x="644804" y="444044"/>
                  <a:pt x="664078" y="458583"/>
                  <a:pt x="647700" y="447664"/>
                </a:cubicBezTo>
                <a:cubicBezTo>
                  <a:pt x="646430" y="445759"/>
                  <a:pt x="644914" y="443997"/>
                  <a:pt x="643890" y="441949"/>
                </a:cubicBezTo>
                <a:cubicBezTo>
                  <a:pt x="642992" y="440153"/>
                  <a:pt x="643405" y="437654"/>
                  <a:pt x="641985" y="436234"/>
                </a:cubicBezTo>
                <a:cubicBezTo>
                  <a:pt x="639631" y="433880"/>
                  <a:pt x="632065" y="431657"/>
                  <a:pt x="628650" y="430519"/>
                </a:cubicBezTo>
                <a:cubicBezTo>
                  <a:pt x="619583" y="424474"/>
                  <a:pt x="626498" y="428159"/>
                  <a:pt x="615315" y="424804"/>
                </a:cubicBezTo>
                <a:cubicBezTo>
                  <a:pt x="611468" y="423650"/>
                  <a:pt x="603885" y="420994"/>
                  <a:pt x="603885" y="420994"/>
                </a:cubicBezTo>
                <a:cubicBezTo>
                  <a:pt x="601980" y="419724"/>
                  <a:pt x="600262" y="418114"/>
                  <a:pt x="598170" y="417184"/>
                </a:cubicBezTo>
                <a:cubicBezTo>
                  <a:pt x="594500" y="415553"/>
                  <a:pt x="586740" y="413374"/>
                  <a:pt x="586740" y="413374"/>
                </a:cubicBezTo>
                <a:cubicBezTo>
                  <a:pt x="584835" y="412104"/>
                  <a:pt x="582491" y="411323"/>
                  <a:pt x="581025" y="409564"/>
                </a:cubicBezTo>
                <a:cubicBezTo>
                  <a:pt x="579377" y="407586"/>
                  <a:pt x="576222" y="398107"/>
                  <a:pt x="573405" y="396229"/>
                </a:cubicBezTo>
                <a:cubicBezTo>
                  <a:pt x="571227" y="394777"/>
                  <a:pt x="568302" y="395043"/>
                  <a:pt x="565785" y="394324"/>
                </a:cubicBezTo>
                <a:cubicBezTo>
                  <a:pt x="563854" y="393772"/>
                  <a:pt x="561975" y="393054"/>
                  <a:pt x="560070" y="392419"/>
                </a:cubicBezTo>
                <a:cubicBezTo>
                  <a:pt x="553720" y="393054"/>
                  <a:pt x="547338" y="393421"/>
                  <a:pt x="541020" y="394324"/>
                </a:cubicBezTo>
                <a:cubicBezTo>
                  <a:pt x="538428" y="394694"/>
                  <a:pt x="536009" y="396012"/>
                  <a:pt x="533400" y="396229"/>
                </a:cubicBezTo>
                <a:cubicBezTo>
                  <a:pt x="520728" y="397285"/>
                  <a:pt x="508000" y="397499"/>
                  <a:pt x="495300" y="398134"/>
                </a:cubicBezTo>
                <a:cubicBezTo>
                  <a:pt x="493395" y="399404"/>
                  <a:pt x="491867" y="401754"/>
                  <a:pt x="489585" y="401944"/>
                </a:cubicBezTo>
                <a:cubicBezTo>
                  <a:pt x="483855" y="402422"/>
                  <a:pt x="478079" y="401167"/>
                  <a:pt x="472440" y="400039"/>
                </a:cubicBezTo>
                <a:cubicBezTo>
                  <a:pt x="468502" y="399251"/>
                  <a:pt x="464820" y="397499"/>
                  <a:pt x="461010" y="396229"/>
                </a:cubicBezTo>
                <a:cubicBezTo>
                  <a:pt x="459105" y="395594"/>
                  <a:pt x="457276" y="394654"/>
                  <a:pt x="455295" y="394324"/>
                </a:cubicBezTo>
                <a:lnTo>
                  <a:pt x="432435" y="390514"/>
                </a:lnTo>
                <a:cubicBezTo>
                  <a:pt x="406120" y="386128"/>
                  <a:pt x="379095" y="389244"/>
                  <a:pt x="352425" y="388609"/>
                </a:cubicBezTo>
                <a:cubicBezTo>
                  <a:pt x="349885" y="387339"/>
                  <a:pt x="347464" y="385796"/>
                  <a:pt x="344805" y="384799"/>
                </a:cubicBezTo>
                <a:cubicBezTo>
                  <a:pt x="342354" y="383880"/>
                  <a:pt x="339702" y="383613"/>
                  <a:pt x="337185" y="382894"/>
                </a:cubicBezTo>
                <a:cubicBezTo>
                  <a:pt x="335254" y="382342"/>
                  <a:pt x="333375" y="381624"/>
                  <a:pt x="331470" y="380989"/>
                </a:cubicBezTo>
                <a:cubicBezTo>
                  <a:pt x="329565" y="379719"/>
                  <a:pt x="327899" y="377983"/>
                  <a:pt x="325755" y="377179"/>
                </a:cubicBezTo>
                <a:cubicBezTo>
                  <a:pt x="320016" y="375027"/>
                  <a:pt x="299657" y="373617"/>
                  <a:pt x="297180" y="373369"/>
                </a:cubicBezTo>
                <a:cubicBezTo>
                  <a:pt x="294640" y="372734"/>
                  <a:pt x="292148" y="371862"/>
                  <a:pt x="289560" y="371464"/>
                </a:cubicBezTo>
                <a:cubicBezTo>
                  <a:pt x="283877" y="370590"/>
                  <a:pt x="277993" y="370954"/>
                  <a:pt x="272415" y="369559"/>
                </a:cubicBezTo>
                <a:cubicBezTo>
                  <a:pt x="270194" y="369004"/>
                  <a:pt x="268921" y="366304"/>
                  <a:pt x="266700" y="365749"/>
                </a:cubicBezTo>
                <a:cubicBezTo>
                  <a:pt x="261122" y="364354"/>
                  <a:pt x="255270" y="364479"/>
                  <a:pt x="249555" y="363844"/>
                </a:cubicBezTo>
                <a:cubicBezTo>
                  <a:pt x="247650" y="362574"/>
                  <a:pt x="245551" y="361555"/>
                  <a:pt x="243840" y="360034"/>
                </a:cubicBezTo>
                <a:cubicBezTo>
                  <a:pt x="239813" y="356454"/>
                  <a:pt x="237522" y="350308"/>
                  <a:pt x="232410" y="348604"/>
                </a:cubicBezTo>
                <a:lnTo>
                  <a:pt x="215265" y="342889"/>
                </a:lnTo>
                <a:cubicBezTo>
                  <a:pt x="201295" y="343524"/>
                  <a:pt x="187295" y="343679"/>
                  <a:pt x="173355" y="344794"/>
                </a:cubicBezTo>
                <a:cubicBezTo>
                  <a:pt x="171353" y="344954"/>
                  <a:pt x="169183" y="345413"/>
                  <a:pt x="167640" y="346699"/>
                </a:cubicBezTo>
                <a:cubicBezTo>
                  <a:pt x="165201" y="348732"/>
                  <a:pt x="163991" y="351908"/>
                  <a:pt x="161925" y="354319"/>
                </a:cubicBezTo>
                <a:cubicBezTo>
                  <a:pt x="150924" y="367153"/>
                  <a:pt x="160821" y="353118"/>
                  <a:pt x="152400" y="365749"/>
                </a:cubicBezTo>
                <a:cubicBezTo>
                  <a:pt x="147955" y="365114"/>
                  <a:pt x="143397" y="365025"/>
                  <a:pt x="139065" y="363844"/>
                </a:cubicBezTo>
                <a:cubicBezTo>
                  <a:pt x="136325" y="363097"/>
                  <a:pt x="134055" y="361153"/>
                  <a:pt x="131445" y="360034"/>
                </a:cubicBezTo>
                <a:cubicBezTo>
                  <a:pt x="129599" y="359243"/>
                  <a:pt x="127635" y="358764"/>
                  <a:pt x="125730" y="358129"/>
                </a:cubicBezTo>
                <a:cubicBezTo>
                  <a:pt x="98426" y="358795"/>
                  <a:pt x="58738" y="359717"/>
                  <a:pt x="43815" y="35812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CHANIA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RETHYMNO 70</a:t>
            </a:r>
            <a:endParaRPr/>
          </a:p>
        </p:txBody>
      </p:sp>
      <p:sp>
        <p:nvSpPr>
          <p:cNvPr id="291" name="CustomShape 61"/>
          <p:cNvSpPr/>
          <p:nvPr/>
        </p:nvSpPr>
        <p:spPr>
          <a:xfrm>
            <a:off x="8632440" y="6300720"/>
            <a:ext cx="61920" cy="51840"/>
          </a:xfrm>
          <a:custGeom>
            <a:avLst/>
            <a:gdLst/>
            <a:ahLst/>
            <a:rect l="0" t="0" r="r" b="b"/>
            <a:pathLst>
              <a:path w="74885" h="62866">
                <a:moveTo>
                  <a:pt x="73475" y="55245"/>
                </a:moveTo>
                <a:cubicBezTo>
                  <a:pt x="72205" y="47625"/>
                  <a:pt x="70720" y="56708"/>
                  <a:pt x="62045" y="13335"/>
                </a:cubicBezTo>
                <a:cubicBezTo>
                  <a:pt x="61517" y="10693"/>
                  <a:pt x="57896" y="9812"/>
                  <a:pt x="56330" y="7620"/>
                </a:cubicBezTo>
                <a:cubicBezTo>
                  <a:pt x="54679" y="5309"/>
                  <a:pt x="53790" y="2540"/>
                  <a:pt x="52520" y="0"/>
                </a:cubicBezTo>
                <a:cubicBezTo>
                  <a:pt x="49160" y="336"/>
                  <a:pt x="32155" y="1108"/>
                  <a:pt x="25850" y="3810"/>
                </a:cubicBezTo>
                <a:cubicBezTo>
                  <a:pt x="0" y="14889"/>
                  <a:pt x="38501" y="1498"/>
                  <a:pt x="14420" y="9525"/>
                </a:cubicBezTo>
                <a:cubicBezTo>
                  <a:pt x="12841" y="17420"/>
                  <a:pt x="10010" y="26353"/>
                  <a:pt x="14420" y="34290"/>
                </a:cubicBezTo>
                <a:cubicBezTo>
                  <a:pt x="15691" y="36579"/>
                  <a:pt x="19500" y="35560"/>
                  <a:pt x="22040" y="36195"/>
                </a:cubicBezTo>
                <a:cubicBezTo>
                  <a:pt x="38983" y="47491"/>
                  <a:pt x="9296" y="28963"/>
                  <a:pt x="44900" y="41910"/>
                </a:cubicBezTo>
                <a:cubicBezTo>
                  <a:pt x="49429" y="43557"/>
                  <a:pt x="48332" y="50486"/>
                  <a:pt x="50615" y="53340"/>
                </a:cubicBezTo>
                <a:cubicBezTo>
                  <a:pt x="52410" y="55584"/>
                  <a:pt x="62075" y="60023"/>
                  <a:pt x="63950" y="60960"/>
                </a:cubicBezTo>
                <a:cubicBezTo>
                  <a:pt x="65855" y="60325"/>
                  <a:pt x="68097" y="60309"/>
                  <a:pt x="69665" y="59055"/>
                </a:cubicBezTo>
                <a:cubicBezTo>
                  <a:pt x="74884" y="54880"/>
                  <a:pt x="74745" y="62865"/>
                  <a:pt x="73475" y="5524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2" name="CustomShape 62"/>
          <p:cNvSpPr/>
          <p:nvPr/>
        </p:nvSpPr>
        <p:spPr>
          <a:xfrm>
            <a:off x="9006480" y="5955840"/>
            <a:ext cx="873360" cy="315000"/>
          </a:xfrm>
          <a:custGeom>
            <a:avLst/>
            <a:gdLst/>
            <a:ahLst/>
            <a:rect l="0" t="0" r="r" b="b"/>
            <a:pathLst>
              <a:path w="1051901" h="379508">
                <a:moveTo>
                  <a:pt x="340" y="236220"/>
                </a:moveTo>
                <a:cubicBezTo>
                  <a:pt x="23" y="234315"/>
                  <a:pt x="0" y="227933"/>
                  <a:pt x="2245" y="224790"/>
                </a:cubicBezTo>
                <a:cubicBezTo>
                  <a:pt x="3767" y="222660"/>
                  <a:pt x="7270" y="223231"/>
                  <a:pt x="9865" y="222885"/>
                </a:cubicBezTo>
                <a:cubicBezTo>
                  <a:pt x="16817" y="221958"/>
                  <a:pt x="23835" y="221615"/>
                  <a:pt x="30820" y="220980"/>
                </a:cubicBezTo>
                <a:cubicBezTo>
                  <a:pt x="36190" y="219190"/>
                  <a:pt x="39007" y="219198"/>
                  <a:pt x="42250" y="213360"/>
                </a:cubicBezTo>
                <a:lnTo>
                  <a:pt x="47965" y="196215"/>
                </a:lnTo>
                <a:cubicBezTo>
                  <a:pt x="48689" y="194043"/>
                  <a:pt x="50505" y="192405"/>
                  <a:pt x="51775" y="190500"/>
                </a:cubicBezTo>
                <a:cubicBezTo>
                  <a:pt x="52410" y="186690"/>
                  <a:pt x="51953" y="182525"/>
                  <a:pt x="53680" y="179070"/>
                </a:cubicBezTo>
                <a:cubicBezTo>
                  <a:pt x="54704" y="177022"/>
                  <a:pt x="57122" y="175533"/>
                  <a:pt x="59395" y="175260"/>
                </a:cubicBezTo>
                <a:cubicBezTo>
                  <a:pt x="73280" y="173594"/>
                  <a:pt x="87335" y="173990"/>
                  <a:pt x="101305" y="173355"/>
                </a:cubicBezTo>
                <a:cubicBezTo>
                  <a:pt x="108567" y="162463"/>
                  <a:pt x="103463" y="171964"/>
                  <a:pt x="107020" y="152400"/>
                </a:cubicBezTo>
                <a:cubicBezTo>
                  <a:pt x="107379" y="150424"/>
                  <a:pt x="108373" y="148616"/>
                  <a:pt x="108925" y="146685"/>
                </a:cubicBezTo>
                <a:cubicBezTo>
                  <a:pt x="109644" y="144168"/>
                  <a:pt x="110400" y="141648"/>
                  <a:pt x="110830" y="139065"/>
                </a:cubicBezTo>
                <a:cubicBezTo>
                  <a:pt x="111672" y="134015"/>
                  <a:pt x="111584" y="128813"/>
                  <a:pt x="112735" y="123825"/>
                </a:cubicBezTo>
                <a:cubicBezTo>
                  <a:pt x="115560" y="111583"/>
                  <a:pt x="115877" y="117541"/>
                  <a:pt x="120355" y="108585"/>
                </a:cubicBezTo>
                <a:cubicBezTo>
                  <a:pt x="121253" y="106789"/>
                  <a:pt x="121362" y="104666"/>
                  <a:pt x="122260" y="102870"/>
                </a:cubicBezTo>
                <a:cubicBezTo>
                  <a:pt x="123284" y="100822"/>
                  <a:pt x="125046" y="99203"/>
                  <a:pt x="126070" y="97155"/>
                </a:cubicBezTo>
                <a:cubicBezTo>
                  <a:pt x="129169" y="90957"/>
                  <a:pt x="126326" y="91184"/>
                  <a:pt x="131785" y="85725"/>
                </a:cubicBezTo>
                <a:cubicBezTo>
                  <a:pt x="133404" y="84106"/>
                  <a:pt x="135595" y="83185"/>
                  <a:pt x="137500" y="81915"/>
                </a:cubicBezTo>
                <a:cubicBezTo>
                  <a:pt x="138135" y="80010"/>
                  <a:pt x="138291" y="77871"/>
                  <a:pt x="139405" y="76200"/>
                </a:cubicBezTo>
                <a:cubicBezTo>
                  <a:pt x="142339" y="71800"/>
                  <a:pt x="146618" y="69486"/>
                  <a:pt x="150835" y="66675"/>
                </a:cubicBezTo>
                <a:cubicBezTo>
                  <a:pt x="151470" y="53975"/>
                  <a:pt x="150561" y="41103"/>
                  <a:pt x="152740" y="28575"/>
                </a:cubicBezTo>
                <a:cubicBezTo>
                  <a:pt x="153202" y="25921"/>
                  <a:pt x="156328" y="24514"/>
                  <a:pt x="158455" y="22860"/>
                </a:cubicBezTo>
                <a:cubicBezTo>
                  <a:pt x="162069" y="20049"/>
                  <a:pt x="166075" y="17780"/>
                  <a:pt x="169885" y="15240"/>
                </a:cubicBezTo>
                <a:cubicBezTo>
                  <a:pt x="174368" y="12251"/>
                  <a:pt x="177505" y="7620"/>
                  <a:pt x="181315" y="3810"/>
                </a:cubicBezTo>
                <a:cubicBezTo>
                  <a:pt x="182934" y="2191"/>
                  <a:pt x="185125" y="1270"/>
                  <a:pt x="187030" y="0"/>
                </a:cubicBezTo>
                <a:cubicBezTo>
                  <a:pt x="191475" y="635"/>
                  <a:pt x="195962" y="1024"/>
                  <a:pt x="200365" y="1905"/>
                </a:cubicBezTo>
                <a:cubicBezTo>
                  <a:pt x="205500" y="2932"/>
                  <a:pt x="215605" y="5715"/>
                  <a:pt x="215605" y="5715"/>
                </a:cubicBezTo>
                <a:cubicBezTo>
                  <a:pt x="217510" y="6985"/>
                  <a:pt x="219228" y="8595"/>
                  <a:pt x="221320" y="9525"/>
                </a:cubicBezTo>
                <a:cubicBezTo>
                  <a:pt x="224990" y="11156"/>
                  <a:pt x="229344" y="11206"/>
                  <a:pt x="232750" y="13335"/>
                </a:cubicBezTo>
                <a:cubicBezTo>
                  <a:pt x="252445" y="25645"/>
                  <a:pt x="221432" y="14007"/>
                  <a:pt x="242275" y="20955"/>
                </a:cubicBezTo>
                <a:cubicBezTo>
                  <a:pt x="261300" y="33638"/>
                  <a:pt x="226830" y="8215"/>
                  <a:pt x="246085" y="41910"/>
                </a:cubicBezTo>
                <a:cubicBezTo>
                  <a:pt x="247782" y="44879"/>
                  <a:pt x="252408" y="39301"/>
                  <a:pt x="255610" y="38100"/>
                </a:cubicBezTo>
                <a:cubicBezTo>
                  <a:pt x="265596" y="34355"/>
                  <a:pt x="264994" y="35828"/>
                  <a:pt x="280375" y="34290"/>
                </a:cubicBezTo>
                <a:cubicBezTo>
                  <a:pt x="282915" y="33655"/>
                  <a:pt x="285380" y="32266"/>
                  <a:pt x="287995" y="32385"/>
                </a:cubicBezTo>
                <a:cubicBezTo>
                  <a:pt x="299483" y="32907"/>
                  <a:pt x="310941" y="34304"/>
                  <a:pt x="322285" y="36195"/>
                </a:cubicBezTo>
                <a:lnTo>
                  <a:pt x="339430" y="41910"/>
                </a:lnTo>
                <a:cubicBezTo>
                  <a:pt x="345484" y="43928"/>
                  <a:pt x="352130" y="43180"/>
                  <a:pt x="358480" y="43815"/>
                </a:cubicBezTo>
                <a:cubicBezTo>
                  <a:pt x="388101" y="53689"/>
                  <a:pt x="337012" y="37272"/>
                  <a:pt x="432775" y="47625"/>
                </a:cubicBezTo>
                <a:cubicBezTo>
                  <a:pt x="434771" y="47841"/>
                  <a:pt x="433684" y="51597"/>
                  <a:pt x="434680" y="53340"/>
                </a:cubicBezTo>
                <a:cubicBezTo>
                  <a:pt x="436255" y="56097"/>
                  <a:pt x="437956" y="58927"/>
                  <a:pt x="440395" y="60960"/>
                </a:cubicBezTo>
                <a:cubicBezTo>
                  <a:pt x="442245" y="62502"/>
                  <a:pt x="455326" y="64708"/>
                  <a:pt x="455635" y="64770"/>
                </a:cubicBezTo>
                <a:cubicBezTo>
                  <a:pt x="457540" y="66040"/>
                  <a:pt x="459302" y="67556"/>
                  <a:pt x="461350" y="68580"/>
                </a:cubicBezTo>
                <a:cubicBezTo>
                  <a:pt x="463146" y="69478"/>
                  <a:pt x="465057" y="70485"/>
                  <a:pt x="467065" y="70485"/>
                </a:cubicBezTo>
                <a:cubicBezTo>
                  <a:pt x="487395" y="70485"/>
                  <a:pt x="507705" y="69215"/>
                  <a:pt x="528025" y="68580"/>
                </a:cubicBezTo>
                <a:cubicBezTo>
                  <a:pt x="537550" y="67945"/>
                  <a:pt x="547281" y="68746"/>
                  <a:pt x="556600" y="66675"/>
                </a:cubicBezTo>
                <a:cubicBezTo>
                  <a:pt x="559230" y="66091"/>
                  <a:pt x="560245" y="62685"/>
                  <a:pt x="562315" y="60960"/>
                </a:cubicBezTo>
                <a:cubicBezTo>
                  <a:pt x="564074" y="59494"/>
                  <a:pt x="565938" y="58080"/>
                  <a:pt x="568030" y="57150"/>
                </a:cubicBezTo>
                <a:cubicBezTo>
                  <a:pt x="571700" y="55519"/>
                  <a:pt x="575650" y="54610"/>
                  <a:pt x="579460" y="53340"/>
                </a:cubicBezTo>
                <a:lnTo>
                  <a:pt x="596605" y="47625"/>
                </a:lnTo>
                <a:cubicBezTo>
                  <a:pt x="607465" y="44005"/>
                  <a:pt x="619465" y="46355"/>
                  <a:pt x="630895" y="45720"/>
                </a:cubicBezTo>
                <a:cubicBezTo>
                  <a:pt x="648979" y="39692"/>
                  <a:pt x="638325" y="41546"/>
                  <a:pt x="663280" y="43815"/>
                </a:cubicBezTo>
                <a:cubicBezTo>
                  <a:pt x="667493" y="48028"/>
                  <a:pt x="669406" y="50688"/>
                  <a:pt x="674710" y="53340"/>
                </a:cubicBezTo>
                <a:cubicBezTo>
                  <a:pt x="676506" y="54238"/>
                  <a:pt x="678520" y="54610"/>
                  <a:pt x="680425" y="55245"/>
                </a:cubicBezTo>
                <a:cubicBezTo>
                  <a:pt x="682330" y="54610"/>
                  <a:pt x="685242" y="51544"/>
                  <a:pt x="686140" y="53340"/>
                </a:cubicBezTo>
                <a:cubicBezTo>
                  <a:pt x="688192" y="57444"/>
                  <a:pt x="682915" y="65591"/>
                  <a:pt x="680425" y="68580"/>
                </a:cubicBezTo>
                <a:cubicBezTo>
                  <a:pt x="674946" y="75155"/>
                  <a:pt x="670300" y="76095"/>
                  <a:pt x="667090" y="85725"/>
                </a:cubicBezTo>
                <a:cubicBezTo>
                  <a:pt x="665535" y="90389"/>
                  <a:pt x="664318" y="94940"/>
                  <a:pt x="661375" y="99060"/>
                </a:cubicBezTo>
                <a:cubicBezTo>
                  <a:pt x="659809" y="101252"/>
                  <a:pt x="657565" y="102870"/>
                  <a:pt x="655660" y="104775"/>
                </a:cubicBezTo>
                <a:cubicBezTo>
                  <a:pt x="647709" y="128629"/>
                  <a:pt x="649093" y="119963"/>
                  <a:pt x="653755" y="161925"/>
                </a:cubicBezTo>
                <a:cubicBezTo>
                  <a:pt x="654008" y="164201"/>
                  <a:pt x="656295" y="165735"/>
                  <a:pt x="657565" y="167640"/>
                </a:cubicBezTo>
                <a:cubicBezTo>
                  <a:pt x="658200" y="170180"/>
                  <a:pt x="658439" y="172854"/>
                  <a:pt x="659470" y="175260"/>
                </a:cubicBezTo>
                <a:cubicBezTo>
                  <a:pt x="660372" y="177364"/>
                  <a:pt x="662556" y="178803"/>
                  <a:pt x="663280" y="180975"/>
                </a:cubicBezTo>
                <a:cubicBezTo>
                  <a:pt x="665131" y="186529"/>
                  <a:pt x="665942" y="192379"/>
                  <a:pt x="667090" y="198120"/>
                </a:cubicBezTo>
                <a:cubicBezTo>
                  <a:pt x="667848" y="201908"/>
                  <a:pt x="666948" y="206275"/>
                  <a:pt x="668995" y="209550"/>
                </a:cubicBezTo>
                <a:cubicBezTo>
                  <a:pt x="670234" y="211532"/>
                  <a:pt x="679703" y="214389"/>
                  <a:pt x="682330" y="215265"/>
                </a:cubicBezTo>
                <a:cubicBezTo>
                  <a:pt x="704555" y="214630"/>
                  <a:pt x="727435" y="218753"/>
                  <a:pt x="749005" y="213360"/>
                </a:cubicBezTo>
                <a:cubicBezTo>
                  <a:pt x="753972" y="212118"/>
                  <a:pt x="750068" y="203170"/>
                  <a:pt x="750910" y="198120"/>
                </a:cubicBezTo>
                <a:cubicBezTo>
                  <a:pt x="751340" y="195537"/>
                  <a:pt x="752247" y="193056"/>
                  <a:pt x="752815" y="190500"/>
                </a:cubicBezTo>
                <a:cubicBezTo>
                  <a:pt x="753517" y="187339"/>
                  <a:pt x="753935" y="184116"/>
                  <a:pt x="754720" y="180975"/>
                </a:cubicBezTo>
                <a:cubicBezTo>
                  <a:pt x="755207" y="179027"/>
                  <a:pt x="755205" y="176680"/>
                  <a:pt x="756625" y="175260"/>
                </a:cubicBezTo>
                <a:cubicBezTo>
                  <a:pt x="758045" y="173840"/>
                  <a:pt x="760435" y="173990"/>
                  <a:pt x="762340" y="173355"/>
                </a:cubicBezTo>
                <a:cubicBezTo>
                  <a:pt x="781160" y="160808"/>
                  <a:pt x="759754" y="173653"/>
                  <a:pt x="811870" y="167640"/>
                </a:cubicBezTo>
                <a:cubicBezTo>
                  <a:pt x="815639" y="167205"/>
                  <a:pt x="820894" y="159719"/>
                  <a:pt x="823300" y="158115"/>
                </a:cubicBezTo>
                <a:cubicBezTo>
                  <a:pt x="824971" y="157001"/>
                  <a:pt x="827110" y="156845"/>
                  <a:pt x="829015" y="156210"/>
                </a:cubicBezTo>
                <a:cubicBezTo>
                  <a:pt x="830920" y="154940"/>
                  <a:pt x="833111" y="154019"/>
                  <a:pt x="834730" y="152400"/>
                </a:cubicBezTo>
                <a:cubicBezTo>
                  <a:pt x="836349" y="150781"/>
                  <a:pt x="836384" y="147455"/>
                  <a:pt x="838540" y="146685"/>
                </a:cubicBezTo>
                <a:cubicBezTo>
                  <a:pt x="845815" y="144087"/>
                  <a:pt x="853780" y="144145"/>
                  <a:pt x="861400" y="142875"/>
                </a:cubicBezTo>
                <a:cubicBezTo>
                  <a:pt x="862459" y="137580"/>
                  <a:pt x="862159" y="129922"/>
                  <a:pt x="869020" y="127635"/>
                </a:cubicBezTo>
                <a:lnTo>
                  <a:pt x="874735" y="129540"/>
                </a:lnTo>
                <a:cubicBezTo>
                  <a:pt x="876640" y="131445"/>
                  <a:pt x="878380" y="133530"/>
                  <a:pt x="880450" y="135255"/>
                </a:cubicBezTo>
                <a:cubicBezTo>
                  <a:pt x="886910" y="140639"/>
                  <a:pt x="884805" y="137938"/>
                  <a:pt x="891880" y="140970"/>
                </a:cubicBezTo>
                <a:cubicBezTo>
                  <a:pt x="894490" y="142089"/>
                  <a:pt x="896863" y="143725"/>
                  <a:pt x="899500" y="144780"/>
                </a:cubicBezTo>
                <a:cubicBezTo>
                  <a:pt x="903229" y="146272"/>
                  <a:pt x="910930" y="148590"/>
                  <a:pt x="910930" y="148590"/>
                </a:cubicBezTo>
                <a:cubicBezTo>
                  <a:pt x="929894" y="161233"/>
                  <a:pt x="931112" y="163649"/>
                  <a:pt x="971890" y="150495"/>
                </a:cubicBezTo>
                <a:cubicBezTo>
                  <a:pt x="977462" y="148698"/>
                  <a:pt x="974280" y="139030"/>
                  <a:pt x="975700" y="133350"/>
                </a:cubicBezTo>
                <a:cubicBezTo>
                  <a:pt x="976187" y="131402"/>
                  <a:pt x="977053" y="129566"/>
                  <a:pt x="977605" y="127635"/>
                </a:cubicBezTo>
                <a:cubicBezTo>
                  <a:pt x="978324" y="125118"/>
                  <a:pt x="978479" y="122421"/>
                  <a:pt x="979510" y="120015"/>
                </a:cubicBezTo>
                <a:cubicBezTo>
                  <a:pt x="982030" y="114135"/>
                  <a:pt x="985719" y="112239"/>
                  <a:pt x="990940" y="108585"/>
                </a:cubicBezTo>
                <a:cubicBezTo>
                  <a:pt x="996567" y="104646"/>
                  <a:pt x="1002370" y="100965"/>
                  <a:pt x="1008085" y="97155"/>
                </a:cubicBezTo>
                <a:cubicBezTo>
                  <a:pt x="1009990" y="95885"/>
                  <a:pt x="1012181" y="94964"/>
                  <a:pt x="1013800" y="93345"/>
                </a:cubicBezTo>
                <a:cubicBezTo>
                  <a:pt x="1015705" y="91440"/>
                  <a:pt x="1017176" y="88967"/>
                  <a:pt x="1019515" y="87630"/>
                </a:cubicBezTo>
                <a:cubicBezTo>
                  <a:pt x="1021788" y="86331"/>
                  <a:pt x="1024618" y="86444"/>
                  <a:pt x="1027135" y="85725"/>
                </a:cubicBezTo>
                <a:cubicBezTo>
                  <a:pt x="1029066" y="85173"/>
                  <a:pt x="1030945" y="84455"/>
                  <a:pt x="1032850" y="83820"/>
                </a:cubicBezTo>
                <a:cubicBezTo>
                  <a:pt x="1035816" y="80854"/>
                  <a:pt x="1042375" y="70681"/>
                  <a:pt x="1042375" y="85725"/>
                </a:cubicBezTo>
                <a:cubicBezTo>
                  <a:pt x="1042375" y="103682"/>
                  <a:pt x="1036109" y="94997"/>
                  <a:pt x="1030945" y="110490"/>
                </a:cubicBezTo>
                <a:lnTo>
                  <a:pt x="1029040" y="116205"/>
                </a:lnTo>
                <a:cubicBezTo>
                  <a:pt x="1029377" y="120588"/>
                  <a:pt x="1026835" y="140349"/>
                  <a:pt x="1034755" y="146685"/>
                </a:cubicBezTo>
                <a:cubicBezTo>
                  <a:pt x="1036323" y="147939"/>
                  <a:pt x="1038565" y="147955"/>
                  <a:pt x="1040470" y="148590"/>
                </a:cubicBezTo>
                <a:cubicBezTo>
                  <a:pt x="1042375" y="149860"/>
                  <a:pt x="1044719" y="150641"/>
                  <a:pt x="1046185" y="152400"/>
                </a:cubicBezTo>
                <a:cubicBezTo>
                  <a:pt x="1048801" y="155539"/>
                  <a:pt x="1050577" y="161765"/>
                  <a:pt x="1051900" y="165735"/>
                </a:cubicBezTo>
                <a:cubicBezTo>
                  <a:pt x="1051265" y="168275"/>
                  <a:pt x="1051719" y="171385"/>
                  <a:pt x="1049995" y="173355"/>
                </a:cubicBezTo>
                <a:cubicBezTo>
                  <a:pt x="1046980" y="176801"/>
                  <a:pt x="1042375" y="178435"/>
                  <a:pt x="1038565" y="180975"/>
                </a:cubicBezTo>
                <a:cubicBezTo>
                  <a:pt x="1031234" y="185863"/>
                  <a:pt x="1031116" y="186519"/>
                  <a:pt x="1025230" y="192405"/>
                </a:cubicBezTo>
                <a:cubicBezTo>
                  <a:pt x="1024595" y="194310"/>
                  <a:pt x="1023761" y="196160"/>
                  <a:pt x="1023325" y="198120"/>
                </a:cubicBezTo>
                <a:cubicBezTo>
                  <a:pt x="1021614" y="205818"/>
                  <a:pt x="1020150" y="219711"/>
                  <a:pt x="1019515" y="226695"/>
                </a:cubicBezTo>
                <a:cubicBezTo>
                  <a:pt x="1016996" y="254400"/>
                  <a:pt x="1022324" y="244389"/>
                  <a:pt x="1013800" y="257175"/>
                </a:cubicBezTo>
                <a:cubicBezTo>
                  <a:pt x="1013165" y="260985"/>
                  <a:pt x="1013464" y="265075"/>
                  <a:pt x="1011895" y="268605"/>
                </a:cubicBezTo>
                <a:cubicBezTo>
                  <a:pt x="1010351" y="272079"/>
                  <a:pt x="1003501" y="276106"/>
                  <a:pt x="1000465" y="278130"/>
                </a:cubicBezTo>
                <a:cubicBezTo>
                  <a:pt x="997222" y="287858"/>
                  <a:pt x="1001173" y="281365"/>
                  <a:pt x="990940" y="285750"/>
                </a:cubicBezTo>
                <a:cubicBezTo>
                  <a:pt x="988836" y="286652"/>
                  <a:pt x="987273" y="288536"/>
                  <a:pt x="985225" y="289560"/>
                </a:cubicBezTo>
                <a:cubicBezTo>
                  <a:pt x="969438" y="297453"/>
                  <a:pt x="981526" y="290329"/>
                  <a:pt x="969985" y="295275"/>
                </a:cubicBezTo>
                <a:cubicBezTo>
                  <a:pt x="967375" y="296394"/>
                  <a:pt x="964905" y="297815"/>
                  <a:pt x="962365" y="299085"/>
                </a:cubicBezTo>
                <a:cubicBezTo>
                  <a:pt x="959825" y="302260"/>
                  <a:pt x="958076" y="306278"/>
                  <a:pt x="954745" y="308610"/>
                </a:cubicBezTo>
                <a:cubicBezTo>
                  <a:pt x="951455" y="310913"/>
                  <a:pt x="943315" y="312420"/>
                  <a:pt x="943315" y="312420"/>
                </a:cubicBezTo>
                <a:cubicBezTo>
                  <a:pt x="941410" y="313690"/>
                  <a:pt x="939692" y="315300"/>
                  <a:pt x="937600" y="316230"/>
                </a:cubicBezTo>
                <a:cubicBezTo>
                  <a:pt x="925756" y="321494"/>
                  <a:pt x="921204" y="320537"/>
                  <a:pt x="907120" y="321945"/>
                </a:cubicBezTo>
                <a:cubicBezTo>
                  <a:pt x="902675" y="321310"/>
                  <a:pt x="897888" y="321864"/>
                  <a:pt x="893785" y="320040"/>
                </a:cubicBezTo>
                <a:cubicBezTo>
                  <a:pt x="891693" y="319110"/>
                  <a:pt x="890999" y="316373"/>
                  <a:pt x="889975" y="314325"/>
                </a:cubicBezTo>
                <a:cubicBezTo>
                  <a:pt x="887630" y="309635"/>
                  <a:pt x="886897" y="301570"/>
                  <a:pt x="886165" y="297180"/>
                </a:cubicBezTo>
                <a:cubicBezTo>
                  <a:pt x="878545" y="297815"/>
                  <a:pt x="870881" y="298052"/>
                  <a:pt x="863305" y="299085"/>
                </a:cubicBezTo>
                <a:cubicBezTo>
                  <a:pt x="856889" y="299960"/>
                  <a:pt x="844255" y="302895"/>
                  <a:pt x="844255" y="302895"/>
                </a:cubicBezTo>
                <a:cubicBezTo>
                  <a:pt x="837270" y="302260"/>
                  <a:pt x="830004" y="303053"/>
                  <a:pt x="823300" y="300990"/>
                </a:cubicBezTo>
                <a:cubicBezTo>
                  <a:pt x="821112" y="300317"/>
                  <a:pt x="820956" y="297034"/>
                  <a:pt x="819490" y="295275"/>
                </a:cubicBezTo>
                <a:cubicBezTo>
                  <a:pt x="817765" y="293205"/>
                  <a:pt x="815680" y="291465"/>
                  <a:pt x="813775" y="289560"/>
                </a:cubicBezTo>
                <a:cubicBezTo>
                  <a:pt x="792820" y="290195"/>
                  <a:pt x="771806" y="289771"/>
                  <a:pt x="750910" y="291465"/>
                </a:cubicBezTo>
                <a:cubicBezTo>
                  <a:pt x="748079" y="291695"/>
                  <a:pt x="745949" y="294278"/>
                  <a:pt x="743290" y="295275"/>
                </a:cubicBezTo>
                <a:cubicBezTo>
                  <a:pt x="740839" y="296194"/>
                  <a:pt x="738187" y="296461"/>
                  <a:pt x="735670" y="297180"/>
                </a:cubicBezTo>
                <a:cubicBezTo>
                  <a:pt x="733739" y="297732"/>
                  <a:pt x="731860" y="298450"/>
                  <a:pt x="729955" y="299085"/>
                </a:cubicBezTo>
                <a:cubicBezTo>
                  <a:pt x="728050" y="300355"/>
                  <a:pt x="725999" y="301429"/>
                  <a:pt x="724240" y="302895"/>
                </a:cubicBezTo>
                <a:cubicBezTo>
                  <a:pt x="719113" y="307168"/>
                  <a:pt x="718891" y="309717"/>
                  <a:pt x="712810" y="312420"/>
                </a:cubicBezTo>
                <a:cubicBezTo>
                  <a:pt x="709140" y="314051"/>
                  <a:pt x="705190" y="314960"/>
                  <a:pt x="701380" y="316230"/>
                </a:cubicBezTo>
                <a:cubicBezTo>
                  <a:pt x="648354" y="333905"/>
                  <a:pt x="589620" y="318770"/>
                  <a:pt x="533740" y="320040"/>
                </a:cubicBezTo>
                <a:cubicBezTo>
                  <a:pt x="531200" y="323850"/>
                  <a:pt x="527568" y="327126"/>
                  <a:pt x="526120" y="331470"/>
                </a:cubicBezTo>
                <a:cubicBezTo>
                  <a:pt x="525485" y="333375"/>
                  <a:pt x="525113" y="335389"/>
                  <a:pt x="524215" y="337185"/>
                </a:cubicBezTo>
                <a:cubicBezTo>
                  <a:pt x="523191" y="339233"/>
                  <a:pt x="522193" y="341470"/>
                  <a:pt x="520405" y="342900"/>
                </a:cubicBezTo>
                <a:cubicBezTo>
                  <a:pt x="518837" y="344154"/>
                  <a:pt x="516595" y="344170"/>
                  <a:pt x="514690" y="344805"/>
                </a:cubicBezTo>
                <a:cubicBezTo>
                  <a:pt x="507376" y="343342"/>
                  <a:pt x="503679" y="343472"/>
                  <a:pt x="497545" y="339090"/>
                </a:cubicBezTo>
                <a:cubicBezTo>
                  <a:pt x="495353" y="337524"/>
                  <a:pt x="493957" y="335029"/>
                  <a:pt x="491830" y="333375"/>
                </a:cubicBezTo>
                <a:cubicBezTo>
                  <a:pt x="482004" y="325733"/>
                  <a:pt x="483308" y="326724"/>
                  <a:pt x="474685" y="323850"/>
                </a:cubicBezTo>
                <a:cubicBezTo>
                  <a:pt x="472780" y="322580"/>
                  <a:pt x="471062" y="320970"/>
                  <a:pt x="468970" y="320040"/>
                </a:cubicBezTo>
                <a:cubicBezTo>
                  <a:pt x="465300" y="318409"/>
                  <a:pt x="457540" y="316230"/>
                  <a:pt x="457540" y="316230"/>
                </a:cubicBezTo>
                <a:cubicBezTo>
                  <a:pt x="446745" y="316865"/>
                  <a:pt x="435722" y="315838"/>
                  <a:pt x="425155" y="318135"/>
                </a:cubicBezTo>
                <a:cubicBezTo>
                  <a:pt x="420680" y="319108"/>
                  <a:pt x="417535" y="323215"/>
                  <a:pt x="413725" y="325755"/>
                </a:cubicBezTo>
                <a:cubicBezTo>
                  <a:pt x="411820" y="327025"/>
                  <a:pt x="409842" y="328191"/>
                  <a:pt x="408010" y="329565"/>
                </a:cubicBezTo>
                <a:cubicBezTo>
                  <a:pt x="405470" y="331470"/>
                  <a:pt x="403147" y="333705"/>
                  <a:pt x="400390" y="335280"/>
                </a:cubicBezTo>
                <a:cubicBezTo>
                  <a:pt x="394998" y="338361"/>
                  <a:pt x="380126" y="338802"/>
                  <a:pt x="377530" y="339090"/>
                </a:cubicBezTo>
                <a:cubicBezTo>
                  <a:pt x="364481" y="352139"/>
                  <a:pt x="370583" y="347531"/>
                  <a:pt x="360385" y="354330"/>
                </a:cubicBezTo>
                <a:cubicBezTo>
                  <a:pt x="353345" y="364890"/>
                  <a:pt x="360603" y="356537"/>
                  <a:pt x="350860" y="361950"/>
                </a:cubicBezTo>
                <a:cubicBezTo>
                  <a:pt x="346857" y="364174"/>
                  <a:pt x="343240" y="367030"/>
                  <a:pt x="339430" y="369570"/>
                </a:cubicBezTo>
                <a:cubicBezTo>
                  <a:pt x="336088" y="371798"/>
                  <a:pt x="331810" y="372110"/>
                  <a:pt x="328000" y="373380"/>
                </a:cubicBezTo>
                <a:cubicBezTo>
                  <a:pt x="309620" y="379507"/>
                  <a:pt x="324291" y="375189"/>
                  <a:pt x="282280" y="377190"/>
                </a:cubicBezTo>
                <a:lnTo>
                  <a:pt x="175600" y="375285"/>
                </a:lnTo>
                <a:cubicBezTo>
                  <a:pt x="128547" y="373837"/>
                  <a:pt x="173658" y="374961"/>
                  <a:pt x="152740" y="371475"/>
                </a:cubicBezTo>
                <a:cubicBezTo>
                  <a:pt x="147068" y="370530"/>
                  <a:pt x="141310" y="370205"/>
                  <a:pt x="135595" y="369570"/>
                </a:cubicBezTo>
                <a:cubicBezTo>
                  <a:pt x="133690" y="368935"/>
                  <a:pt x="131840" y="368101"/>
                  <a:pt x="129880" y="367665"/>
                </a:cubicBezTo>
                <a:cubicBezTo>
                  <a:pt x="125122" y="366608"/>
                  <a:pt x="109369" y="364463"/>
                  <a:pt x="105115" y="363855"/>
                </a:cubicBezTo>
                <a:lnTo>
                  <a:pt x="93685" y="360045"/>
                </a:lnTo>
                <a:cubicBezTo>
                  <a:pt x="90613" y="359021"/>
                  <a:pt x="87301" y="358925"/>
                  <a:pt x="84160" y="358140"/>
                </a:cubicBezTo>
                <a:cubicBezTo>
                  <a:pt x="82212" y="357653"/>
                  <a:pt x="80350" y="356870"/>
                  <a:pt x="78445" y="356235"/>
                </a:cubicBezTo>
                <a:cubicBezTo>
                  <a:pt x="67650" y="356870"/>
                  <a:pt x="56783" y="356741"/>
                  <a:pt x="46060" y="358140"/>
                </a:cubicBezTo>
                <a:cubicBezTo>
                  <a:pt x="42078" y="358659"/>
                  <a:pt x="38440" y="360680"/>
                  <a:pt x="34630" y="361950"/>
                </a:cubicBezTo>
                <a:lnTo>
                  <a:pt x="28915" y="363855"/>
                </a:lnTo>
                <a:cubicBezTo>
                  <a:pt x="28280" y="358775"/>
                  <a:pt x="27926" y="353652"/>
                  <a:pt x="27010" y="348615"/>
                </a:cubicBezTo>
                <a:cubicBezTo>
                  <a:pt x="26651" y="346639"/>
                  <a:pt x="25105" y="344908"/>
                  <a:pt x="25105" y="342900"/>
                </a:cubicBezTo>
                <a:cubicBezTo>
                  <a:pt x="25105" y="330184"/>
                  <a:pt x="26375" y="317500"/>
                  <a:pt x="27010" y="304800"/>
                </a:cubicBezTo>
                <a:cubicBezTo>
                  <a:pt x="26375" y="288290"/>
                  <a:pt x="27363" y="271637"/>
                  <a:pt x="25105" y="255270"/>
                </a:cubicBezTo>
                <a:cubicBezTo>
                  <a:pt x="24737" y="252601"/>
                  <a:pt x="21517" y="251209"/>
                  <a:pt x="19390" y="249555"/>
                </a:cubicBezTo>
                <a:cubicBezTo>
                  <a:pt x="15776" y="246744"/>
                  <a:pt x="7960" y="241935"/>
                  <a:pt x="7960" y="241935"/>
                </a:cubicBezTo>
                <a:cubicBezTo>
                  <a:pt x="6690" y="240030"/>
                  <a:pt x="5938" y="237650"/>
                  <a:pt x="4150" y="236220"/>
                </a:cubicBezTo>
                <a:cubicBezTo>
                  <a:pt x="2582" y="234966"/>
                  <a:pt x="657" y="238125"/>
                  <a:pt x="340" y="23622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HERAKLION LASITHI 69</a:t>
            </a:r>
            <a:endParaRPr/>
          </a:p>
        </p:txBody>
      </p:sp>
      <p:sp>
        <p:nvSpPr>
          <p:cNvPr id="293" name="CustomShape 63"/>
          <p:cNvSpPr/>
          <p:nvPr/>
        </p:nvSpPr>
        <p:spPr>
          <a:xfrm>
            <a:off x="8081280" y="2333520"/>
            <a:ext cx="785880" cy="551880"/>
          </a:xfrm>
          <a:custGeom>
            <a:avLst/>
            <a:gdLst/>
            <a:ahLst/>
            <a:rect l="0" t="0" r="r" b="b"/>
            <a:pathLst>
              <a:path w="946307" h="664932">
                <a:moveTo>
                  <a:pt x="454816" y="17015"/>
                </a:moveTo>
                <a:cubicBezTo>
                  <a:pt x="449736" y="21460"/>
                  <a:pt x="442662" y="27945"/>
                  <a:pt x="435766" y="32255"/>
                </a:cubicBezTo>
                <a:cubicBezTo>
                  <a:pt x="432360" y="34384"/>
                  <a:pt x="427472" y="33556"/>
                  <a:pt x="424336" y="36065"/>
                </a:cubicBezTo>
                <a:cubicBezTo>
                  <a:pt x="420760" y="38926"/>
                  <a:pt x="420526" y="44955"/>
                  <a:pt x="416716" y="47495"/>
                </a:cubicBezTo>
                <a:cubicBezTo>
                  <a:pt x="412359" y="50400"/>
                  <a:pt x="406611" y="50278"/>
                  <a:pt x="401476" y="51305"/>
                </a:cubicBezTo>
                <a:cubicBezTo>
                  <a:pt x="375992" y="56402"/>
                  <a:pt x="365948" y="56267"/>
                  <a:pt x="336706" y="58925"/>
                </a:cubicBezTo>
                <a:cubicBezTo>
                  <a:pt x="335436" y="62735"/>
                  <a:pt x="335736" y="67515"/>
                  <a:pt x="332896" y="70355"/>
                </a:cubicBezTo>
                <a:cubicBezTo>
                  <a:pt x="330056" y="73195"/>
                  <a:pt x="325328" y="73062"/>
                  <a:pt x="321466" y="74165"/>
                </a:cubicBezTo>
                <a:cubicBezTo>
                  <a:pt x="295516" y="81579"/>
                  <a:pt x="294514" y="78876"/>
                  <a:pt x="256696" y="81785"/>
                </a:cubicBezTo>
                <a:cubicBezTo>
                  <a:pt x="248270" y="90211"/>
                  <a:pt x="242950" y="94036"/>
                  <a:pt x="237646" y="104645"/>
                </a:cubicBezTo>
                <a:cubicBezTo>
                  <a:pt x="235850" y="108237"/>
                  <a:pt x="236972" y="113566"/>
                  <a:pt x="233836" y="116075"/>
                </a:cubicBezTo>
                <a:cubicBezTo>
                  <a:pt x="229747" y="119346"/>
                  <a:pt x="223499" y="118046"/>
                  <a:pt x="218596" y="119885"/>
                </a:cubicBezTo>
                <a:cubicBezTo>
                  <a:pt x="206233" y="124521"/>
                  <a:pt x="204170" y="129089"/>
                  <a:pt x="191926" y="131315"/>
                </a:cubicBezTo>
                <a:cubicBezTo>
                  <a:pt x="181852" y="133147"/>
                  <a:pt x="171606" y="133855"/>
                  <a:pt x="161446" y="135125"/>
                </a:cubicBezTo>
                <a:cubicBezTo>
                  <a:pt x="158906" y="138935"/>
                  <a:pt x="157272" y="143540"/>
                  <a:pt x="153826" y="146555"/>
                </a:cubicBezTo>
                <a:cubicBezTo>
                  <a:pt x="146934" y="152586"/>
                  <a:pt x="130966" y="161795"/>
                  <a:pt x="130966" y="161795"/>
                </a:cubicBezTo>
                <a:cubicBezTo>
                  <a:pt x="122386" y="187535"/>
                  <a:pt x="134285" y="159635"/>
                  <a:pt x="115726" y="180845"/>
                </a:cubicBezTo>
                <a:cubicBezTo>
                  <a:pt x="104149" y="194076"/>
                  <a:pt x="100799" y="200705"/>
                  <a:pt x="96676" y="215135"/>
                </a:cubicBezTo>
                <a:cubicBezTo>
                  <a:pt x="95237" y="220170"/>
                  <a:pt x="94136" y="225295"/>
                  <a:pt x="92866" y="230375"/>
                </a:cubicBezTo>
                <a:cubicBezTo>
                  <a:pt x="40220" y="227868"/>
                  <a:pt x="22189" y="204088"/>
                  <a:pt x="5236" y="237995"/>
                </a:cubicBezTo>
                <a:cubicBezTo>
                  <a:pt x="3440" y="241587"/>
                  <a:pt x="2696" y="245615"/>
                  <a:pt x="1426" y="249425"/>
                </a:cubicBezTo>
                <a:cubicBezTo>
                  <a:pt x="2696" y="265935"/>
                  <a:pt x="0" y="283246"/>
                  <a:pt x="5236" y="298955"/>
                </a:cubicBezTo>
                <a:cubicBezTo>
                  <a:pt x="7032" y="304343"/>
                  <a:pt x="15256" y="304338"/>
                  <a:pt x="20476" y="306575"/>
                </a:cubicBezTo>
                <a:cubicBezTo>
                  <a:pt x="32851" y="311878"/>
                  <a:pt x="40224" y="311551"/>
                  <a:pt x="54766" y="314195"/>
                </a:cubicBezTo>
                <a:cubicBezTo>
                  <a:pt x="61137" y="315353"/>
                  <a:pt x="67466" y="316735"/>
                  <a:pt x="73816" y="318005"/>
                </a:cubicBezTo>
                <a:cubicBezTo>
                  <a:pt x="96979" y="333447"/>
                  <a:pt x="72368" y="318891"/>
                  <a:pt x="100486" y="329435"/>
                </a:cubicBezTo>
                <a:cubicBezTo>
                  <a:pt x="149141" y="347681"/>
                  <a:pt x="87362" y="326989"/>
                  <a:pt x="127156" y="344675"/>
                </a:cubicBezTo>
                <a:lnTo>
                  <a:pt x="161446" y="356105"/>
                </a:lnTo>
                <a:cubicBezTo>
                  <a:pt x="166834" y="357901"/>
                  <a:pt x="171606" y="361185"/>
                  <a:pt x="176686" y="363725"/>
                </a:cubicBezTo>
                <a:cubicBezTo>
                  <a:pt x="179226" y="367535"/>
                  <a:pt x="181375" y="371637"/>
                  <a:pt x="184306" y="375155"/>
                </a:cubicBezTo>
                <a:cubicBezTo>
                  <a:pt x="187755" y="379294"/>
                  <a:pt x="193548" y="381661"/>
                  <a:pt x="195736" y="386585"/>
                </a:cubicBezTo>
                <a:cubicBezTo>
                  <a:pt x="198873" y="393644"/>
                  <a:pt x="198031" y="401870"/>
                  <a:pt x="199546" y="409445"/>
                </a:cubicBezTo>
                <a:cubicBezTo>
                  <a:pt x="200573" y="414580"/>
                  <a:pt x="202220" y="419573"/>
                  <a:pt x="203356" y="424685"/>
                </a:cubicBezTo>
                <a:cubicBezTo>
                  <a:pt x="204761" y="431007"/>
                  <a:pt x="205896" y="437385"/>
                  <a:pt x="207166" y="443735"/>
                </a:cubicBezTo>
                <a:cubicBezTo>
                  <a:pt x="208436" y="462785"/>
                  <a:pt x="206834" y="482247"/>
                  <a:pt x="210976" y="500885"/>
                </a:cubicBezTo>
                <a:cubicBezTo>
                  <a:pt x="212145" y="506145"/>
                  <a:pt x="220565" y="507251"/>
                  <a:pt x="222406" y="512315"/>
                </a:cubicBezTo>
                <a:cubicBezTo>
                  <a:pt x="223244" y="514620"/>
                  <a:pt x="230025" y="577082"/>
                  <a:pt x="230026" y="577085"/>
                </a:cubicBezTo>
                <a:cubicBezTo>
                  <a:pt x="230653" y="580846"/>
                  <a:pt x="236889" y="598870"/>
                  <a:pt x="241456" y="599945"/>
                </a:cubicBezTo>
                <a:cubicBezTo>
                  <a:pt x="260041" y="604318"/>
                  <a:pt x="279556" y="602485"/>
                  <a:pt x="298606" y="603755"/>
                </a:cubicBezTo>
                <a:cubicBezTo>
                  <a:pt x="302416" y="607565"/>
                  <a:pt x="305897" y="611736"/>
                  <a:pt x="310036" y="615185"/>
                </a:cubicBezTo>
                <a:cubicBezTo>
                  <a:pt x="313554" y="618116"/>
                  <a:pt x="318228" y="619567"/>
                  <a:pt x="321466" y="622805"/>
                </a:cubicBezTo>
                <a:cubicBezTo>
                  <a:pt x="338700" y="640039"/>
                  <a:pt x="318264" y="630628"/>
                  <a:pt x="340516" y="638045"/>
                </a:cubicBezTo>
                <a:cubicBezTo>
                  <a:pt x="370948" y="658333"/>
                  <a:pt x="343058" y="642236"/>
                  <a:pt x="416716" y="653285"/>
                </a:cubicBezTo>
                <a:cubicBezTo>
                  <a:pt x="420688" y="653881"/>
                  <a:pt x="424250" y="656121"/>
                  <a:pt x="428146" y="657095"/>
                </a:cubicBezTo>
                <a:cubicBezTo>
                  <a:pt x="434428" y="658666"/>
                  <a:pt x="440846" y="659635"/>
                  <a:pt x="447196" y="660905"/>
                </a:cubicBezTo>
                <a:cubicBezTo>
                  <a:pt x="459896" y="659635"/>
                  <a:pt x="475221" y="664931"/>
                  <a:pt x="485296" y="657095"/>
                </a:cubicBezTo>
                <a:cubicBezTo>
                  <a:pt x="491394" y="652352"/>
                  <a:pt x="485319" y="640942"/>
                  <a:pt x="481486" y="634235"/>
                </a:cubicBezTo>
                <a:cubicBezTo>
                  <a:pt x="479493" y="630748"/>
                  <a:pt x="473747" y="632007"/>
                  <a:pt x="470056" y="630425"/>
                </a:cubicBezTo>
                <a:cubicBezTo>
                  <a:pt x="437100" y="616301"/>
                  <a:pt x="470191" y="627930"/>
                  <a:pt x="443386" y="618995"/>
                </a:cubicBezTo>
                <a:cubicBezTo>
                  <a:pt x="449080" y="544967"/>
                  <a:pt x="463156" y="577884"/>
                  <a:pt x="393856" y="565655"/>
                </a:cubicBezTo>
                <a:cubicBezTo>
                  <a:pt x="389347" y="564859"/>
                  <a:pt x="386236" y="560575"/>
                  <a:pt x="382426" y="558035"/>
                </a:cubicBezTo>
                <a:cubicBezTo>
                  <a:pt x="363040" y="528957"/>
                  <a:pt x="376780" y="538460"/>
                  <a:pt x="351946" y="531365"/>
                </a:cubicBezTo>
                <a:cubicBezTo>
                  <a:pt x="348084" y="530262"/>
                  <a:pt x="344326" y="528825"/>
                  <a:pt x="340516" y="527555"/>
                </a:cubicBezTo>
                <a:cubicBezTo>
                  <a:pt x="311820" y="508425"/>
                  <a:pt x="348290" y="530887"/>
                  <a:pt x="313846" y="516125"/>
                </a:cubicBezTo>
                <a:cubicBezTo>
                  <a:pt x="309637" y="514321"/>
                  <a:pt x="306226" y="511045"/>
                  <a:pt x="302416" y="508505"/>
                </a:cubicBezTo>
                <a:cubicBezTo>
                  <a:pt x="299876" y="503425"/>
                  <a:pt x="296592" y="498653"/>
                  <a:pt x="294796" y="493265"/>
                </a:cubicBezTo>
                <a:cubicBezTo>
                  <a:pt x="289730" y="478067"/>
                  <a:pt x="294007" y="471744"/>
                  <a:pt x="283366" y="458975"/>
                </a:cubicBezTo>
                <a:cubicBezTo>
                  <a:pt x="280435" y="455457"/>
                  <a:pt x="275358" y="454397"/>
                  <a:pt x="271936" y="451355"/>
                </a:cubicBezTo>
                <a:cubicBezTo>
                  <a:pt x="263882" y="444196"/>
                  <a:pt x="256696" y="436115"/>
                  <a:pt x="249076" y="428495"/>
                </a:cubicBezTo>
                <a:cubicBezTo>
                  <a:pt x="234408" y="413827"/>
                  <a:pt x="240635" y="421548"/>
                  <a:pt x="230026" y="405635"/>
                </a:cubicBezTo>
                <a:cubicBezTo>
                  <a:pt x="230487" y="402869"/>
                  <a:pt x="233477" y="377598"/>
                  <a:pt x="237646" y="371345"/>
                </a:cubicBezTo>
                <a:cubicBezTo>
                  <a:pt x="240635" y="366862"/>
                  <a:pt x="244937" y="363364"/>
                  <a:pt x="249076" y="359915"/>
                </a:cubicBezTo>
                <a:cubicBezTo>
                  <a:pt x="257154" y="353183"/>
                  <a:pt x="266430" y="349333"/>
                  <a:pt x="275746" y="344675"/>
                </a:cubicBezTo>
                <a:cubicBezTo>
                  <a:pt x="288446" y="345945"/>
                  <a:pt x="301211" y="346680"/>
                  <a:pt x="313846" y="348485"/>
                </a:cubicBezTo>
                <a:cubicBezTo>
                  <a:pt x="322218" y="349681"/>
                  <a:pt x="332374" y="353391"/>
                  <a:pt x="340516" y="356105"/>
                </a:cubicBezTo>
                <a:cubicBezTo>
                  <a:pt x="345821" y="361410"/>
                  <a:pt x="355419" y="372503"/>
                  <a:pt x="363376" y="375155"/>
                </a:cubicBezTo>
                <a:cubicBezTo>
                  <a:pt x="370705" y="377598"/>
                  <a:pt x="378616" y="377695"/>
                  <a:pt x="386236" y="378965"/>
                </a:cubicBezTo>
                <a:cubicBezTo>
                  <a:pt x="413440" y="388033"/>
                  <a:pt x="402413" y="382130"/>
                  <a:pt x="420526" y="394205"/>
                </a:cubicBezTo>
                <a:cubicBezTo>
                  <a:pt x="423066" y="398015"/>
                  <a:pt x="424908" y="402397"/>
                  <a:pt x="428146" y="405635"/>
                </a:cubicBezTo>
                <a:cubicBezTo>
                  <a:pt x="431384" y="408873"/>
                  <a:pt x="437149" y="409372"/>
                  <a:pt x="439576" y="413255"/>
                </a:cubicBezTo>
                <a:cubicBezTo>
                  <a:pt x="443833" y="420066"/>
                  <a:pt x="444656" y="428495"/>
                  <a:pt x="447196" y="436115"/>
                </a:cubicBezTo>
                <a:cubicBezTo>
                  <a:pt x="448900" y="441227"/>
                  <a:pt x="455177" y="443406"/>
                  <a:pt x="458626" y="447545"/>
                </a:cubicBezTo>
                <a:cubicBezTo>
                  <a:pt x="466832" y="457393"/>
                  <a:pt x="466237" y="458949"/>
                  <a:pt x="470056" y="470405"/>
                </a:cubicBezTo>
                <a:cubicBezTo>
                  <a:pt x="471326" y="488185"/>
                  <a:pt x="462192" y="510275"/>
                  <a:pt x="473866" y="523745"/>
                </a:cubicBezTo>
                <a:cubicBezTo>
                  <a:pt x="483882" y="535302"/>
                  <a:pt x="504882" y="523354"/>
                  <a:pt x="519586" y="527555"/>
                </a:cubicBezTo>
                <a:cubicBezTo>
                  <a:pt x="523989" y="528813"/>
                  <a:pt x="525158" y="534889"/>
                  <a:pt x="527206" y="538985"/>
                </a:cubicBezTo>
                <a:cubicBezTo>
                  <a:pt x="529002" y="542577"/>
                  <a:pt x="529913" y="546553"/>
                  <a:pt x="531016" y="550415"/>
                </a:cubicBezTo>
                <a:cubicBezTo>
                  <a:pt x="532455" y="555450"/>
                  <a:pt x="531555" y="561566"/>
                  <a:pt x="534826" y="565655"/>
                </a:cubicBezTo>
                <a:cubicBezTo>
                  <a:pt x="537335" y="568791"/>
                  <a:pt x="542394" y="568362"/>
                  <a:pt x="546256" y="569465"/>
                </a:cubicBezTo>
                <a:cubicBezTo>
                  <a:pt x="579744" y="579033"/>
                  <a:pt x="545521" y="567950"/>
                  <a:pt x="572926" y="577085"/>
                </a:cubicBezTo>
                <a:cubicBezTo>
                  <a:pt x="574196" y="583435"/>
                  <a:pt x="574462" y="590072"/>
                  <a:pt x="576736" y="596135"/>
                </a:cubicBezTo>
                <a:cubicBezTo>
                  <a:pt x="581493" y="608821"/>
                  <a:pt x="591703" y="613143"/>
                  <a:pt x="603406" y="618995"/>
                </a:cubicBezTo>
                <a:cubicBezTo>
                  <a:pt x="606998" y="620791"/>
                  <a:pt x="611026" y="621535"/>
                  <a:pt x="614836" y="622805"/>
                </a:cubicBezTo>
                <a:cubicBezTo>
                  <a:pt x="627536" y="621535"/>
                  <a:pt x="640941" y="623357"/>
                  <a:pt x="652936" y="618995"/>
                </a:cubicBezTo>
                <a:cubicBezTo>
                  <a:pt x="656710" y="617623"/>
                  <a:pt x="656178" y="611541"/>
                  <a:pt x="656746" y="607565"/>
                </a:cubicBezTo>
                <a:cubicBezTo>
                  <a:pt x="658730" y="593678"/>
                  <a:pt x="656120" y="578963"/>
                  <a:pt x="660556" y="565655"/>
                </a:cubicBezTo>
                <a:cubicBezTo>
                  <a:pt x="662828" y="558839"/>
                  <a:pt x="670716" y="555495"/>
                  <a:pt x="675796" y="550415"/>
                </a:cubicBezTo>
                <a:cubicBezTo>
                  <a:pt x="677066" y="546605"/>
                  <a:pt x="679606" y="543001"/>
                  <a:pt x="679606" y="538985"/>
                </a:cubicBezTo>
                <a:cubicBezTo>
                  <a:pt x="679606" y="506837"/>
                  <a:pt x="677052" y="510389"/>
                  <a:pt x="660556" y="485645"/>
                </a:cubicBezTo>
                <a:cubicBezTo>
                  <a:pt x="658328" y="482303"/>
                  <a:pt x="652936" y="483105"/>
                  <a:pt x="649126" y="481835"/>
                </a:cubicBezTo>
                <a:cubicBezTo>
                  <a:pt x="647856" y="476755"/>
                  <a:pt x="648360" y="470856"/>
                  <a:pt x="645316" y="466595"/>
                </a:cubicBezTo>
                <a:cubicBezTo>
                  <a:pt x="640376" y="459678"/>
                  <a:pt x="625291" y="453451"/>
                  <a:pt x="618646" y="447545"/>
                </a:cubicBezTo>
                <a:cubicBezTo>
                  <a:pt x="611077" y="440817"/>
                  <a:pt x="596879" y="422432"/>
                  <a:pt x="584356" y="417065"/>
                </a:cubicBezTo>
                <a:cubicBezTo>
                  <a:pt x="579543" y="415002"/>
                  <a:pt x="574151" y="414694"/>
                  <a:pt x="569116" y="413255"/>
                </a:cubicBezTo>
                <a:cubicBezTo>
                  <a:pt x="565254" y="412152"/>
                  <a:pt x="561496" y="410715"/>
                  <a:pt x="557686" y="409445"/>
                </a:cubicBezTo>
                <a:cubicBezTo>
                  <a:pt x="550066" y="401825"/>
                  <a:pt x="540804" y="395551"/>
                  <a:pt x="534826" y="386585"/>
                </a:cubicBezTo>
                <a:cubicBezTo>
                  <a:pt x="529203" y="378151"/>
                  <a:pt x="524577" y="369592"/>
                  <a:pt x="515776" y="363725"/>
                </a:cubicBezTo>
                <a:cubicBezTo>
                  <a:pt x="512434" y="361497"/>
                  <a:pt x="508156" y="361185"/>
                  <a:pt x="504346" y="359915"/>
                </a:cubicBezTo>
                <a:cubicBezTo>
                  <a:pt x="471589" y="338077"/>
                  <a:pt x="513034" y="364259"/>
                  <a:pt x="481486" y="348485"/>
                </a:cubicBezTo>
                <a:cubicBezTo>
                  <a:pt x="477390" y="346437"/>
                  <a:pt x="474240" y="342725"/>
                  <a:pt x="470056" y="340865"/>
                </a:cubicBezTo>
                <a:cubicBezTo>
                  <a:pt x="462716" y="337603"/>
                  <a:pt x="447196" y="333245"/>
                  <a:pt x="447196" y="333245"/>
                </a:cubicBezTo>
                <a:cubicBezTo>
                  <a:pt x="440895" y="314343"/>
                  <a:pt x="438075" y="311078"/>
                  <a:pt x="447196" y="283715"/>
                </a:cubicBezTo>
                <a:cubicBezTo>
                  <a:pt x="449638" y="276388"/>
                  <a:pt x="469444" y="273548"/>
                  <a:pt x="473866" y="272285"/>
                </a:cubicBezTo>
                <a:cubicBezTo>
                  <a:pt x="484151" y="269346"/>
                  <a:pt x="489370" y="266154"/>
                  <a:pt x="500536" y="264665"/>
                </a:cubicBezTo>
                <a:cubicBezTo>
                  <a:pt x="514441" y="262811"/>
                  <a:pt x="528476" y="262125"/>
                  <a:pt x="542446" y="260855"/>
                </a:cubicBezTo>
                <a:cubicBezTo>
                  <a:pt x="543716" y="257045"/>
                  <a:pt x="542240" y="249425"/>
                  <a:pt x="546256" y="249425"/>
                </a:cubicBezTo>
                <a:cubicBezTo>
                  <a:pt x="554208" y="249425"/>
                  <a:pt x="565871" y="265795"/>
                  <a:pt x="569116" y="272285"/>
                </a:cubicBezTo>
                <a:cubicBezTo>
                  <a:pt x="570912" y="275877"/>
                  <a:pt x="570417" y="280579"/>
                  <a:pt x="572926" y="283715"/>
                </a:cubicBezTo>
                <a:cubicBezTo>
                  <a:pt x="575787" y="287291"/>
                  <a:pt x="580260" y="289287"/>
                  <a:pt x="584356" y="291335"/>
                </a:cubicBezTo>
                <a:cubicBezTo>
                  <a:pt x="592166" y="295240"/>
                  <a:pt x="607590" y="297506"/>
                  <a:pt x="614836" y="298955"/>
                </a:cubicBezTo>
                <a:cubicBezTo>
                  <a:pt x="633853" y="311633"/>
                  <a:pt x="619794" y="304519"/>
                  <a:pt x="649126" y="310385"/>
                </a:cubicBezTo>
                <a:cubicBezTo>
                  <a:pt x="654261" y="311412"/>
                  <a:pt x="659331" y="312756"/>
                  <a:pt x="664366" y="314195"/>
                </a:cubicBezTo>
                <a:cubicBezTo>
                  <a:pt x="668228" y="315298"/>
                  <a:pt x="671802" y="317585"/>
                  <a:pt x="675796" y="318005"/>
                </a:cubicBezTo>
                <a:cubicBezTo>
                  <a:pt x="696044" y="320136"/>
                  <a:pt x="716436" y="320545"/>
                  <a:pt x="736756" y="321815"/>
                </a:cubicBezTo>
                <a:cubicBezTo>
                  <a:pt x="759586" y="356059"/>
                  <a:pt x="723669" y="298623"/>
                  <a:pt x="748186" y="359915"/>
                </a:cubicBezTo>
                <a:cubicBezTo>
                  <a:pt x="750187" y="364918"/>
                  <a:pt x="755525" y="367838"/>
                  <a:pt x="759616" y="371345"/>
                </a:cubicBezTo>
                <a:cubicBezTo>
                  <a:pt x="774294" y="383927"/>
                  <a:pt x="771219" y="381563"/>
                  <a:pt x="786286" y="386585"/>
                </a:cubicBezTo>
                <a:cubicBezTo>
                  <a:pt x="790096" y="389125"/>
                  <a:pt x="793620" y="392157"/>
                  <a:pt x="797716" y="394205"/>
                </a:cubicBezTo>
                <a:cubicBezTo>
                  <a:pt x="801308" y="396001"/>
                  <a:pt x="805804" y="395787"/>
                  <a:pt x="809146" y="398015"/>
                </a:cubicBezTo>
                <a:cubicBezTo>
                  <a:pt x="815466" y="402228"/>
                  <a:pt x="824682" y="413847"/>
                  <a:pt x="828196" y="420875"/>
                </a:cubicBezTo>
                <a:cubicBezTo>
                  <a:pt x="835247" y="434976"/>
                  <a:pt x="829295" y="433965"/>
                  <a:pt x="835816" y="451355"/>
                </a:cubicBezTo>
                <a:cubicBezTo>
                  <a:pt x="838159" y="457602"/>
                  <a:pt x="849925" y="470921"/>
                  <a:pt x="854866" y="474215"/>
                </a:cubicBezTo>
                <a:cubicBezTo>
                  <a:pt x="858208" y="476443"/>
                  <a:pt x="862486" y="476755"/>
                  <a:pt x="866296" y="478025"/>
                </a:cubicBezTo>
                <a:cubicBezTo>
                  <a:pt x="911458" y="468993"/>
                  <a:pt x="864669" y="480865"/>
                  <a:pt x="896776" y="466595"/>
                </a:cubicBezTo>
                <a:cubicBezTo>
                  <a:pt x="913074" y="459352"/>
                  <a:pt x="919360" y="459598"/>
                  <a:pt x="934876" y="455165"/>
                </a:cubicBezTo>
                <a:cubicBezTo>
                  <a:pt x="938738" y="454062"/>
                  <a:pt x="942496" y="452625"/>
                  <a:pt x="946306" y="451355"/>
                </a:cubicBezTo>
                <a:cubicBezTo>
                  <a:pt x="945036" y="443735"/>
                  <a:pt x="945633" y="435554"/>
                  <a:pt x="942496" y="428495"/>
                </a:cubicBezTo>
                <a:cubicBezTo>
                  <a:pt x="939178" y="421030"/>
                  <a:pt x="920525" y="410334"/>
                  <a:pt x="915826" y="405635"/>
                </a:cubicBezTo>
                <a:cubicBezTo>
                  <a:pt x="912588" y="402397"/>
                  <a:pt x="911444" y="397443"/>
                  <a:pt x="908206" y="394205"/>
                </a:cubicBezTo>
                <a:cubicBezTo>
                  <a:pt x="900820" y="386819"/>
                  <a:pt x="894642" y="385874"/>
                  <a:pt x="885346" y="382775"/>
                </a:cubicBezTo>
                <a:cubicBezTo>
                  <a:pt x="881536" y="380235"/>
                  <a:pt x="878012" y="377203"/>
                  <a:pt x="873916" y="375155"/>
                </a:cubicBezTo>
                <a:cubicBezTo>
                  <a:pt x="842368" y="359381"/>
                  <a:pt x="883813" y="385563"/>
                  <a:pt x="851056" y="363725"/>
                </a:cubicBezTo>
                <a:lnTo>
                  <a:pt x="828196" y="295145"/>
                </a:lnTo>
                <a:cubicBezTo>
                  <a:pt x="826492" y="290033"/>
                  <a:pt x="820215" y="287854"/>
                  <a:pt x="816766" y="283715"/>
                </a:cubicBezTo>
                <a:cubicBezTo>
                  <a:pt x="813835" y="280197"/>
                  <a:pt x="812722" y="275146"/>
                  <a:pt x="809146" y="272285"/>
                </a:cubicBezTo>
                <a:cubicBezTo>
                  <a:pt x="806010" y="269776"/>
                  <a:pt x="801407" y="270057"/>
                  <a:pt x="797716" y="268475"/>
                </a:cubicBezTo>
                <a:cubicBezTo>
                  <a:pt x="781314" y="261446"/>
                  <a:pt x="775867" y="256449"/>
                  <a:pt x="759616" y="245615"/>
                </a:cubicBezTo>
                <a:cubicBezTo>
                  <a:pt x="731076" y="226589"/>
                  <a:pt x="763934" y="239434"/>
                  <a:pt x="736756" y="230375"/>
                </a:cubicBezTo>
                <a:cubicBezTo>
                  <a:pt x="730406" y="231645"/>
                  <a:pt x="723498" y="231289"/>
                  <a:pt x="717706" y="234185"/>
                </a:cubicBezTo>
                <a:cubicBezTo>
                  <a:pt x="699371" y="243352"/>
                  <a:pt x="712381" y="254773"/>
                  <a:pt x="698656" y="234185"/>
                </a:cubicBezTo>
                <a:cubicBezTo>
                  <a:pt x="697386" y="229105"/>
                  <a:pt x="697188" y="223629"/>
                  <a:pt x="694846" y="218945"/>
                </a:cubicBezTo>
                <a:cubicBezTo>
                  <a:pt x="680402" y="190056"/>
                  <a:pt x="683855" y="203470"/>
                  <a:pt x="668176" y="184655"/>
                </a:cubicBezTo>
                <a:cubicBezTo>
                  <a:pt x="654919" y="168747"/>
                  <a:pt x="667890" y="175670"/>
                  <a:pt x="649126" y="169415"/>
                </a:cubicBezTo>
                <a:cubicBezTo>
                  <a:pt x="642776" y="170685"/>
                  <a:pt x="632231" y="167118"/>
                  <a:pt x="630076" y="173225"/>
                </a:cubicBezTo>
                <a:cubicBezTo>
                  <a:pt x="608275" y="234995"/>
                  <a:pt x="650561" y="240259"/>
                  <a:pt x="611026" y="230375"/>
                </a:cubicBezTo>
                <a:cubicBezTo>
                  <a:pt x="590559" y="216730"/>
                  <a:pt x="594339" y="216355"/>
                  <a:pt x="576736" y="211325"/>
                </a:cubicBezTo>
                <a:cubicBezTo>
                  <a:pt x="571701" y="209886"/>
                  <a:pt x="566576" y="208785"/>
                  <a:pt x="561496" y="207515"/>
                </a:cubicBezTo>
                <a:lnTo>
                  <a:pt x="553876" y="184655"/>
                </a:lnTo>
                <a:lnTo>
                  <a:pt x="550066" y="173225"/>
                </a:lnTo>
                <a:cubicBezTo>
                  <a:pt x="551336" y="159255"/>
                  <a:pt x="542757" y="139868"/>
                  <a:pt x="553876" y="131315"/>
                </a:cubicBezTo>
                <a:cubicBezTo>
                  <a:pt x="565997" y="121991"/>
                  <a:pt x="584303" y="135125"/>
                  <a:pt x="599596" y="135125"/>
                </a:cubicBezTo>
                <a:cubicBezTo>
                  <a:pt x="604832" y="135125"/>
                  <a:pt x="609756" y="132585"/>
                  <a:pt x="614836" y="131315"/>
                </a:cubicBezTo>
                <a:cubicBezTo>
                  <a:pt x="616106" y="127505"/>
                  <a:pt x="619214" y="123861"/>
                  <a:pt x="618646" y="119885"/>
                </a:cubicBezTo>
                <a:cubicBezTo>
                  <a:pt x="617503" y="111881"/>
                  <a:pt x="606612" y="97224"/>
                  <a:pt x="599596" y="93215"/>
                </a:cubicBezTo>
                <a:cubicBezTo>
                  <a:pt x="595050" y="90617"/>
                  <a:pt x="589436" y="90675"/>
                  <a:pt x="584356" y="89405"/>
                </a:cubicBezTo>
                <a:cubicBezTo>
                  <a:pt x="558418" y="73842"/>
                  <a:pt x="572331" y="80317"/>
                  <a:pt x="542446" y="70355"/>
                </a:cubicBezTo>
                <a:lnTo>
                  <a:pt x="531016" y="66545"/>
                </a:lnTo>
                <a:lnTo>
                  <a:pt x="519586" y="62735"/>
                </a:lnTo>
                <a:cubicBezTo>
                  <a:pt x="515776" y="60195"/>
                  <a:pt x="510583" y="58998"/>
                  <a:pt x="508156" y="55115"/>
                </a:cubicBezTo>
                <a:cubicBezTo>
                  <a:pt x="493955" y="32394"/>
                  <a:pt x="509487" y="34412"/>
                  <a:pt x="489106" y="20825"/>
                </a:cubicBezTo>
                <a:cubicBezTo>
                  <a:pt x="485764" y="18597"/>
                  <a:pt x="481486" y="18285"/>
                  <a:pt x="477676" y="17015"/>
                </a:cubicBezTo>
                <a:cubicBezTo>
                  <a:pt x="473866" y="13205"/>
                  <a:pt x="471530" y="6642"/>
                  <a:pt x="466246" y="5585"/>
                </a:cubicBezTo>
                <a:cubicBezTo>
                  <a:pt x="438319" y="0"/>
                  <a:pt x="459896" y="12570"/>
                  <a:pt x="454816" y="1701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CHALKIDIKI </a:t>
            </a:r>
            <a:endParaRPr/>
          </a:p>
          <a:p>
            <a:pPr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58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4" name="CustomShape 64"/>
          <p:cNvSpPr/>
          <p:nvPr/>
        </p:nvSpPr>
        <p:spPr>
          <a:xfrm>
            <a:off x="7800840" y="2085840"/>
            <a:ext cx="691200" cy="474480"/>
          </a:xfrm>
          <a:custGeom>
            <a:avLst/>
            <a:gdLst/>
            <a:ahLst/>
            <a:rect l="0" t="0" r="r" b="b"/>
            <a:pathLst>
              <a:path w="832431" h="571413">
                <a:moveTo>
                  <a:pt x="339090" y="570142"/>
                </a:moveTo>
                <a:cubicBezTo>
                  <a:pt x="339407" y="568872"/>
                  <a:pt x="337185" y="563855"/>
                  <a:pt x="337185" y="560617"/>
                </a:cubicBezTo>
                <a:cubicBezTo>
                  <a:pt x="337185" y="558609"/>
                  <a:pt x="337836" y="556470"/>
                  <a:pt x="339090" y="554902"/>
                </a:cubicBezTo>
                <a:cubicBezTo>
                  <a:pt x="341776" y="551545"/>
                  <a:pt x="346755" y="550442"/>
                  <a:pt x="350520" y="549187"/>
                </a:cubicBezTo>
                <a:cubicBezTo>
                  <a:pt x="352425" y="547282"/>
                  <a:pt x="353993" y="544966"/>
                  <a:pt x="356235" y="543472"/>
                </a:cubicBezTo>
                <a:cubicBezTo>
                  <a:pt x="357906" y="542358"/>
                  <a:pt x="359945" y="541678"/>
                  <a:pt x="361950" y="541567"/>
                </a:cubicBezTo>
                <a:cubicBezTo>
                  <a:pt x="382882" y="540404"/>
                  <a:pt x="403860" y="540297"/>
                  <a:pt x="424815" y="539662"/>
                </a:cubicBezTo>
                <a:cubicBezTo>
                  <a:pt x="426720" y="538392"/>
                  <a:pt x="428911" y="537471"/>
                  <a:pt x="430530" y="535852"/>
                </a:cubicBezTo>
                <a:cubicBezTo>
                  <a:pt x="435058" y="531324"/>
                  <a:pt x="436264" y="524366"/>
                  <a:pt x="438150" y="518707"/>
                </a:cubicBezTo>
                <a:cubicBezTo>
                  <a:pt x="440158" y="512683"/>
                  <a:pt x="449580" y="503467"/>
                  <a:pt x="449580" y="503467"/>
                </a:cubicBezTo>
                <a:cubicBezTo>
                  <a:pt x="450215" y="500292"/>
                  <a:pt x="450037" y="496838"/>
                  <a:pt x="451485" y="493942"/>
                </a:cubicBezTo>
                <a:cubicBezTo>
                  <a:pt x="453962" y="488988"/>
                  <a:pt x="459086" y="487699"/>
                  <a:pt x="462915" y="484417"/>
                </a:cubicBezTo>
                <a:cubicBezTo>
                  <a:pt x="465642" y="482079"/>
                  <a:pt x="468197" y="479524"/>
                  <a:pt x="470535" y="476797"/>
                </a:cubicBezTo>
                <a:cubicBezTo>
                  <a:pt x="472025" y="475059"/>
                  <a:pt x="472824" y="472793"/>
                  <a:pt x="474345" y="471082"/>
                </a:cubicBezTo>
                <a:cubicBezTo>
                  <a:pt x="477925" y="467055"/>
                  <a:pt x="481965" y="463462"/>
                  <a:pt x="485775" y="459652"/>
                </a:cubicBezTo>
                <a:cubicBezTo>
                  <a:pt x="490662" y="454765"/>
                  <a:pt x="496632" y="454547"/>
                  <a:pt x="502920" y="452032"/>
                </a:cubicBezTo>
                <a:cubicBezTo>
                  <a:pt x="506095" y="450762"/>
                  <a:pt x="509386" y="449751"/>
                  <a:pt x="512445" y="448222"/>
                </a:cubicBezTo>
                <a:cubicBezTo>
                  <a:pt x="514493" y="447198"/>
                  <a:pt x="516068" y="445342"/>
                  <a:pt x="518160" y="444412"/>
                </a:cubicBezTo>
                <a:cubicBezTo>
                  <a:pt x="522909" y="442301"/>
                  <a:pt x="531669" y="439928"/>
                  <a:pt x="537210" y="438697"/>
                </a:cubicBezTo>
                <a:cubicBezTo>
                  <a:pt x="540371" y="437995"/>
                  <a:pt x="543611" y="437644"/>
                  <a:pt x="546735" y="436792"/>
                </a:cubicBezTo>
                <a:cubicBezTo>
                  <a:pt x="550610" y="435735"/>
                  <a:pt x="554355" y="434252"/>
                  <a:pt x="558165" y="432982"/>
                </a:cubicBezTo>
                <a:cubicBezTo>
                  <a:pt x="560070" y="432347"/>
                  <a:pt x="561911" y="431471"/>
                  <a:pt x="563880" y="431077"/>
                </a:cubicBezTo>
                <a:cubicBezTo>
                  <a:pt x="575374" y="428778"/>
                  <a:pt x="570333" y="430196"/>
                  <a:pt x="579120" y="427267"/>
                </a:cubicBezTo>
                <a:cubicBezTo>
                  <a:pt x="583668" y="413622"/>
                  <a:pt x="577166" y="429231"/>
                  <a:pt x="586740" y="417742"/>
                </a:cubicBezTo>
                <a:cubicBezTo>
                  <a:pt x="593099" y="410111"/>
                  <a:pt x="588485" y="411554"/>
                  <a:pt x="592455" y="404407"/>
                </a:cubicBezTo>
                <a:cubicBezTo>
                  <a:pt x="594679" y="400404"/>
                  <a:pt x="595633" y="394088"/>
                  <a:pt x="600075" y="392977"/>
                </a:cubicBezTo>
                <a:cubicBezTo>
                  <a:pt x="624339" y="386911"/>
                  <a:pt x="605079" y="391169"/>
                  <a:pt x="659130" y="389167"/>
                </a:cubicBezTo>
                <a:cubicBezTo>
                  <a:pt x="664426" y="387402"/>
                  <a:pt x="666129" y="387391"/>
                  <a:pt x="670560" y="383452"/>
                </a:cubicBezTo>
                <a:cubicBezTo>
                  <a:pt x="674587" y="379872"/>
                  <a:pt x="676878" y="373726"/>
                  <a:pt x="681990" y="372022"/>
                </a:cubicBezTo>
                <a:cubicBezTo>
                  <a:pt x="685800" y="370752"/>
                  <a:pt x="689524" y="369186"/>
                  <a:pt x="693420" y="368212"/>
                </a:cubicBezTo>
                <a:cubicBezTo>
                  <a:pt x="695960" y="367577"/>
                  <a:pt x="698484" y="366875"/>
                  <a:pt x="701040" y="366307"/>
                </a:cubicBezTo>
                <a:cubicBezTo>
                  <a:pt x="709028" y="364532"/>
                  <a:pt x="713724" y="363876"/>
                  <a:pt x="721995" y="362497"/>
                </a:cubicBezTo>
                <a:cubicBezTo>
                  <a:pt x="723900" y="361227"/>
                  <a:pt x="725662" y="359711"/>
                  <a:pt x="727710" y="358687"/>
                </a:cubicBezTo>
                <a:cubicBezTo>
                  <a:pt x="729506" y="357789"/>
                  <a:pt x="731670" y="357757"/>
                  <a:pt x="733425" y="356782"/>
                </a:cubicBezTo>
                <a:cubicBezTo>
                  <a:pt x="741121" y="352506"/>
                  <a:pt x="742881" y="348655"/>
                  <a:pt x="750570" y="347257"/>
                </a:cubicBezTo>
                <a:cubicBezTo>
                  <a:pt x="755607" y="346341"/>
                  <a:pt x="760730" y="345987"/>
                  <a:pt x="765810" y="345352"/>
                </a:cubicBezTo>
                <a:cubicBezTo>
                  <a:pt x="775869" y="341999"/>
                  <a:pt x="769854" y="344561"/>
                  <a:pt x="782955" y="335827"/>
                </a:cubicBezTo>
                <a:cubicBezTo>
                  <a:pt x="808655" y="318694"/>
                  <a:pt x="784484" y="327697"/>
                  <a:pt x="800100" y="322492"/>
                </a:cubicBezTo>
                <a:cubicBezTo>
                  <a:pt x="799465" y="302807"/>
                  <a:pt x="799258" y="283104"/>
                  <a:pt x="798195" y="263437"/>
                </a:cubicBezTo>
                <a:cubicBezTo>
                  <a:pt x="797627" y="252925"/>
                  <a:pt x="793332" y="249615"/>
                  <a:pt x="798195" y="238672"/>
                </a:cubicBezTo>
                <a:cubicBezTo>
                  <a:pt x="799125" y="236580"/>
                  <a:pt x="802005" y="236132"/>
                  <a:pt x="803910" y="234862"/>
                </a:cubicBezTo>
                <a:cubicBezTo>
                  <a:pt x="805180" y="232957"/>
                  <a:pt x="806696" y="231195"/>
                  <a:pt x="807720" y="229147"/>
                </a:cubicBezTo>
                <a:cubicBezTo>
                  <a:pt x="808618" y="227351"/>
                  <a:pt x="808057" y="224686"/>
                  <a:pt x="809625" y="223432"/>
                </a:cubicBezTo>
                <a:cubicBezTo>
                  <a:pt x="811669" y="221796"/>
                  <a:pt x="814705" y="222162"/>
                  <a:pt x="817245" y="221527"/>
                </a:cubicBezTo>
                <a:cubicBezTo>
                  <a:pt x="819150" y="220257"/>
                  <a:pt x="821452" y="219440"/>
                  <a:pt x="822960" y="217717"/>
                </a:cubicBezTo>
                <a:cubicBezTo>
                  <a:pt x="825975" y="214271"/>
                  <a:pt x="830580" y="206287"/>
                  <a:pt x="830580" y="206287"/>
                </a:cubicBezTo>
                <a:cubicBezTo>
                  <a:pt x="829945" y="202477"/>
                  <a:pt x="832430" y="195763"/>
                  <a:pt x="828675" y="194857"/>
                </a:cubicBezTo>
                <a:cubicBezTo>
                  <a:pt x="811380" y="190682"/>
                  <a:pt x="793094" y="194028"/>
                  <a:pt x="775335" y="192952"/>
                </a:cubicBezTo>
                <a:cubicBezTo>
                  <a:pt x="772103" y="192756"/>
                  <a:pt x="768985" y="191682"/>
                  <a:pt x="765810" y="191047"/>
                </a:cubicBezTo>
                <a:lnTo>
                  <a:pt x="754380" y="183427"/>
                </a:lnTo>
                <a:cubicBezTo>
                  <a:pt x="752475" y="182157"/>
                  <a:pt x="750837" y="180341"/>
                  <a:pt x="748665" y="179617"/>
                </a:cubicBezTo>
                <a:lnTo>
                  <a:pt x="731520" y="173902"/>
                </a:lnTo>
                <a:cubicBezTo>
                  <a:pt x="728554" y="172913"/>
                  <a:pt x="720293" y="169079"/>
                  <a:pt x="716280" y="168187"/>
                </a:cubicBezTo>
                <a:cubicBezTo>
                  <a:pt x="712509" y="167349"/>
                  <a:pt x="708660" y="166917"/>
                  <a:pt x="704850" y="166282"/>
                </a:cubicBezTo>
                <a:cubicBezTo>
                  <a:pt x="702945" y="165647"/>
                  <a:pt x="701072" y="164905"/>
                  <a:pt x="699135" y="164377"/>
                </a:cubicBezTo>
                <a:cubicBezTo>
                  <a:pt x="694083" y="162999"/>
                  <a:pt x="683895" y="160567"/>
                  <a:pt x="683895" y="160567"/>
                </a:cubicBezTo>
                <a:cubicBezTo>
                  <a:pt x="680306" y="156978"/>
                  <a:pt x="677239" y="153164"/>
                  <a:pt x="672465" y="151042"/>
                </a:cubicBezTo>
                <a:cubicBezTo>
                  <a:pt x="668795" y="149411"/>
                  <a:pt x="661035" y="147232"/>
                  <a:pt x="661035" y="147232"/>
                </a:cubicBezTo>
                <a:cubicBezTo>
                  <a:pt x="659130" y="145962"/>
                  <a:pt x="657368" y="144446"/>
                  <a:pt x="655320" y="143422"/>
                </a:cubicBezTo>
                <a:cubicBezTo>
                  <a:pt x="653524" y="142524"/>
                  <a:pt x="651360" y="142492"/>
                  <a:pt x="649605" y="141517"/>
                </a:cubicBezTo>
                <a:cubicBezTo>
                  <a:pt x="629954" y="130600"/>
                  <a:pt x="645392" y="136303"/>
                  <a:pt x="632460" y="131992"/>
                </a:cubicBezTo>
                <a:cubicBezTo>
                  <a:pt x="630555" y="130722"/>
                  <a:pt x="628793" y="129206"/>
                  <a:pt x="626745" y="128182"/>
                </a:cubicBezTo>
                <a:cubicBezTo>
                  <a:pt x="610971" y="120295"/>
                  <a:pt x="631693" y="133386"/>
                  <a:pt x="615315" y="122467"/>
                </a:cubicBezTo>
                <a:cubicBezTo>
                  <a:pt x="612775" y="123102"/>
                  <a:pt x="610203" y="123620"/>
                  <a:pt x="607695" y="124372"/>
                </a:cubicBezTo>
                <a:cubicBezTo>
                  <a:pt x="603848" y="125526"/>
                  <a:pt x="596265" y="128182"/>
                  <a:pt x="596265" y="128182"/>
                </a:cubicBezTo>
                <a:cubicBezTo>
                  <a:pt x="594360" y="126912"/>
                  <a:pt x="591820" y="126277"/>
                  <a:pt x="590550" y="124372"/>
                </a:cubicBezTo>
                <a:cubicBezTo>
                  <a:pt x="589098" y="122194"/>
                  <a:pt x="589816" y="119094"/>
                  <a:pt x="588645" y="116752"/>
                </a:cubicBezTo>
                <a:cubicBezTo>
                  <a:pt x="587225" y="113912"/>
                  <a:pt x="584835" y="111672"/>
                  <a:pt x="582930" y="109132"/>
                </a:cubicBezTo>
                <a:cubicBezTo>
                  <a:pt x="576798" y="90736"/>
                  <a:pt x="586631" y="119337"/>
                  <a:pt x="577215" y="95797"/>
                </a:cubicBezTo>
                <a:lnTo>
                  <a:pt x="571500" y="78652"/>
                </a:lnTo>
                <a:cubicBezTo>
                  <a:pt x="570776" y="76480"/>
                  <a:pt x="569156" y="74696"/>
                  <a:pt x="567690" y="72937"/>
                </a:cubicBezTo>
                <a:cubicBezTo>
                  <a:pt x="565965" y="70867"/>
                  <a:pt x="563700" y="69292"/>
                  <a:pt x="561975" y="67222"/>
                </a:cubicBezTo>
                <a:cubicBezTo>
                  <a:pt x="555347" y="59268"/>
                  <a:pt x="561832" y="62729"/>
                  <a:pt x="552450" y="59602"/>
                </a:cubicBezTo>
                <a:cubicBezTo>
                  <a:pt x="551815" y="57697"/>
                  <a:pt x="551965" y="55307"/>
                  <a:pt x="550545" y="53887"/>
                </a:cubicBezTo>
                <a:cubicBezTo>
                  <a:pt x="547307" y="50649"/>
                  <a:pt x="542925" y="48807"/>
                  <a:pt x="539115" y="46267"/>
                </a:cubicBezTo>
                <a:cubicBezTo>
                  <a:pt x="531037" y="40882"/>
                  <a:pt x="535448" y="43481"/>
                  <a:pt x="525780" y="38647"/>
                </a:cubicBezTo>
                <a:cubicBezTo>
                  <a:pt x="524510" y="36742"/>
                  <a:pt x="522900" y="35024"/>
                  <a:pt x="521970" y="32932"/>
                </a:cubicBezTo>
                <a:cubicBezTo>
                  <a:pt x="520339" y="29262"/>
                  <a:pt x="520570" y="24715"/>
                  <a:pt x="518160" y="21502"/>
                </a:cubicBezTo>
                <a:cubicBezTo>
                  <a:pt x="516255" y="18962"/>
                  <a:pt x="514206" y="16524"/>
                  <a:pt x="512445" y="13882"/>
                </a:cubicBezTo>
                <a:cubicBezTo>
                  <a:pt x="510391" y="10801"/>
                  <a:pt x="509140" y="7168"/>
                  <a:pt x="506730" y="4357"/>
                </a:cubicBezTo>
                <a:cubicBezTo>
                  <a:pt x="505240" y="2619"/>
                  <a:pt x="502920" y="1817"/>
                  <a:pt x="501015" y="547"/>
                </a:cubicBezTo>
                <a:cubicBezTo>
                  <a:pt x="481333" y="5468"/>
                  <a:pt x="488680" y="0"/>
                  <a:pt x="478155" y="15787"/>
                </a:cubicBezTo>
                <a:lnTo>
                  <a:pt x="478155" y="15787"/>
                </a:lnTo>
                <a:lnTo>
                  <a:pt x="466725" y="19597"/>
                </a:lnTo>
                <a:cubicBezTo>
                  <a:pt x="464820" y="20232"/>
                  <a:pt x="463008" y="21302"/>
                  <a:pt x="461010" y="21502"/>
                </a:cubicBezTo>
                <a:lnTo>
                  <a:pt x="441960" y="23407"/>
                </a:lnTo>
                <a:cubicBezTo>
                  <a:pt x="440055" y="24042"/>
                  <a:pt x="438242" y="25102"/>
                  <a:pt x="436245" y="25312"/>
                </a:cubicBezTo>
                <a:cubicBezTo>
                  <a:pt x="429430" y="26029"/>
                  <a:pt x="408882" y="25095"/>
                  <a:pt x="398145" y="29122"/>
                </a:cubicBezTo>
                <a:cubicBezTo>
                  <a:pt x="395486" y="30119"/>
                  <a:pt x="392960" y="31471"/>
                  <a:pt x="390525" y="32932"/>
                </a:cubicBezTo>
                <a:cubicBezTo>
                  <a:pt x="386598" y="35288"/>
                  <a:pt x="379095" y="40552"/>
                  <a:pt x="379095" y="40552"/>
                </a:cubicBezTo>
                <a:cubicBezTo>
                  <a:pt x="377825" y="42457"/>
                  <a:pt x="376751" y="44508"/>
                  <a:pt x="375285" y="46267"/>
                </a:cubicBezTo>
                <a:cubicBezTo>
                  <a:pt x="373560" y="48337"/>
                  <a:pt x="371064" y="49740"/>
                  <a:pt x="369570" y="51982"/>
                </a:cubicBezTo>
                <a:cubicBezTo>
                  <a:pt x="368456" y="53653"/>
                  <a:pt x="368779" y="56026"/>
                  <a:pt x="367665" y="57697"/>
                </a:cubicBezTo>
                <a:cubicBezTo>
                  <a:pt x="363125" y="64507"/>
                  <a:pt x="361622" y="63494"/>
                  <a:pt x="354330" y="65317"/>
                </a:cubicBezTo>
                <a:cubicBezTo>
                  <a:pt x="352425" y="66587"/>
                  <a:pt x="350045" y="67339"/>
                  <a:pt x="348615" y="69127"/>
                </a:cubicBezTo>
                <a:cubicBezTo>
                  <a:pt x="347361" y="70695"/>
                  <a:pt x="347501" y="72996"/>
                  <a:pt x="346710" y="74842"/>
                </a:cubicBezTo>
                <a:cubicBezTo>
                  <a:pt x="345591" y="77452"/>
                  <a:pt x="344170" y="79922"/>
                  <a:pt x="342900" y="82462"/>
                </a:cubicBezTo>
                <a:cubicBezTo>
                  <a:pt x="342265" y="87542"/>
                  <a:pt x="342342" y="92763"/>
                  <a:pt x="340995" y="97702"/>
                </a:cubicBezTo>
                <a:cubicBezTo>
                  <a:pt x="339268" y="104035"/>
                  <a:pt x="335737" y="103434"/>
                  <a:pt x="331470" y="107227"/>
                </a:cubicBezTo>
                <a:cubicBezTo>
                  <a:pt x="327443" y="110807"/>
                  <a:pt x="323029" y="114174"/>
                  <a:pt x="320040" y="118657"/>
                </a:cubicBezTo>
                <a:cubicBezTo>
                  <a:pt x="315459" y="125528"/>
                  <a:pt x="312629" y="130582"/>
                  <a:pt x="304800" y="135802"/>
                </a:cubicBezTo>
                <a:cubicBezTo>
                  <a:pt x="300990" y="138342"/>
                  <a:pt x="297812" y="142311"/>
                  <a:pt x="293370" y="143422"/>
                </a:cubicBezTo>
                <a:lnTo>
                  <a:pt x="285750" y="145327"/>
                </a:lnTo>
                <a:cubicBezTo>
                  <a:pt x="272649" y="154061"/>
                  <a:pt x="278664" y="151499"/>
                  <a:pt x="268605" y="154852"/>
                </a:cubicBezTo>
                <a:cubicBezTo>
                  <a:pt x="266700" y="156122"/>
                  <a:pt x="264982" y="157732"/>
                  <a:pt x="262890" y="158662"/>
                </a:cubicBezTo>
                <a:cubicBezTo>
                  <a:pt x="249955" y="164411"/>
                  <a:pt x="244517" y="163051"/>
                  <a:pt x="228600" y="164377"/>
                </a:cubicBezTo>
                <a:cubicBezTo>
                  <a:pt x="226695" y="165012"/>
                  <a:pt x="224866" y="165952"/>
                  <a:pt x="222885" y="166282"/>
                </a:cubicBezTo>
                <a:cubicBezTo>
                  <a:pt x="217213" y="167227"/>
                  <a:pt x="211343" y="166894"/>
                  <a:pt x="205740" y="168187"/>
                </a:cubicBezTo>
                <a:cubicBezTo>
                  <a:pt x="202973" y="168826"/>
                  <a:pt x="200779" y="171000"/>
                  <a:pt x="198120" y="171997"/>
                </a:cubicBezTo>
                <a:cubicBezTo>
                  <a:pt x="195669" y="172916"/>
                  <a:pt x="192984" y="173074"/>
                  <a:pt x="190500" y="173902"/>
                </a:cubicBezTo>
                <a:cubicBezTo>
                  <a:pt x="189356" y="174283"/>
                  <a:pt x="178203" y="179082"/>
                  <a:pt x="175260" y="179617"/>
                </a:cubicBezTo>
                <a:cubicBezTo>
                  <a:pt x="170223" y="180533"/>
                  <a:pt x="165100" y="180887"/>
                  <a:pt x="160020" y="181522"/>
                </a:cubicBezTo>
                <a:cubicBezTo>
                  <a:pt x="156210" y="180887"/>
                  <a:pt x="151944" y="181533"/>
                  <a:pt x="148590" y="179617"/>
                </a:cubicBezTo>
                <a:cubicBezTo>
                  <a:pt x="146847" y="178621"/>
                  <a:pt x="147172" y="175850"/>
                  <a:pt x="146685" y="173902"/>
                </a:cubicBezTo>
                <a:cubicBezTo>
                  <a:pt x="145900" y="170761"/>
                  <a:pt x="145565" y="167518"/>
                  <a:pt x="144780" y="164377"/>
                </a:cubicBezTo>
                <a:cubicBezTo>
                  <a:pt x="144293" y="162429"/>
                  <a:pt x="143427" y="160593"/>
                  <a:pt x="142875" y="158662"/>
                </a:cubicBezTo>
                <a:cubicBezTo>
                  <a:pt x="142156" y="156145"/>
                  <a:pt x="142510" y="153159"/>
                  <a:pt x="140970" y="151042"/>
                </a:cubicBezTo>
                <a:cubicBezTo>
                  <a:pt x="137273" y="145958"/>
                  <a:pt x="127635" y="137707"/>
                  <a:pt x="127635" y="137707"/>
                </a:cubicBezTo>
                <a:cubicBezTo>
                  <a:pt x="125613" y="131642"/>
                  <a:pt x="126236" y="127210"/>
                  <a:pt x="116205" y="133897"/>
                </a:cubicBezTo>
                <a:cubicBezTo>
                  <a:pt x="114534" y="135011"/>
                  <a:pt x="115198" y="137816"/>
                  <a:pt x="114300" y="139612"/>
                </a:cubicBezTo>
                <a:cubicBezTo>
                  <a:pt x="113276" y="141660"/>
                  <a:pt x="111626" y="143339"/>
                  <a:pt x="110490" y="145327"/>
                </a:cubicBezTo>
                <a:cubicBezTo>
                  <a:pt x="109081" y="147793"/>
                  <a:pt x="108089" y="150481"/>
                  <a:pt x="106680" y="152947"/>
                </a:cubicBezTo>
                <a:cubicBezTo>
                  <a:pt x="105544" y="154935"/>
                  <a:pt x="104006" y="156674"/>
                  <a:pt x="102870" y="158662"/>
                </a:cubicBezTo>
                <a:cubicBezTo>
                  <a:pt x="99203" y="165080"/>
                  <a:pt x="99790" y="167701"/>
                  <a:pt x="93345" y="171997"/>
                </a:cubicBezTo>
                <a:cubicBezTo>
                  <a:pt x="91674" y="173111"/>
                  <a:pt x="89535" y="173267"/>
                  <a:pt x="87630" y="173902"/>
                </a:cubicBezTo>
                <a:cubicBezTo>
                  <a:pt x="85725" y="175172"/>
                  <a:pt x="84191" y="177459"/>
                  <a:pt x="81915" y="177712"/>
                </a:cubicBezTo>
                <a:cubicBezTo>
                  <a:pt x="71039" y="178920"/>
                  <a:pt x="67687" y="173366"/>
                  <a:pt x="59055" y="168187"/>
                </a:cubicBezTo>
                <a:cubicBezTo>
                  <a:pt x="56620" y="166726"/>
                  <a:pt x="53901" y="165786"/>
                  <a:pt x="51435" y="164377"/>
                </a:cubicBezTo>
                <a:cubicBezTo>
                  <a:pt x="41095" y="158468"/>
                  <a:pt x="50483" y="162155"/>
                  <a:pt x="40005" y="158662"/>
                </a:cubicBezTo>
                <a:cubicBezTo>
                  <a:pt x="38735" y="160567"/>
                  <a:pt x="36571" y="162119"/>
                  <a:pt x="36195" y="164377"/>
                </a:cubicBezTo>
                <a:cubicBezTo>
                  <a:pt x="33482" y="180657"/>
                  <a:pt x="33830" y="209572"/>
                  <a:pt x="36195" y="225337"/>
                </a:cubicBezTo>
                <a:cubicBezTo>
                  <a:pt x="36535" y="227601"/>
                  <a:pt x="38735" y="229147"/>
                  <a:pt x="40005" y="231052"/>
                </a:cubicBezTo>
                <a:cubicBezTo>
                  <a:pt x="39370" y="234227"/>
                  <a:pt x="40173" y="238090"/>
                  <a:pt x="38100" y="240577"/>
                </a:cubicBezTo>
                <a:cubicBezTo>
                  <a:pt x="36424" y="242588"/>
                  <a:pt x="32886" y="241451"/>
                  <a:pt x="30480" y="242482"/>
                </a:cubicBezTo>
                <a:cubicBezTo>
                  <a:pt x="28376" y="243384"/>
                  <a:pt x="26869" y="245390"/>
                  <a:pt x="24765" y="246292"/>
                </a:cubicBezTo>
                <a:cubicBezTo>
                  <a:pt x="22359" y="247323"/>
                  <a:pt x="19662" y="247478"/>
                  <a:pt x="17145" y="248197"/>
                </a:cubicBezTo>
                <a:cubicBezTo>
                  <a:pt x="4014" y="251949"/>
                  <a:pt x="20627" y="248569"/>
                  <a:pt x="0" y="252007"/>
                </a:cubicBezTo>
                <a:cubicBezTo>
                  <a:pt x="635" y="254547"/>
                  <a:pt x="874" y="257221"/>
                  <a:pt x="1905" y="259627"/>
                </a:cubicBezTo>
                <a:cubicBezTo>
                  <a:pt x="3570" y="263512"/>
                  <a:pt x="8379" y="268514"/>
                  <a:pt x="11430" y="271057"/>
                </a:cubicBezTo>
                <a:cubicBezTo>
                  <a:pt x="13189" y="272523"/>
                  <a:pt x="15434" y="273346"/>
                  <a:pt x="17145" y="274867"/>
                </a:cubicBezTo>
                <a:lnTo>
                  <a:pt x="34290" y="292012"/>
                </a:lnTo>
                <a:cubicBezTo>
                  <a:pt x="35909" y="293631"/>
                  <a:pt x="38100" y="294552"/>
                  <a:pt x="40005" y="295822"/>
                </a:cubicBezTo>
                <a:cubicBezTo>
                  <a:pt x="41275" y="297727"/>
                  <a:pt x="42196" y="299918"/>
                  <a:pt x="43815" y="301537"/>
                </a:cubicBezTo>
                <a:cubicBezTo>
                  <a:pt x="47508" y="305230"/>
                  <a:pt x="50597" y="305703"/>
                  <a:pt x="55245" y="307252"/>
                </a:cubicBezTo>
                <a:cubicBezTo>
                  <a:pt x="57150" y="308522"/>
                  <a:pt x="58912" y="310038"/>
                  <a:pt x="60960" y="311062"/>
                </a:cubicBezTo>
                <a:cubicBezTo>
                  <a:pt x="66833" y="313999"/>
                  <a:pt x="76662" y="314215"/>
                  <a:pt x="81915" y="314872"/>
                </a:cubicBezTo>
                <a:cubicBezTo>
                  <a:pt x="102717" y="328740"/>
                  <a:pt x="70647" y="308286"/>
                  <a:pt x="95250" y="320587"/>
                </a:cubicBezTo>
                <a:cubicBezTo>
                  <a:pt x="98090" y="322007"/>
                  <a:pt x="100330" y="324397"/>
                  <a:pt x="102870" y="326302"/>
                </a:cubicBezTo>
                <a:cubicBezTo>
                  <a:pt x="110349" y="348740"/>
                  <a:pt x="105288" y="330300"/>
                  <a:pt x="108585" y="368212"/>
                </a:cubicBezTo>
                <a:cubicBezTo>
                  <a:pt x="108839" y="371130"/>
                  <a:pt x="109936" y="382835"/>
                  <a:pt x="112395" y="387262"/>
                </a:cubicBezTo>
                <a:cubicBezTo>
                  <a:pt x="114619" y="391265"/>
                  <a:pt x="117475" y="394882"/>
                  <a:pt x="120015" y="398692"/>
                </a:cubicBezTo>
                <a:cubicBezTo>
                  <a:pt x="121285" y="400597"/>
                  <a:pt x="123101" y="402235"/>
                  <a:pt x="123825" y="404407"/>
                </a:cubicBezTo>
                <a:cubicBezTo>
                  <a:pt x="124460" y="406312"/>
                  <a:pt x="124096" y="408955"/>
                  <a:pt x="125730" y="410122"/>
                </a:cubicBezTo>
                <a:cubicBezTo>
                  <a:pt x="128998" y="412456"/>
                  <a:pt x="137160" y="413932"/>
                  <a:pt x="137160" y="413932"/>
                </a:cubicBezTo>
                <a:cubicBezTo>
                  <a:pt x="147320" y="413297"/>
                  <a:pt x="157585" y="413615"/>
                  <a:pt x="167640" y="412027"/>
                </a:cubicBezTo>
                <a:cubicBezTo>
                  <a:pt x="169902" y="411670"/>
                  <a:pt x="172085" y="410122"/>
                  <a:pt x="173355" y="408217"/>
                </a:cubicBezTo>
                <a:cubicBezTo>
                  <a:pt x="174807" y="406039"/>
                  <a:pt x="174508" y="403105"/>
                  <a:pt x="175260" y="400597"/>
                </a:cubicBezTo>
                <a:cubicBezTo>
                  <a:pt x="176877" y="395208"/>
                  <a:pt x="178505" y="387827"/>
                  <a:pt x="182880" y="383452"/>
                </a:cubicBezTo>
                <a:cubicBezTo>
                  <a:pt x="184499" y="381833"/>
                  <a:pt x="186316" y="379863"/>
                  <a:pt x="188595" y="379642"/>
                </a:cubicBezTo>
                <a:cubicBezTo>
                  <a:pt x="206304" y="377928"/>
                  <a:pt x="224155" y="378372"/>
                  <a:pt x="241935" y="377737"/>
                </a:cubicBezTo>
                <a:cubicBezTo>
                  <a:pt x="245745" y="376467"/>
                  <a:pt x="250023" y="376155"/>
                  <a:pt x="253365" y="373927"/>
                </a:cubicBezTo>
                <a:cubicBezTo>
                  <a:pt x="260751" y="369003"/>
                  <a:pt x="256908" y="370841"/>
                  <a:pt x="264795" y="368212"/>
                </a:cubicBezTo>
                <a:cubicBezTo>
                  <a:pt x="283375" y="355825"/>
                  <a:pt x="254501" y="375227"/>
                  <a:pt x="278130" y="358687"/>
                </a:cubicBezTo>
                <a:cubicBezTo>
                  <a:pt x="281881" y="356061"/>
                  <a:pt x="285464" y="353115"/>
                  <a:pt x="289560" y="351067"/>
                </a:cubicBezTo>
                <a:cubicBezTo>
                  <a:pt x="292100" y="349797"/>
                  <a:pt x="294543" y="348312"/>
                  <a:pt x="297180" y="347257"/>
                </a:cubicBezTo>
                <a:cubicBezTo>
                  <a:pt x="300909" y="345765"/>
                  <a:pt x="308610" y="343447"/>
                  <a:pt x="308610" y="343447"/>
                </a:cubicBezTo>
                <a:cubicBezTo>
                  <a:pt x="314960" y="344082"/>
                  <a:pt x="321704" y="343061"/>
                  <a:pt x="327660" y="345352"/>
                </a:cubicBezTo>
                <a:cubicBezTo>
                  <a:pt x="330623" y="346492"/>
                  <a:pt x="330733" y="351211"/>
                  <a:pt x="333375" y="352972"/>
                </a:cubicBezTo>
                <a:cubicBezTo>
                  <a:pt x="336717" y="355200"/>
                  <a:pt x="344805" y="356782"/>
                  <a:pt x="344805" y="356782"/>
                </a:cubicBezTo>
                <a:cubicBezTo>
                  <a:pt x="346441" y="357873"/>
                  <a:pt x="358009" y="365432"/>
                  <a:pt x="358140" y="366307"/>
                </a:cubicBezTo>
                <a:cubicBezTo>
                  <a:pt x="359744" y="377001"/>
                  <a:pt x="357311" y="387932"/>
                  <a:pt x="356235" y="398692"/>
                </a:cubicBezTo>
                <a:cubicBezTo>
                  <a:pt x="356035" y="400690"/>
                  <a:pt x="355326" y="402664"/>
                  <a:pt x="354330" y="404407"/>
                </a:cubicBezTo>
                <a:cubicBezTo>
                  <a:pt x="351149" y="409973"/>
                  <a:pt x="348439" y="413068"/>
                  <a:pt x="342900" y="415837"/>
                </a:cubicBezTo>
                <a:cubicBezTo>
                  <a:pt x="337580" y="418497"/>
                  <a:pt x="328764" y="418945"/>
                  <a:pt x="323850" y="419647"/>
                </a:cubicBezTo>
                <a:cubicBezTo>
                  <a:pt x="306965" y="425275"/>
                  <a:pt x="316412" y="423013"/>
                  <a:pt x="295275" y="425362"/>
                </a:cubicBezTo>
                <a:cubicBezTo>
                  <a:pt x="266365" y="434999"/>
                  <a:pt x="287859" y="429034"/>
                  <a:pt x="228600" y="431077"/>
                </a:cubicBezTo>
                <a:cubicBezTo>
                  <a:pt x="229235" y="445047"/>
                  <a:pt x="228839" y="459102"/>
                  <a:pt x="230505" y="472987"/>
                </a:cubicBezTo>
                <a:cubicBezTo>
                  <a:pt x="230778" y="475260"/>
                  <a:pt x="232527" y="477272"/>
                  <a:pt x="234315" y="478702"/>
                </a:cubicBezTo>
                <a:cubicBezTo>
                  <a:pt x="235723" y="479829"/>
                  <a:pt x="246936" y="482214"/>
                  <a:pt x="247650" y="482512"/>
                </a:cubicBezTo>
                <a:cubicBezTo>
                  <a:pt x="274023" y="493501"/>
                  <a:pt x="253328" y="487741"/>
                  <a:pt x="270510" y="492037"/>
                </a:cubicBezTo>
                <a:cubicBezTo>
                  <a:pt x="271145" y="500927"/>
                  <a:pt x="271093" y="509893"/>
                  <a:pt x="272415" y="518707"/>
                </a:cubicBezTo>
                <a:cubicBezTo>
                  <a:pt x="272707" y="520655"/>
                  <a:pt x="276415" y="533439"/>
                  <a:pt x="280035" y="535852"/>
                </a:cubicBezTo>
                <a:cubicBezTo>
                  <a:pt x="282213" y="537304"/>
                  <a:pt x="285099" y="537189"/>
                  <a:pt x="287655" y="537757"/>
                </a:cubicBezTo>
                <a:cubicBezTo>
                  <a:pt x="301448" y="540822"/>
                  <a:pt x="292683" y="538163"/>
                  <a:pt x="302895" y="541567"/>
                </a:cubicBezTo>
                <a:cubicBezTo>
                  <a:pt x="304800" y="542837"/>
                  <a:pt x="306466" y="544573"/>
                  <a:pt x="308610" y="545377"/>
                </a:cubicBezTo>
                <a:cubicBezTo>
                  <a:pt x="311642" y="546514"/>
                  <a:pt x="314994" y="546497"/>
                  <a:pt x="318135" y="547282"/>
                </a:cubicBezTo>
                <a:cubicBezTo>
                  <a:pt x="320083" y="547769"/>
                  <a:pt x="321945" y="548552"/>
                  <a:pt x="323850" y="549187"/>
                </a:cubicBezTo>
                <a:cubicBezTo>
                  <a:pt x="325120" y="551092"/>
                  <a:pt x="326194" y="553143"/>
                  <a:pt x="327660" y="554902"/>
                </a:cubicBezTo>
                <a:cubicBezTo>
                  <a:pt x="329385" y="556972"/>
                  <a:pt x="332038" y="558278"/>
                  <a:pt x="333375" y="560617"/>
                </a:cubicBezTo>
                <a:cubicBezTo>
                  <a:pt x="334674" y="562890"/>
                  <a:pt x="333644" y="566193"/>
                  <a:pt x="335280" y="568237"/>
                </a:cubicBezTo>
                <a:cubicBezTo>
                  <a:pt x="336534" y="569805"/>
                  <a:pt x="338773" y="571412"/>
                  <a:pt x="339090" y="570142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SALONICA</a:t>
            </a:r>
            <a:endParaRPr/>
          </a:p>
        </p:txBody>
      </p:sp>
      <p:sp>
        <p:nvSpPr>
          <p:cNvPr id="295" name="CustomShape 65"/>
          <p:cNvSpPr/>
          <p:nvPr/>
        </p:nvSpPr>
        <p:spPr>
          <a:xfrm>
            <a:off x="7380360" y="1837800"/>
            <a:ext cx="845280" cy="506160"/>
          </a:xfrm>
          <a:custGeom>
            <a:avLst/>
            <a:gdLst/>
            <a:ahLst/>
            <a:rect l="0" t="0" r="r" b="b"/>
            <a:pathLst>
              <a:path w="1018087" h="609630">
                <a:moveTo>
                  <a:pt x="564447" y="467360"/>
                </a:moveTo>
                <a:cubicBezTo>
                  <a:pt x="572914" y="466937"/>
                  <a:pt x="578433" y="483321"/>
                  <a:pt x="607627" y="474980"/>
                </a:cubicBezTo>
                <a:cubicBezTo>
                  <a:pt x="614222" y="473096"/>
                  <a:pt x="611715" y="463272"/>
                  <a:pt x="615247" y="459740"/>
                </a:cubicBezTo>
                <a:cubicBezTo>
                  <a:pt x="617140" y="457847"/>
                  <a:pt x="620327" y="458047"/>
                  <a:pt x="622867" y="457200"/>
                </a:cubicBezTo>
                <a:cubicBezTo>
                  <a:pt x="627947" y="458047"/>
                  <a:pt x="633822" y="456883"/>
                  <a:pt x="638107" y="459740"/>
                </a:cubicBezTo>
                <a:cubicBezTo>
                  <a:pt x="642215" y="462478"/>
                  <a:pt x="642696" y="468543"/>
                  <a:pt x="645727" y="472440"/>
                </a:cubicBezTo>
                <a:cubicBezTo>
                  <a:pt x="654164" y="483288"/>
                  <a:pt x="653365" y="481759"/>
                  <a:pt x="663507" y="485140"/>
                </a:cubicBezTo>
                <a:lnTo>
                  <a:pt x="777807" y="480060"/>
                </a:lnTo>
                <a:cubicBezTo>
                  <a:pt x="788456" y="479421"/>
                  <a:pt x="793135" y="477432"/>
                  <a:pt x="800667" y="469900"/>
                </a:cubicBezTo>
                <a:cubicBezTo>
                  <a:pt x="817600" y="452967"/>
                  <a:pt x="793047" y="470747"/>
                  <a:pt x="813367" y="457200"/>
                </a:cubicBezTo>
                <a:cubicBezTo>
                  <a:pt x="815907" y="453813"/>
                  <a:pt x="818887" y="450716"/>
                  <a:pt x="820987" y="447040"/>
                </a:cubicBezTo>
                <a:cubicBezTo>
                  <a:pt x="822315" y="444715"/>
                  <a:pt x="821883" y="441533"/>
                  <a:pt x="823527" y="439420"/>
                </a:cubicBezTo>
                <a:cubicBezTo>
                  <a:pt x="827938" y="433749"/>
                  <a:pt x="833687" y="429260"/>
                  <a:pt x="838767" y="424180"/>
                </a:cubicBezTo>
                <a:cubicBezTo>
                  <a:pt x="856762" y="406185"/>
                  <a:pt x="836824" y="414668"/>
                  <a:pt x="854007" y="408940"/>
                </a:cubicBezTo>
                <a:cubicBezTo>
                  <a:pt x="856547" y="406400"/>
                  <a:pt x="858867" y="403620"/>
                  <a:pt x="861627" y="401320"/>
                </a:cubicBezTo>
                <a:cubicBezTo>
                  <a:pt x="863972" y="399366"/>
                  <a:pt x="867340" y="398624"/>
                  <a:pt x="869247" y="396240"/>
                </a:cubicBezTo>
                <a:cubicBezTo>
                  <a:pt x="870920" y="394149"/>
                  <a:pt x="871051" y="391194"/>
                  <a:pt x="871787" y="388620"/>
                </a:cubicBezTo>
                <a:cubicBezTo>
                  <a:pt x="879464" y="361749"/>
                  <a:pt x="867335" y="399437"/>
                  <a:pt x="879407" y="363220"/>
                </a:cubicBezTo>
                <a:cubicBezTo>
                  <a:pt x="880511" y="359908"/>
                  <a:pt x="886223" y="361683"/>
                  <a:pt x="889567" y="360680"/>
                </a:cubicBezTo>
                <a:cubicBezTo>
                  <a:pt x="894696" y="359141"/>
                  <a:pt x="904807" y="355600"/>
                  <a:pt x="904807" y="355600"/>
                </a:cubicBezTo>
                <a:cubicBezTo>
                  <a:pt x="914692" y="340772"/>
                  <a:pt x="903645" y="353641"/>
                  <a:pt x="920047" y="345440"/>
                </a:cubicBezTo>
                <a:cubicBezTo>
                  <a:pt x="925508" y="342710"/>
                  <a:pt x="935287" y="335280"/>
                  <a:pt x="935287" y="335280"/>
                </a:cubicBezTo>
                <a:cubicBezTo>
                  <a:pt x="936980" y="332740"/>
                  <a:pt x="937778" y="329278"/>
                  <a:pt x="940367" y="327660"/>
                </a:cubicBezTo>
                <a:cubicBezTo>
                  <a:pt x="953905" y="319199"/>
                  <a:pt x="987217" y="320604"/>
                  <a:pt x="996247" y="320040"/>
                </a:cubicBezTo>
                <a:cubicBezTo>
                  <a:pt x="998787" y="317500"/>
                  <a:pt x="1001662" y="315255"/>
                  <a:pt x="1003867" y="312420"/>
                </a:cubicBezTo>
                <a:cubicBezTo>
                  <a:pt x="1007615" y="307601"/>
                  <a:pt x="1014027" y="297180"/>
                  <a:pt x="1014027" y="297180"/>
                </a:cubicBezTo>
                <a:cubicBezTo>
                  <a:pt x="1008548" y="264307"/>
                  <a:pt x="1018086" y="292807"/>
                  <a:pt x="1001327" y="279400"/>
                </a:cubicBezTo>
                <a:cubicBezTo>
                  <a:pt x="999236" y="277727"/>
                  <a:pt x="1000272" y="274008"/>
                  <a:pt x="998787" y="271780"/>
                </a:cubicBezTo>
                <a:cubicBezTo>
                  <a:pt x="996794" y="268791"/>
                  <a:pt x="994307" y="265904"/>
                  <a:pt x="991167" y="264160"/>
                </a:cubicBezTo>
                <a:cubicBezTo>
                  <a:pt x="986486" y="261559"/>
                  <a:pt x="975927" y="259080"/>
                  <a:pt x="975927" y="259080"/>
                </a:cubicBezTo>
                <a:cubicBezTo>
                  <a:pt x="975080" y="256540"/>
                  <a:pt x="973387" y="254137"/>
                  <a:pt x="973387" y="251460"/>
                </a:cubicBezTo>
                <a:cubicBezTo>
                  <a:pt x="973387" y="241383"/>
                  <a:pt x="979448" y="226289"/>
                  <a:pt x="973387" y="215900"/>
                </a:cubicBezTo>
                <a:cubicBezTo>
                  <a:pt x="964202" y="200154"/>
                  <a:pt x="957627" y="200487"/>
                  <a:pt x="942907" y="195580"/>
                </a:cubicBezTo>
                <a:lnTo>
                  <a:pt x="935287" y="193040"/>
                </a:lnTo>
                <a:lnTo>
                  <a:pt x="927667" y="190500"/>
                </a:lnTo>
                <a:cubicBezTo>
                  <a:pt x="915592" y="182450"/>
                  <a:pt x="921012" y="188316"/>
                  <a:pt x="914967" y="170180"/>
                </a:cubicBezTo>
                <a:lnTo>
                  <a:pt x="914967" y="170180"/>
                </a:lnTo>
                <a:cubicBezTo>
                  <a:pt x="910902" y="166115"/>
                  <a:pt x="900039" y="153259"/>
                  <a:pt x="892107" y="149860"/>
                </a:cubicBezTo>
                <a:cubicBezTo>
                  <a:pt x="888898" y="148485"/>
                  <a:pt x="885334" y="148167"/>
                  <a:pt x="881947" y="147320"/>
                </a:cubicBezTo>
                <a:cubicBezTo>
                  <a:pt x="879407" y="145627"/>
                  <a:pt x="876486" y="144399"/>
                  <a:pt x="874327" y="142240"/>
                </a:cubicBezTo>
                <a:cubicBezTo>
                  <a:pt x="868423" y="136336"/>
                  <a:pt x="853456" y="110546"/>
                  <a:pt x="851467" y="109220"/>
                </a:cubicBezTo>
                <a:lnTo>
                  <a:pt x="843847" y="104140"/>
                </a:lnTo>
                <a:cubicBezTo>
                  <a:pt x="823721" y="110849"/>
                  <a:pt x="833889" y="108340"/>
                  <a:pt x="813367" y="111760"/>
                </a:cubicBezTo>
                <a:cubicBezTo>
                  <a:pt x="803465" y="118361"/>
                  <a:pt x="779185" y="136795"/>
                  <a:pt x="770187" y="114300"/>
                </a:cubicBezTo>
                <a:cubicBezTo>
                  <a:pt x="761046" y="91449"/>
                  <a:pt x="775267" y="40640"/>
                  <a:pt x="775267" y="40640"/>
                </a:cubicBezTo>
                <a:cubicBezTo>
                  <a:pt x="773574" y="31327"/>
                  <a:pt x="773585" y="21535"/>
                  <a:pt x="770187" y="12700"/>
                </a:cubicBezTo>
                <a:cubicBezTo>
                  <a:pt x="769091" y="9851"/>
                  <a:pt x="764912" y="9574"/>
                  <a:pt x="762567" y="7620"/>
                </a:cubicBezTo>
                <a:cubicBezTo>
                  <a:pt x="759807" y="5320"/>
                  <a:pt x="757487" y="2540"/>
                  <a:pt x="754947" y="0"/>
                </a:cubicBezTo>
                <a:cubicBezTo>
                  <a:pt x="743940" y="847"/>
                  <a:pt x="732831" y="818"/>
                  <a:pt x="721927" y="2540"/>
                </a:cubicBezTo>
                <a:cubicBezTo>
                  <a:pt x="716638" y="3375"/>
                  <a:pt x="711767" y="5927"/>
                  <a:pt x="706687" y="7620"/>
                </a:cubicBezTo>
                <a:cubicBezTo>
                  <a:pt x="703375" y="8724"/>
                  <a:pt x="699884" y="9201"/>
                  <a:pt x="696527" y="10160"/>
                </a:cubicBezTo>
                <a:cubicBezTo>
                  <a:pt x="693953" y="10896"/>
                  <a:pt x="691447" y="11853"/>
                  <a:pt x="688907" y="12700"/>
                </a:cubicBezTo>
                <a:cubicBezTo>
                  <a:pt x="677262" y="30168"/>
                  <a:pt x="680678" y="22148"/>
                  <a:pt x="676207" y="35560"/>
                </a:cubicBezTo>
                <a:cubicBezTo>
                  <a:pt x="683857" y="77637"/>
                  <a:pt x="681673" y="52930"/>
                  <a:pt x="678747" y="104140"/>
                </a:cubicBezTo>
                <a:cubicBezTo>
                  <a:pt x="677828" y="120223"/>
                  <a:pt x="679221" y="136576"/>
                  <a:pt x="676207" y="152400"/>
                </a:cubicBezTo>
                <a:cubicBezTo>
                  <a:pt x="675636" y="155399"/>
                  <a:pt x="671377" y="156240"/>
                  <a:pt x="668587" y="157480"/>
                </a:cubicBezTo>
                <a:cubicBezTo>
                  <a:pt x="663694" y="159655"/>
                  <a:pt x="658136" y="160165"/>
                  <a:pt x="653347" y="162560"/>
                </a:cubicBezTo>
                <a:cubicBezTo>
                  <a:pt x="640792" y="168837"/>
                  <a:pt x="646779" y="166443"/>
                  <a:pt x="635567" y="170180"/>
                </a:cubicBezTo>
                <a:cubicBezTo>
                  <a:pt x="633874" y="166793"/>
                  <a:pt x="631483" y="163673"/>
                  <a:pt x="630487" y="160020"/>
                </a:cubicBezTo>
                <a:cubicBezTo>
                  <a:pt x="625229" y="140742"/>
                  <a:pt x="634094" y="138142"/>
                  <a:pt x="620327" y="147320"/>
                </a:cubicBezTo>
                <a:lnTo>
                  <a:pt x="615247" y="162560"/>
                </a:lnTo>
                <a:cubicBezTo>
                  <a:pt x="613181" y="168758"/>
                  <a:pt x="612551" y="172876"/>
                  <a:pt x="607627" y="177800"/>
                </a:cubicBezTo>
                <a:cubicBezTo>
                  <a:pt x="605468" y="179959"/>
                  <a:pt x="602547" y="181187"/>
                  <a:pt x="600007" y="182880"/>
                </a:cubicBezTo>
                <a:cubicBezTo>
                  <a:pt x="599160" y="186267"/>
                  <a:pt x="599766" y="190413"/>
                  <a:pt x="597467" y="193040"/>
                </a:cubicBezTo>
                <a:cubicBezTo>
                  <a:pt x="593447" y="197635"/>
                  <a:pt x="582227" y="203200"/>
                  <a:pt x="582227" y="203200"/>
                </a:cubicBezTo>
                <a:cubicBezTo>
                  <a:pt x="580534" y="205740"/>
                  <a:pt x="580082" y="209981"/>
                  <a:pt x="577147" y="210820"/>
                </a:cubicBezTo>
                <a:cubicBezTo>
                  <a:pt x="560208" y="215660"/>
                  <a:pt x="567723" y="206230"/>
                  <a:pt x="559367" y="200660"/>
                </a:cubicBezTo>
                <a:cubicBezTo>
                  <a:pt x="556462" y="198724"/>
                  <a:pt x="552594" y="198967"/>
                  <a:pt x="549207" y="198120"/>
                </a:cubicBezTo>
                <a:cubicBezTo>
                  <a:pt x="547514" y="195580"/>
                  <a:pt x="547138" y="191002"/>
                  <a:pt x="544127" y="190500"/>
                </a:cubicBezTo>
                <a:cubicBezTo>
                  <a:pt x="511166" y="185006"/>
                  <a:pt x="482527" y="188341"/>
                  <a:pt x="450147" y="190500"/>
                </a:cubicBezTo>
                <a:cubicBezTo>
                  <a:pt x="447607" y="191347"/>
                  <a:pt x="445043" y="193955"/>
                  <a:pt x="442527" y="193040"/>
                </a:cubicBezTo>
                <a:cubicBezTo>
                  <a:pt x="435020" y="190310"/>
                  <a:pt x="427855" y="185988"/>
                  <a:pt x="422207" y="180340"/>
                </a:cubicBezTo>
                <a:cubicBezTo>
                  <a:pt x="419667" y="177800"/>
                  <a:pt x="417800" y="174326"/>
                  <a:pt x="414587" y="172720"/>
                </a:cubicBezTo>
                <a:cubicBezTo>
                  <a:pt x="410726" y="170789"/>
                  <a:pt x="406120" y="171027"/>
                  <a:pt x="401887" y="170180"/>
                </a:cubicBezTo>
                <a:cubicBezTo>
                  <a:pt x="399347" y="167640"/>
                  <a:pt x="396567" y="165320"/>
                  <a:pt x="394267" y="162560"/>
                </a:cubicBezTo>
                <a:cubicBezTo>
                  <a:pt x="376397" y="141115"/>
                  <a:pt x="410904" y="152768"/>
                  <a:pt x="338387" y="160020"/>
                </a:cubicBezTo>
                <a:cubicBezTo>
                  <a:pt x="335847" y="161713"/>
                  <a:pt x="333573" y="163897"/>
                  <a:pt x="330767" y="165100"/>
                </a:cubicBezTo>
                <a:cubicBezTo>
                  <a:pt x="327558" y="166475"/>
                  <a:pt x="323638" y="165908"/>
                  <a:pt x="320607" y="167640"/>
                </a:cubicBezTo>
                <a:cubicBezTo>
                  <a:pt x="293970" y="182861"/>
                  <a:pt x="329158" y="169870"/>
                  <a:pt x="305367" y="177800"/>
                </a:cubicBezTo>
                <a:cubicBezTo>
                  <a:pt x="302827" y="179493"/>
                  <a:pt x="300231" y="181106"/>
                  <a:pt x="297747" y="182880"/>
                </a:cubicBezTo>
                <a:cubicBezTo>
                  <a:pt x="294302" y="185341"/>
                  <a:pt x="291373" y="188607"/>
                  <a:pt x="287587" y="190500"/>
                </a:cubicBezTo>
                <a:cubicBezTo>
                  <a:pt x="281403" y="193592"/>
                  <a:pt x="269479" y="196297"/>
                  <a:pt x="262187" y="198120"/>
                </a:cubicBezTo>
                <a:cubicBezTo>
                  <a:pt x="256260" y="197273"/>
                  <a:pt x="249878" y="198011"/>
                  <a:pt x="244407" y="195580"/>
                </a:cubicBezTo>
                <a:cubicBezTo>
                  <a:pt x="241617" y="194340"/>
                  <a:pt x="241486" y="190119"/>
                  <a:pt x="239327" y="187960"/>
                </a:cubicBezTo>
                <a:cubicBezTo>
                  <a:pt x="236334" y="184967"/>
                  <a:pt x="232635" y="182768"/>
                  <a:pt x="229167" y="180340"/>
                </a:cubicBezTo>
                <a:cubicBezTo>
                  <a:pt x="224165" y="176839"/>
                  <a:pt x="213927" y="170180"/>
                  <a:pt x="213927" y="170180"/>
                </a:cubicBezTo>
                <a:cubicBezTo>
                  <a:pt x="208593" y="171958"/>
                  <a:pt x="202626" y="173204"/>
                  <a:pt x="198687" y="177800"/>
                </a:cubicBezTo>
                <a:cubicBezTo>
                  <a:pt x="185772" y="192868"/>
                  <a:pt x="197066" y="187527"/>
                  <a:pt x="183447" y="198120"/>
                </a:cubicBezTo>
                <a:cubicBezTo>
                  <a:pt x="178628" y="201868"/>
                  <a:pt x="173287" y="204893"/>
                  <a:pt x="168207" y="208280"/>
                </a:cubicBezTo>
                <a:lnTo>
                  <a:pt x="160587" y="213360"/>
                </a:lnTo>
                <a:cubicBezTo>
                  <a:pt x="157563" y="210336"/>
                  <a:pt x="144700" y="193339"/>
                  <a:pt x="137727" y="208280"/>
                </a:cubicBezTo>
                <a:cubicBezTo>
                  <a:pt x="132702" y="219049"/>
                  <a:pt x="136575" y="232038"/>
                  <a:pt x="135187" y="243840"/>
                </a:cubicBezTo>
                <a:cubicBezTo>
                  <a:pt x="134874" y="246499"/>
                  <a:pt x="134132" y="249232"/>
                  <a:pt x="132647" y="251460"/>
                </a:cubicBezTo>
                <a:cubicBezTo>
                  <a:pt x="130654" y="254449"/>
                  <a:pt x="128016" y="257087"/>
                  <a:pt x="125027" y="259080"/>
                </a:cubicBezTo>
                <a:cubicBezTo>
                  <a:pt x="122799" y="260565"/>
                  <a:pt x="119868" y="260565"/>
                  <a:pt x="117407" y="261620"/>
                </a:cubicBezTo>
                <a:cubicBezTo>
                  <a:pt x="113927" y="263112"/>
                  <a:pt x="110328" y="264499"/>
                  <a:pt x="107247" y="266700"/>
                </a:cubicBezTo>
                <a:cubicBezTo>
                  <a:pt x="104324" y="268788"/>
                  <a:pt x="102387" y="272020"/>
                  <a:pt x="99627" y="274320"/>
                </a:cubicBezTo>
                <a:cubicBezTo>
                  <a:pt x="97282" y="276274"/>
                  <a:pt x="94491" y="277626"/>
                  <a:pt x="92007" y="279400"/>
                </a:cubicBezTo>
                <a:cubicBezTo>
                  <a:pt x="69953" y="295153"/>
                  <a:pt x="92185" y="280128"/>
                  <a:pt x="74227" y="292100"/>
                </a:cubicBezTo>
                <a:cubicBezTo>
                  <a:pt x="71659" y="295953"/>
                  <a:pt x="66607" y="302082"/>
                  <a:pt x="66607" y="307340"/>
                </a:cubicBezTo>
                <a:cubicBezTo>
                  <a:pt x="66607" y="311657"/>
                  <a:pt x="68300" y="315807"/>
                  <a:pt x="69147" y="320040"/>
                </a:cubicBezTo>
                <a:lnTo>
                  <a:pt x="61527" y="342900"/>
                </a:lnTo>
                <a:lnTo>
                  <a:pt x="58987" y="350520"/>
                </a:lnTo>
                <a:lnTo>
                  <a:pt x="56447" y="358140"/>
                </a:lnTo>
                <a:cubicBezTo>
                  <a:pt x="55600" y="373380"/>
                  <a:pt x="55800" y="388714"/>
                  <a:pt x="53907" y="403860"/>
                </a:cubicBezTo>
                <a:cubicBezTo>
                  <a:pt x="53243" y="409173"/>
                  <a:pt x="50520" y="414020"/>
                  <a:pt x="48827" y="419100"/>
                </a:cubicBezTo>
                <a:cubicBezTo>
                  <a:pt x="47691" y="422508"/>
                  <a:pt x="44196" y="424727"/>
                  <a:pt x="41207" y="426720"/>
                </a:cubicBezTo>
                <a:cubicBezTo>
                  <a:pt x="38979" y="428205"/>
                  <a:pt x="36241" y="428906"/>
                  <a:pt x="33587" y="429260"/>
                </a:cubicBezTo>
                <a:cubicBezTo>
                  <a:pt x="23481" y="430607"/>
                  <a:pt x="13267" y="430953"/>
                  <a:pt x="3107" y="431800"/>
                </a:cubicBezTo>
                <a:cubicBezTo>
                  <a:pt x="2260" y="434340"/>
                  <a:pt x="567" y="436743"/>
                  <a:pt x="567" y="439420"/>
                </a:cubicBezTo>
                <a:cubicBezTo>
                  <a:pt x="567" y="450717"/>
                  <a:pt x="0" y="461713"/>
                  <a:pt x="8187" y="469900"/>
                </a:cubicBezTo>
                <a:cubicBezTo>
                  <a:pt x="10346" y="472059"/>
                  <a:pt x="13267" y="473287"/>
                  <a:pt x="15807" y="474980"/>
                </a:cubicBezTo>
                <a:cubicBezTo>
                  <a:pt x="17500" y="477520"/>
                  <a:pt x="18859" y="480318"/>
                  <a:pt x="20887" y="482600"/>
                </a:cubicBezTo>
                <a:cubicBezTo>
                  <a:pt x="25660" y="487970"/>
                  <a:pt x="36127" y="497840"/>
                  <a:pt x="36127" y="497840"/>
                </a:cubicBezTo>
                <a:lnTo>
                  <a:pt x="43747" y="520700"/>
                </a:lnTo>
                <a:cubicBezTo>
                  <a:pt x="44594" y="523240"/>
                  <a:pt x="45638" y="525723"/>
                  <a:pt x="46287" y="528320"/>
                </a:cubicBezTo>
                <a:cubicBezTo>
                  <a:pt x="47134" y="531707"/>
                  <a:pt x="47266" y="535358"/>
                  <a:pt x="48827" y="538480"/>
                </a:cubicBezTo>
                <a:cubicBezTo>
                  <a:pt x="51557" y="543941"/>
                  <a:pt x="53064" y="552239"/>
                  <a:pt x="58987" y="553720"/>
                </a:cubicBezTo>
                <a:lnTo>
                  <a:pt x="69147" y="556260"/>
                </a:lnTo>
                <a:cubicBezTo>
                  <a:pt x="73380" y="559647"/>
                  <a:pt x="76453" y="565881"/>
                  <a:pt x="81847" y="566420"/>
                </a:cubicBezTo>
                <a:cubicBezTo>
                  <a:pt x="100656" y="568301"/>
                  <a:pt x="112378" y="563863"/>
                  <a:pt x="127567" y="558800"/>
                </a:cubicBezTo>
                <a:cubicBezTo>
                  <a:pt x="129260" y="556260"/>
                  <a:pt x="129594" y="551180"/>
                  <a:pt x="132647" y="551180"/>
                </a:cubicBezTo>
                <a:cubicBezTo>
                  <a:pt x="135324" y="551180"/>
                  <a:pt x="130107" y="556123"/>
                  <a:pt x="130107" y="558800"/>
                </a:cubicBezTo>
                <a:cubicBezTo>
                  <a:pt x="130107" y="568152"/>
                  <a:pt x="131411" y="577470"/>
                  <a:pt x="132647" y="586740"/>
                </a:cubicBezTo>
                <a:cubicBezTo>
                  <a:pt x="132657" y="586816"/>
                  <a:pt x="136521" y="603314"/>
                  <a:pt x="137727" y="604520"/>
                </a:cubicBezTo>
                <a:cubicBezTo>
                  <a:pt x="140404" y="607197"/>
                  <a:pt x="144500" y="607907"/>
                  <a:pt x="147887" y="609600"/>
                </a:cubicBezTo>
                <a:cubicBezTo>
                  <a:pt x="157200" y="608753"/>
                  <a:pt x="166835" y="609629"/>
                  <a:pt x="175827" y="607060"/>
                </a:cubicBezTo>
                <a:cubicBezTo>
                  <a:pt x="179281" y="606073"/>
                  <a:pt x="181147" y="602200"/>
                  <a:pt x="183447" y="599440"/>
                </a:cubicBezTo>
                <a:cubicBezTo>
                  <a:pt x="188287" y="593632"/>
                  <a:pt x="189075" y="591173"/>
                  <a:pt x="191067" y="584200"/>
                </a:cubicBezTo>
                <a:cubicBezTo>
                  <a:pt x="192026" y="580843"/>
                  <a:pt x="191308" y="576667"/>
                  <a:pt x="193607" y="574040"/>
                </a:cubicBezTo>
                <a:cubicBezTo>
                  <a:pt x="202843" y="563484"/>
                  <a:pt x="208017" y="564480"/>
                  <a:pt x="219007" y="561340"/>
                </a:cubicBezTo>
                <a:cubicBezTo>
                  <a:pt x="221581" y="560604"/>
                  <a:pt x="224087" y="559647"/>
                  <a:pt x="226627" y="558800"/>
                </a:cubicBezTo>
                <a:cubicBezTo>
                  <a:pt x="253224" y="532203"/>
                  <a:pt x="236794" y="544934"/>
                  <a:pt x="318067" y="553720"/>
                </a:cubicBezTo>
                <a:cubicBezTo>
                  <a:pt x="327374" y="554726"/>
                  <a:pt x="328255" y="563908"/>
                  <a:pt x="333307" y="568960"/>
                </a:cubicBezTo>
                <a:cubicBezTo>
                  <a:pt x="335466" y="571119"/>
                  <a:pt x="338387" y="572347"/>
                  <a:pt x="340927" y="574040"/>
                </a:cubicBezTo>
                <a:cubicBezTo>
                  <a:pt x="341774" y="576580"/>
                  <a:pt x="342270" y="579265"/>
                  <a:pt x="343467" y="581660"/>
                </a:cubicBezTo>
                <a:cubicBezTo>
                  <a:pt x="344832" y="584390"/>
                  <a:pt x="346250" y="587270"/>
                  <a:pt x="348547" y="589280"/>
                </a:cubicBezTo>
                <a:cubicBezTo>
                  <a:pt x="364270" y="603038"/>
                  <a:pt x="365123" y="599588"/>
                  <a:pt x="386647" y="601980"/>
                </a:cubicBezTo>
                <a:cubicBezTo>
                  <a:pt x="397654" y="601133"/>
                  <a:pt x="408957" y="602117"/>
                  <a:pt x="419667" y="599440"/>
                </a:cubicBezTo>
                <a:cubicBezTo>
                  <a:pt x="427963" y="597366"/>
                  <a:pt x="430788" y="581316"/>
                  <a:pt x="432367" y="576580"/>
                </a:cubicBezTo>
                <a:cubicBezTo>
                  <a:pt x="433214" y="574040"/>
                  <a:pt x="432512" y="570157"/>
                  <a:pt x="434907" y="568960"/>
                </a:cubicBezTo>
                <a:lnTo>
                  <a:pt x="445067" y="563880"/>
                </a:lnTo>
                <a:cubicBezTo>
                  <a:pt x="450596" y="564986"/>
                  <a:pt x="461362" y="565463"/>
                  <a:pt x="465387" y="571500"/>
                </a:cubicBezTo>
                <a:cubicBezTo>
                  <a:pt x="467323" y="574405"/>
                  <a:pt x="466552" y="578451"/>
                  <a:pt x="467927" y="581660"/>
                </a:cubicBezTo>
                <a:cubicBezTo>
                  <a:pt x="471314" y="589562"/>
                  <a:pt x="473854" y="589844"/>
                  <a:pt x="480627" y="594360"/>
                </a:cubicBezTo>
                <a:cubicBezTo>
                  <a:pt x="490787" y="591820"/>
                  <a:pt x="501598" y="591129"/>
                  <a:pt x="511107" y="586740"/>
                </a:cubicBezTo>
                <a:cubicBezTo>
                  <a:pt x="513538" y="585618"/>
                  <a:pt x="513066" y="581734"/>
                  <a:pt x="513647" y="579120"/>
                </a:cubicBezTo>
                <a:cubicBezTo>
                  <a:pt x="514764" y="574093"/>
                  <a:pt x="515177" y="568930"/>
                  <a:pt x="516187" y="563880"/>
                </a:cubicBezTo>
                <a:cubicBezTo>
                  <a:pt x="516872" y="560457"/>
                  <a:pt x="515675" y="555415"/>
                  <a:pt x="518727" y="553720"/>
                </a:cubicBezTo>
                <a:cubicBezTo>
                  <a:pt x="524694" y="550405"/>
                  <a:pt x="532274" y="552027"/>
                  <a:pt x="539047" y="551180"/>
                </a:cubicBezTo>
                <a:cubicBezTo>
                  <a:pt x="541587" y="549487"/>
                  <a:pt x="544385" y="548128"/>
                  <a:pt x="546667" y="546100"/>
                </a:cubicBezTo>
                <a:cubicBezTo>
                  <a:pt x="552037" y="541327"/>
                  <a:pt x="561907" y="530860"/>
                  <a:pt x="561907" y="530860"/>
                </a:cubicBezTo>
                <a:cubicBezTo>
                  <a:pt x="561060" y="524087"/>
                  <a:pt x="560797" y="517215"/>
                  <a:pt x="559367" y="510540"/>
                </a:cubicBezTo>
                <a:cubicBezTo>
                  <a:pt x="558245" y="505304"/>
                  <a:pt x="554287" y="495300"/>
                  <a:pt x="554287" y="495300"/>
                </a:cubicBezTo>
                <a:cubicBezTo>
                  <a:pt x="555134" y="489373"/>
                  <a:pt x="555107" y="483254"/>
                  <a:pt x="556827" y="477520"/>
                </a:cubicBezTo>
                <a:cubicBezTo>
                  <a:pt x="562377" y="459021"/>
                  <a:pt x="555980" y="467783"/>
                  <a:pt x="564447" y="46736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PELLA KILKIS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59</a:t>
            </a:r>
            <a:endParaRPr/>
          </a:p>
        </p:txBody>
      </p:sp>
      <p:sp>
        <p:nvSpPr>
          <p:cNvPr id="296" name="CustomShape 66"/>
          <p:cNvSpPr/>
          <p:nvPr/>
        </p:nvSpPr>
        <p:spPr>
          <a:xfrm>
            <a:off x="7477560" y="2283120"/>
            <a:ext cx="439200" cy="318240"/>
          </a:xfrm>
          <a:custGeom>
            <a:avLst/>
            <a:gdLst/>
            <a:ahLst/>
            <a:rect l="0" t="0" r="r" b="b"/>
            <a:pathLst>
              <a:path w="529047" h="383541">
                <a:moveTo>
                  <a:pt x="71831" y="45720"/>
                </a:moveTo>
                <a:cubicBezTo>
                  <a:pt x="74371" y="44450"/>
                  <a:pt x="77961" y="36647"/>
                  <a:pt x="81991" y="33020"/>
                </a:cubicBezTo>
                <a:cubicBezTo>
                  <a:pt x="86529" y="28936"/>
                  <a:pt x="91308" y="24341"/>
                  <a:pt x="97231" y="22860"/>
                </a:cubicBezTo>
                <a:cubicBezTo>
                  <a:pt x="109988" y="19671"/>
                  <a:pt x="104079" y="21424"/>
                  <a:pt x="115011" y="17780"/>
                </a:cubicBezTo>
                <a:cubicBezTo>
                  <a:pt x="117551" y="15240"/>
                  <a:pt x="120638" y="13149"/>
                  <a:pt x="122631" y="10160"/>
                </a:cubicBezTo>
                <a:cubicBezTo>
                  <a:pt x="124116" y="7932"/>
                  <a:pt x="123080" y="4213"/>
                  <a:pt x="125171" y="2540"/>
                </a:cubicBezTo>
                <a:cubicBezTo>
                  <a:pt x="127897" y="359"/>
                  <a:pt x="131944" y="847"/>
                  <a:pt x="135331" y="0"/>
                </a:cubicBezTo>
                <a:cubicBezTo>
                  <a:pt x="149739" y="1801"/>
                  <a:pt x="153824" y="1484"/>
                  <a:pt x="165811" y="5080"/>
                </a:cubicBezTo>
                <a:cubicBezTo>
                  <a:pt x="170940" y="6619"/>
                  <a:pt x="176262" y="7765"/>
                  <a:pt x="181051" y="10160"/>
                </a:cubicBezTo>
                <a:cubicBezTo>
                  <a:pt x="184438" y="11853"/>
                  <a:pt x="187619" y="14043"/>
                  <a:pt x="191211" y="15240"/>
                </a:cubicBezTo>
                <a:cubicBezTo>
                  <a:pt x="203869" y="19459"/>
                  <a:pt x="213981" y="20728"/>
                  <a:pt x="226771" y="22860"/>
                </a:cubicBezTo>
                <a:cubicBezTo>
                  <a:pt x="228464" y="25400"/>
                  <a:pt x="230779" y="27622"/>
                  <a:pt x="231851" y="30480"/>
                </a:cubicBezTo>
                <a:cubicBezTo>
                  <a:pt x="233367" y="34522"/>
                  <a:pt x="232460" y="39319"/>
                  <a:pt x="234391" y="43180"/>
                </a:cubicBezTo>
                <a:cubicBezTo>
                  <a:pt x="238196" y="50791"/>
                  <a:pt x="242858" y="51082"/>
                  <a:pt x="249631" y="53340"/>
                </a:cubicBezTo>
                <a:cubicBezTo>
                  <a:pt x="269951" y="52493"/>
                  <a:pt x="290490" y="53892"/>
                  <a:pt x="310591" y="50800"/>
                </a:cubicBezTo>
                <a:cubicBezTo>
                  <a:pt x="313608" y="50336"/>
                  <a:pt x="314706" y="46076"/>
                  <a:pt x="315671" y="43180"/>
                </a:cubicBezTo>
                <a:cubicBezTo>
                  <a:pt x="317300" y="38294"/>
                  <a:pt x="315656" y="32412"/>
                  <a:pt x="318211" y="27940"/>
                </a:cubicBezTo>
                <a:cubicBezTo>
                  <a:pt x="319539" y="25615"/>
                  <a:pt x="323291" y="26247"/>
                  <a:pt x="325831" y="25400"/>
                </a:cubicBezTo>
                <a:cubicBezTo>
                  <a:pt x="330064" y="26247"/>
                  <a:pt x="334435" y="26575"/>
                  <a:pt x="338531" y="27940"/>
                </a:cubicBezTo>
                <a:cubicBezTo>
                  <a:pt x="358804" y="34698"/>
                  <a:pt x="339588" y="30668"/>
                  <a:pt x="356311" y="38100"/>
                </a:cubicBezTo>
                <a:cubicBezTo>
                  <a:pt x="361204" y="40275"/>
                  <a:pt x="371551" y="43180"/>
                  <a:pt x="371551" y="43180"/>
                </a:cubicBezTo>
                <a:cubicBezTo>
                  <a:pt x="377478" y="42333"/>
                  <a:pt x="383344" y="40640"/>
                  <a:pt x="389331" y="40640"/>
                </a:cubicBezTo>
                <a:cubicBezTo>
                  <a:pt x="410780" y="40640"/>
                  <a:pt x="398390" y="42126"/>
                  <a:pt x="412191" y="48260"/>
                </a:cubicBezTo>
                <a:cubicBezTo>
                  <a:pt x="417084" y="50435"/>
                  <a:pt x="422351" y="51647"/>
                  <a:pt x="427431" y="53340"/>
                </a:cubicBezTo>
                <a:cubicBezTo>
                  <a:pt x="437103" y="56564"/>
                  <a:pt x="447751" y="55033"/>
                  <a:pt x="457911" y="55880"/>
                </a:cubicBezTo>
                <a:cubicBezTo>
                  <a:pt x="460726" y="64326"/>
                  <a:pt x="461486" y="74177"/>
                  <a:pt x="470611" y="78740"/>
                </a:cubicBezTo>
                <a:cubicBezTo>
                  <a:pt x="474472" y="80671"/>
                  <a:pt x="479078" y="80433"/>
                  <a:pt x="483311" y="81280"/>
                </a:cubicBezTo>
                <a:cubicBezTo>
                  <a:pt x="485851" y="82973"/>
                  <a:pt x="488772" y="84201"/>
                  <a:pt x="490931" y="86360"/>
                </a:cubicBezTo>
                <a:cubicBezTo>
                  <a:pt x="497033" y="92462"/>
                  <a:pt x="495452" y="94370"/>
                  <a:pt x="498551" y="101600"/>
                </a:cubicBezTo>
                <a:cubicBezTo>
                  <a:pt x="500043" y="105080"/>
                  <a:pt x="502139" y="108280"/>
                  <a:pt x="503631" y="111760"/>
                </a:cubicBezTo>
                <a:cubicBezTo>
                  <a:pt x="504686" y="114221"/>
                  <a:pt x="504871" y="117040"/>
                  <a:pt x="506171" y="119380"/>
                </a:cubicBezTo>
                <a:cubicBezTo>
                  <a:pt x="509136" y="124717"/>
                  <a:pt x="516331" y="134620"/>
                  <a:pt x="516331" y="134620"/>
                </a:cubicBezTo>
                <a:cubicBezTo>
                  <a:pt x="517601" y="142238"/>
                  <a:pt x="519479" y="158391"/>
                  <a:pt x="523951" y="165100"/>
                </a:cubicBezTo>
                <a:lnTo>
                  <a:pt x="529031" y="172720"/>
                </a:lnTo>
                <a:cubicBezTo>
                  <a:pt x="528184" y="177800"/>
                  <a:pt x="529046" y="183488"/>
                  <a:pt x="526491" y="187960"/>
                </a:cubicBezTo>
                <a:cubicBezTo>
                  <a:pt x="525163" y="190285"/>
                  <a:pt x="521505" y="190021"/>
                  <a:pt x="518871" y="190500"/>
                </a:cubicBezTo>
                <a:cubicBezTo>
                  <a:pt x="512155" y="191721"/>
                  <a:pt x="505324" y="192193"/>
                  <a:pt x="498551" y="193040"/>
                </a:cubicBezTo>
                <a:cubicBezTo>
                  <a:pt x="496011" y="194733"/>
                  <a:pt x="493984" y="198120"/>
                  <a:pt x="490931" y="198120"/>
                </a:cubicBezTo>
                <a:cubicBezTo>
                  <a:pt x="477461" y="198120"/>
                  <a:pt x="474201" y="186995"/>
                  <a:pt x="468071" y="177800"/>
                </a:cubicBezTo>
                <a:cubicBezTo>
                  <a:pt x="464750" y="172819"/>
                  <a:pt x="456218" y="176107"/>
                  <a:pt x="450291" y="175260"/>
                </a:cubicBezTo>
                <a:cubicBezTo>
                  <a:pt x="447751" y="173567"/>
                  <a:pt x="445721" y="170302"/>
                  <a:pt x="442671" y="170180"/>
                </a:cubicBezTo>
                <a:lnTo>
                  <a:pt x="386791" y="172720"/>
                </a:lnTo>
                <a:cubicBezTo>
                  <a:pt x="378968" y="174676"/>
                  <a:pt x="365564" y="196941"/>
                  <a:pt x="361391" y="203200"/>
                </a:cubicBezTo>
                <a:cubicBezTo>
                  <a:pt x="359906" y="205428"/>
                  <a:pt x="360048" y="208425"/>
                  <a:pt x="358851" y="210820"/>
                </a:cubicBezTo>
                <a:cubicBezTo>
                  <a:pt x="351482" y="225559"/>
                  <a:pt x="355371" y="210788"/>
                  <a:pt x="348691" y="228600"/>
                </a:cubicBezTo>
                <a:cubicBezTo>
                  <a:pt x="347465" y="231869"/>
                  <a:pt x="347526" y="235551"/>
                  <a:pt x="346151" y="238760"/>
                </a:cubicBezTo>
                <a:cubicBezTo>
                  <a:pt x="344948" y="241566"/>
                  <a:pt x="343025" y="244035"/>
                  <a:pt x="341071" y="246380"/>
                </a:cubicBezTo>
                <a:cubicBezTo>
                  <a:pt x="337059" y="251195"/>
                  <a:pt x="331540" y="256226"/>
                  <a:pt x="325831" y="259080"/>
                </a:cubicBezTo>
                <a:cubicBezTo>
                  <a:pt x="323436" y="260277"/>
                  <a:pt x="320751" y="260773"/>
                  <a:pt x="318211" y="261620"/>
                </a:cubicBezTo>
                <a:cubicBezTo>
                  <a:pt x="308061" y="271770"/>
                  <a:pt x="309545" y="269289"/>
                  <a:pt x="300431" y="284480"/>
                </a:cubicBezTo>
                <a:cubicBezTo>
                  <a:pt x="297891" y="288713"/>
                  <a:pt x="296302" y="293689"/>
                  <a:pt x="292811" y="297180"/>
                </a:cubicBezTo>
                <a:cubicBezTo>
                  <a:pt x="290918" y="299073"/>
                  <a:pt x="287731" y="298873"/>
                  <a:pt x="285191" y="299720"/>
                </a:cubicBezTo>
                <a:cubicBezTo>
                  <a:pt x="273725" y="307364"/>
                  <a:pt x="270289" y="308216"/>
                  <a:pt x="262331" y="317500"/>
                </a:cubicBezTo>
                <a:cubicBezTo>
                  <a:pt x="253579" y="327710"/>
                  <a:pt x="257478" y="328431"/>
                  <a:pt x="244551" y="332740"/>
                </a:cubicBezTo>
                <a:cubicBezTo>
                  <a:pt x="240455" y="334105"/>
                  <a:pt x="236016" y="334144"/>
                  <a:pt x="231851" y="335280"/>
                </a:cubicBezTo>
                <a:cubicBezTo>
                  <a:pt x="226685" y="336689"/>
                  <a:pt x="216611" y="340360"/>
                  <a:pt x="216611" y="340360"/>
                </a:cubicBezTo>
                <a:cubicBezTo>
                  <a:pt x="202272" y="361868"/>
                  <a:pt x="224280" y="326231"/>
                  <a:pt x="208991" y="375920"/>
                </a:cubicBezTo>
                <a:cubicBezTo>
                  <a:pt x="207866" y="379578"/>
                  <a:pt x="196617" y="382585"/>
                  <a:pt x="193751" y="383540"/>
                </a:cubicBezTo>
                <a:cubicBezTo>
                  <a:pt x="185978" y="381597"/>
                  <a:pt x="181818" y="381767"/>
                  <a:pt x="175971" y="375920"/>
                </a:cubicBezTo>
                <a:cubicBezTo>
                  <a:pt x="154559" y="354508"/>
                  <a:pt x="184878" y="381338"/>
                  <a:pt x="168351" y="360680"/>
                </a:cubicBezTo>
                <a:cubicBezTo>
                  <a:pt x="166444" y="358296"/>
                  <a:pt x="163271" y="357293"/>
                  <a:pt x="160731" y="355600"/>
                </a:cubicBezTo>
                <a:cubicBezTo>
                  <a:pt x="159884" y="353060"/>
                  <a:pt x="158191" y="350657"/>
                  <a:pt x="158191" y="347980"/>
                </a:cubicBezTo>
                <a:cubicBezTo>
                  <a:pt x="158191" y="345303"/>
                  <a:pt x="159995" y="342934"/>
                  <a:pt x="160731" y="340360"/>
                </a:cubicBezTo>
                <a:cubicBezTo>
                  <a:pt x="161690" y="337003"/>
                  <a:pt x="162424" y="333587"/>
                  <a:pt x="163271" y="330200"/>
                </a:cubicBezTo>
                <a:cubicBezTo>
                  <a:pt x="162424" y="325967"/>
                  <a:pt x="162873" y="321248"/>
                  <a:pt x="160731" y="317500"/>
                </a:cubicBezTo>
                <a:cubicBezTo>
                  <a:pt x="159216" y="314850"/>
                  <a:pt x="155270" y="314579"/>
                  <a:pt x="153111" y="312420"/>
                </a:cubicBezTo>
                <a:cubicBezTo>
                  <a:pt x="143845" y="303154"/>
                  <a:pt x="152411" y="304640"/>
                  <a:pt x="140411" y="294640"/>
                </a:cubicBezTo>
                <a:cubicBezTo>
                  <a:pt x="138354" y="292926"/>
                  <a:pt x="135331" y="292947"/>
                  <a:pt x="132791" y="292100"/>
                </a:cubicBezTo>
                <a:cubicBezTo>
                  <a:pt x="131098" y="289560"/>
                  <a:pt x="129870" y="286639"/>
                  <a:pt x="127711" y="284480"/>
                </a:cubicBezTo>
                <a:cubicBezTo>
                  <a:pt x="125552" y="282321"/>
                  <a:pt x="121998" y="281784"/>
                  <a:pt x="120091" y="279400"/>
                </a:cubicBezTo>
                <a:cubicBezTo>
                  <a:pt x="118418" y="277309"/>
                  <a:pt x="118398" y="274320"/>
                  <a:pt x="117551" y="271780"/>
                </a:cubicBezTo>
                <a:cubicBezTo>
                  <a:pt x="120180" y="269151"/>
                  <a:pt x="131549" y="260396"/>
                  <a:pt x="127711" y="254000"/>
                </a:cubicBezTo>
                <a:cubicBezTo>
                  <a:pt x="125915" y="251007"/>
                  <a:pt x="121021" y="251846"/>
                  <a:pt x="117551" y="251460"/>
                </a:cubicBezTo>
                <a:cubicBezTo>
                  <a:pt x="105740" y="250148"/>
                  <a:pt x="93844" y="249767"/>
                  <a:pt x="81991" y="248920"/>
                </a:cubicBezTo>
                <a:cubicBezTo>
                  <a:pt x="79451" y="246380"/>
                  <a:pt x="76153" y="244419"/>
                  <a:pt x="74371" y="241300"/>
                </a:cubicBezTo>
                <a:cubicBezTo>
                  <a:pt x="72639" y="238269"/>
                  <a:pt x="73206" y="234349"/>
                  <a:pt x="71831" y="231140"/>
                </a:cubicBezTo>
                <a:cubicBezTo>
                  <a:pt x="70628" y="228334"/>
                  <a:pt x="68444" y="226060"/>
                  <a:pt x="66751" y="223520"/>
                </a:cubicBezTo>
                <a:cubicBezTo>
                  <a:pt x="65904" y="219287"/>
                  <a:pt x="65727" y="214862"/>
                  <a:pt x="64211" y="210820"/>
                </a:cubicBezTo>
                <a:cubicBezTo>
                  <a:pt x="63139" y="207962"/>
                  <a:pt x="61515" y="205107"/>
                  <a:pt x="59131" y="203200"/>
                </a:cubicBezTo>
                <a:cubicBezTo>
                  <a:pt x="57040" y="201527"/>
                  <a:pt x="54136" y="201185"/>
                  <a:pt x="51511" y="200660"/>
                </a:cubicBezTo>
                <a:cubicBezTo>
                  <a:pt x="41411" y="198640"/>
                  <a:pt x="31191" y="197273"/>
                  <a:pt x="21031" y="195580"/>
                </a:cubicBezTo>
                <a:lnTo>
                  <a:pt x="15951" y="180340"/>
                </a:lnTo>
                <a:cubicBezTo>
                  <a:pt x="15104" y="177800"/>
                  <a:pt x="14608" y="175115"/>
                  <a:pt x="13411" y="172720"/>
                </a:cubicBezTo>
                <a:cubicBezTo>
                  <a:pt x="7134" y="160165"/>
                  <a:pt x="9528" y="166152"/>
                  <a:pt x="5791" y="154940"/>
                </a:cubicBezTo>
                <a:cubicBezTo>
                  <a:pt x="7857" y="148742"/>
                  <a:pt x="8487" y="144624"/>
                  <a:pt x="13411" y="139700"/>
                </a:cubicBezTo>
                <a:cubicBezTo>
                  <a:pt x="15570" y="137541"/>
                  <a:pt x="18491" y="136313"/>
                  <a:pt x="21031" y="134620"/>
                </a:cubicBezTo>
                <a:cubicBezTo>
                  <a:pt x="21878" y="132080"/>
                  <a:pt x="24011" y="129641"/>
                  <a:pt x="23571" y="127000"/>
                </a:cubicBezTo>
                <a:cubicBezTo>
                  <a:pt x="22513" y="120650"/>
                  <a:pt x="15316" y="117263"/>
                  <a:pt x="10871" y="114300"/>
                </a:cubicBezTo>
                <a:cubicBezTo>
                  <a:pt x="10024" y="111760"/>
                  <a:pt x="9067" y="109254"/>
                  <a:pt x="8331" y="106680"/>
                </a:cubicBezTo>
                <a:cubicBezTo>
                  <a:pt x="4537" y="93401"/>
                  <a:pt x="0" y="71374"/>
                  <a:pt x="8331" y="60960"/>
                </a:cubicBezTo>
                <a:cubicBezTo>
                  <a:pt x="14173" y="53658"/>
                  <a:pt x="26958" y="59267"/>
                  <a:pt x="36271" y="58420"/>
                </a:cubicBezTo>
                <a:cubicBezTo>
                  <a:pt x="54288" y="40403"/>
                  <a:pt x="45045" y="43741"/>
                  <a:pt x="66751" y="40640"/>
                </a:cubicBezTo>
                <a:cubicBezTo>
                  <a:pt x="67589" y="40520"/>
                  <a:pt x="69291" y="46990"/>
                  <a:pt x="71831" y="4572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IMATHIA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49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97" name="CustomShape 67"/>
          <p:cNvSpPr/>
          <p:nvPr/>
        </p:nvSpPr>
        <p:spPr>
          <a:xfrm>
            <a:off x="6870960" y="2126880"/>
            <a:ext cx="573120" cy="587160"/>
          </a:xfrm>
          <a:custGeom>
            <a:avLst/>
            <a:gdLst/>
            <a:ahLst/>
            <a:rect l="0" t="0" r="r" b="b"/>
            <a:pathLst>
              <a:path w="690294" h="707238">
                <a:moveTo>
                  <a:pt x="595971" y="307340"/>
                </a:moveTo>
                <a:cubicBezTo>
                  <a:pt x="604014" y="306493"/>
                  <a:pt x="603865" y="300851"/>
                  <a:pt x="608671" y="299720"/>
                </a:cubicBezTo>
                <a:cubicBezTo>
                  <a:pt x="618595" y="297385"/>
                  <a:pt x="629058" y="298622"/>
                  <a:pt x="639151" y="297180"/>
                </a:cubicBezTo>
                <a:cubicBezTo>
                  <a:pt x="646878" y="296076"/>
                  <a:pt x="654391" y="293793"/>
                  <a:pt x="662011" y="292100"/>
                </a:cubicBezTo>
                <a:cubicBezTo>
                  <a:pt x="664551" y="290407"/>
                  <a:pt x="667677" y="289365"/>
                  <a:pt x="669631" y="287020"/>
                </a:cubicBezTo>
                <a:cubicBezTo>
                  <a:pt x="672227" y="283905"/>
                  <a:pt x="676117" y="273777"/>
                  <a:pt x="677251" y="269240"/>
                </a:cubicBezTo>
                <a:cubicBezTo>
                  <a:pt x="678298" y="265052"/>
                  <a:pt x="678550" y="260675"/>
                  <a:pt x="679791" y="256540"/>
                </a:cubicBezTo>
                <a:cubicBezTo>
                  <a:pt x="681101" y="252173"/>
                  <a:pt x="683178" y="248073"/>
                  <a:pt x="684871" y="243840"/>
                </a:cubicBezTo>
                <a:cubicBezTo>
                  <a:pt x="687388" y="221190"/>
                  <a:pt x="690293" y="207280"/>
                  <a:pt x="684871" y="182880"/>
                </a:cubicBezTo>
                <a:cubicBezTo>
                  <a:pt x="684092" y="179373"/>
                  <a:pt x="679456" y="178095"/>
                  <a:pt x="677251" y="175260"/>
                </a:cubicBezTo>
                <a:cubicBezTo>
                  <a:pt x="673503" y="170441"/>
                  <a:pt x="670478" y="165100"/>
                  <a:pt x="667091" y="160020"/>
                </a:cubicBezTo>
                <a:cubicBezTo>
                  <a:pt x="663071" y="153989"/>
                  <a:pt x="659117" y="147753"/>
                  <a:pt x="654391" y="142240"/>
                </a:cubicBezTo>
                <a:cubicBezTo>
                  <a:pt x="652053" y="139513"/>
                  <a:pt x="649311" y="137160"/>
                  <a:pt x="646771" y="134620"/>
                </a:cubicBezTo>
                <a:cubicBezTo>
                  <a:pt x="645924" y="132080"/>
                  <a:pt x="645559" y="129325"/>
                  <a:pt x="644231" y="127000"/>
                </a:cubicBezTo>
                <a:cubicBezTo>
                  <a:pt x="642131" y="123324"/>
                  <a:pt x="639072" y="120285"/>
                  <a:pt x="636611" y="116840"/>
                </a:cubicBezTo>
                <a:cubicBezTo>
                  <a:pt x="634837" y="114356"/>
                  <a:pt x="633224" y="111760"/>
                  <a:pt x="631531" y="109220"/>
                </a:cubicBezTo>
                <a:cubicBezTo>
                  <a:pt x="633769" y="95789"/>
                  <a:pt x="630262" y="93980"/>
                  <a:pt x="641691" y="88900"/>
                </a:cubicBezTo>
                <a:cubicBezTo>
                  <a:pt x="646584" y="86725"/>
                  <a:pt x="651851" y="85513"/>
                  <a:pt x="656931" y="83820"/>
                </a:cubicBezTo>
                <a:lnTo>
                  <a:pt x="664551" y="81280"/>
                </a:lnTo>
                <a:cubicBezTo>
                  <a:pt x="667091" y="78740"/>
                  <a:pt x="671625" y="77210"/>
                  <a:pt x="672171" y="73660"/>
                </a:cubicBezTo>
                <a:cubicBezTo>
                  <a:pt x="674826" y="56400"/>
                  <a:pt x="670603" y="52933"/>
                  <a:pt x="667091" y="40640"/>
                </a:cubicBezTo>
                <a:cubicBezTo>
                  <a:pt x="666132" y="37283"/>
                  <a:pt x="666580" y="33321"/>
                  <a:pt x="664551" y="30480"/>
                </a:cubicBezTo>
                <a:cubicBezTo>
                  <a:pt x="662090" y="27035"/>
                  <a:pt x="657203" y="26024"/>
                  <a:pt x="654391" y="22860"/>
                </a:cubicBezTo>
                <a:cubicBezTo>
                  <a:pt x="650335" y="18297"/>
                  <a:pt x="648548" y="11937"/>
                  <a:pt x="644231" y="7620"/>
                </a:cubicBezTo>
                <a:lnTo>
                  <a:pt x="636611" y="0"/>
                </a:lnTo>
                <a:cubicBezTo>
                  <a:pt x="634485" y="152"/>
                  <a:pt x="601735" y="432"/>
                  <a:pt x="590891" y="5080"/>
                </a:cubicBezTo>
                <a:cubicBezTo>
                  <a:pt x="585711" y="7300"/>
                  <a:pt x="579042" y="13711"/>
                  <a:pt x="575651" y="17780"/>
                </a:cubicBezTo>
                <a:cubicBezTo>
                  <a:pt x="573697" y="20125"/>
                  <a:pt x="572868" y="23390"/>
                  <a:pt x="570571" y="25400"/>
                </a:cubicBezTo>
                <a:cubicBezTo>
                  <a:pt x="565976" y="29420"/>
                  <a:pt x="560215" y="31897"/>
                  <a:pt x="555331" y="35560"/>
                </a:cubicBezTo>
                <a:cubicBezTo>
                  <a:pt x="551944" y="38100"/>
                  <a:pt x="549039" y="41461"/>
                  <a:pt x="545171" y="43180"/>
                </a:cubicBezTo>
                <a:cubicBezTo>
                  <a:pt x="541226" y="44933"/>
                  <a:pt x="536678" y="44749"/>
                  <a:pt x="532471" y="45720"/>
                </a:cubicBezTo>
                <a:cubicBezTo>
                  <a:pt x="513851" y="50017"/>
                  <a:pt x="517127" y="49141"/>
                  <a:pt x="504531" y="53340"/>
                </a:cubicBezTo>
                <a:cubicBezTo>
                  <a:pt x="501991" y="55880"/>
                  <a:pt x="500445" y="60317"/>
                  <a:pt x="496911" y="60960"/>
                </a:cubicBezTo>
                <a:cubicBezTo>
                  <a:pt x="482005" y="63670"/>
                  <a:pt x="478495" y="59689"/>
                  <a:pt x="468971" y="53340"/>
                </a:cubicBezTo>
                <a:cubicBezTo>
                  <a:pt x="448526" y="55044"/>
                  <a:pt x="443755" y="53793"/>
                  <a:pt x="428331" y="58420"/>
                </a:cubicBezTo>
                <a:cubicBezTo>
                  <a:pt x="423202" y="59959"/>
                  <a:pt x="413091" y="63500"/>
                  <a:pt x="413091" y="63500"/>
                </a:cubicBezTo>
                <a:cubicBezTo>
                  <a:pt x="410551" y="65193"/>
                  <a:pt x="408261" y="67340"/>
                  <a:pt x="405471" y="68580"/>
                </a:cubicBezTo>
                <a:cubicBezTo>
                  <a:pt x="400578" y="70755"/>
                  <a:pt x="390231" y="73660"/>
                  <a:pt x="390231" y="73660"/>
                </a:cubicBezTo>
                <a:cubicBezTo>
                  <a:pt x="375838" y="72813"/>
                  <a:pt x="361310" y="73259"/>
                  <a:pt x="347051" y="71120"/>
                </a:cubicBezTo>
                <a:cubicBezTo>
                  <a:pt x="344032" y="70667"/>
                  <a:pt x="342482" y="66135"/>
                  <a:pt x="339431" y="66040"/>
                </a:cubicBezTo>
                <a:lnTo>
                  <a:pt x="265771" y="68580"/>
                </a:lnTo>
                <a:cubicBezTo>
                  <a:pt x="260691" y="70273"/>
                  <a:pt x="254986" y="70690"/>
                  <a:pt x="250531" y="73660"/>
                </a:cubicBezTo>
                <a:cubicBezTo>
                  <a:pt x="247991" y="75353"/>
                  <a:pt x="245701" y="77500"/>
                  <a:pt x="242911" y="78740"/>
                </a:cubicBezTo>
                <a:cubicBezTo>
                  <a:pt x="238018" y="80915"/>
                  <a:pt x="232751" y="82127"/>
                  <a:pt x="227671" y="83820"/>
                </a:cubicBezTo>
                <a:lnTo>
                  <a:pt x="220051" y="86360"/>
                </a:lnTo>
                <a:cubicBezTo>
                  <a:pt x="198618" y="85232"/>
                  <a:pt x="171389" y="81177"/>
                  <a:pt x="148931" y="86360"/>
                </a:cubicBezTo>
                <a:cubicBezTo>
                  <a:pt x="145242" y="87211"/>
                  <a:pt x="142158" y="89747"/>
                  <a:pt x="138771" y="91440"/>
                </a:cubicBezTo>
                <a:cubicBezTo>
                  <a:pt x="139618" y="99060"/>
                  <a:pt x="140360" y="106692"/>
                  <a:pt x="141311" y="114300"/>
                </a:cubicBezTo>
                <a:cubicBezTo>
                  <a:pt x="142224" y="121602"/>
                  <a:pt x="146540" y="134397"/>
                  <a:pt x="141311" y="142240"/>
                </a:cubicBezTo>
                <a:cubicBezTo>
                  <a:pt x="138497" y="146460"/>
                  <a:pt x="130418" y="148411"/>
                  <a:pt x="126071" y="149860"/>
                </a:cubicBezTo>
                <a:cubicBezTo>
                  <a:pt x="125224" y="152400"/>
                  <a:pt x="123531" y="154803"/>
                  <a:pt x="123531" y="157480"/>
                </a:cubicBezTo>
                <a:cubicBezTo>
                  <a:pt x="123531" y="165170"/>
                  <a:pt x="127840" y="166837"/>
                  <a:pt x="133691" y="170180"/>
                </a:cubicBezTo>
                <a:cubicBezTo>
                  <a:pt x="136979" y="172059"/>
                  <a:pt x="140464" y="173567"/>
                  <a:pt x="143851" y="175260"/>
                </a:cubicBezTo>
                <a:cubicBezTo>
                  <a:pt x="146391" y="178647"/>
                  <a:pt x="148683" y="182234"/>
                  <a:pt x="151471" y="185420"/>
                </a:cubicBezTo>
                <a:cubicBezTo>
                  <a:pt x="168717" y="205130"/>
                  <a:pt x="155834" y="186884"/>
                  <a:pt x="166711" y="203200"/>
                </a:cubicBezTo>
                <a:cubicBezTo>
                  <a:pt x="168404" y="210820"/>
                  <a:pt x="169323" y="218655"/>
                  <a:pt x="171791" y="226060"/>
                </a:cubicBezTo>
                <a:cubicBezTo>
                  <a:pt x="173559" y="231364"/>
                  <a:pt x="180954" y="237763"/>
                  <a:pt x="184491" y="241300"/>
                </a:cubicBezTo>
                <a:cubicBezTo>
                  <a:pt x="185338" y="254000"/>
                  <a:pt x="185625" y="266750"/>
                  <a:pt x="187031" y="279400"/>
                </a:cubicBezTo>
                <a:cubicBezTo>
                  <a:pt x="187327" y="282061"/>
                  <a:pt x="188990" y="284406"/>
                  <a:pt x="189571" y="287020"/>
                </a:cubicBezTo>
                <a:cubicBezTo>
                  <a:pt x="190688" y="292047"/>
                  <a:pt x="191264" y="297180"/>
                  <a:pt x="192111" y="302260"/>
                </a:cubicBezTo>
                <a:cubicBezTo>
                  <a:pt x="191264" y="314113"/>
                  <a:pt x="191636" y="326117"/>
                  <a:pt x="189571" y="337820"/>
                </a:cubicBezTo>
                <a:cubicBezTo>
                  <a:pt x="188196" y="345614"/>
                  <a:pt x="182835" y="346276"/>
                  <a:pt x="176871" y="347980"/>
                </a:cubicBezTo>
                <a:cubicBezTo>
                  <a:pt x="173514" y="348939"/>
                  <a:pt x="170055" y="349517"/>
                  <a:pt x="166711" y="350520"/>
                </a:cubicBezTo>
                <a:cubicBezTo>
                  <a:pt x="148024" y="356126"/>
                  <a:pt x="150975" y="355848"/>
                  <a:pt x="131151" y="365760"/>
                </a:cubicBezTo>
                <a:cubicBezTo>
                  <a:pt x="128421" y="367125"/>
                  <a:pt x="126261" y="369475"/>
                  <a:pt x="123531" y="370840"/>
                </a:cubicBezTo>
                <a:cubicBezTo>
                  <a:pt x="119453" y="372879"/>
                  <a:pt x="114834" y="373737"/>
                  <a:pt x="110831" y="375920"/>
                </a:cubicBezTo>
                <a:cubicBezTo>
                  <a:pt x="105471" y="378844"/>
                  <a:pt x="100671" y="382693"/>
                  <a:pt x="95591" y="386080"/>
                </a:cubicBezTo>
                <a:cubicBezTo>
                  <a:pt x="85540" y="392780"/>
                  <a:pt x="84328" y="396049"/>
                  <a:pt x="72731" y="401320"/>
                </a:cubicBezTo>
                <a:cubicBezTo>
                  <a:pt x="67856" y="403536"/>
                  <a:pt x="57491" y="406400"/>
                  <a:pt x="57491" y="406400"/>
                </a:cubicBezTo>
                <a:cubicBezTo>
                  <a:pt x="55798" y="408940"/>
                  <a:pt x="54570" y="411861"/>
                  <a:pt x="52411" y="414020"/>
                </a:cubicBezTo>
                <a:cubicBezTo>
                  <a:pt x="35478" y="430953"/>
                  <a:pt x="53258" y="406400"/>
                  <a:pt x="39711" y="426720"/>
                </a:cubicBezTo>
                <a:cubicBezTo>
                  <a:pt x="39677" y="426958"/>
                  <a:pt x="35373" y="458071"/>
                  <a:pt x="34631" y="459740"/>
                </a:cubicBezTo>
                <a:cubicBezTo>
                  <a:pt x="33172" y="463023"/>
                  <a:pt x="29216" y="464525"/>
                  <a:pt x="27011" y="467360"/>
                </a:cubicBezTo>
                <a:cubicBezTo>
                  <a:pt x="4582" y="496198"/>
                  <a:pt x="28709" y="470742"/>
                  <a:pt x="6691" y="492760"/>
                </a:cubicBezTo>
                <a:cubicBezTo>
                  <a:pt x="3776" y="504422"/>
                  <a:pt x="0" y="513087"/>
                  <a:pt x="9231" y="525780"/>
                </a:cubicBezTo>
                <a:cubicBezTo>
                  <a:pt x="12381" y="530111"/>
                  <a:pt x="24471" y="530860"/>
                  <a:pt x="24471" y="530860"/>
                </a:cubicBezTo>
                <a:cubicBezTo>
                  <a:pt x="25927" y="532316"/>
                  <a:pt x="36175" y="543560"/>
                  <a:pt x="39711" y="543560"/>
                </a:cubicBezTo>
                <a:cubicBezTo>
                  <a:pt x="43497" y="543560"/>
                  <a:pt x="46484" y="540173"/>
                  <a:pt x="49871" y="538480"/>
                </a:cubicBezTo>
                <a:cubicBezTo>
                  <a:pt x="51564" y="535940"/>
                  <a:pt x="52997" y="533205"/>
                  <a:pt x="54951" y="530860"/>
                </a:cubicBezTo>
                <a:cubicBezTo>
                  <a:pt x="57251" y="528100"/>
                  <a:pt x="60578" y="526229"/>
                  <a:pt x="62571" y="523240"/>
                </a:cubicBezTo>
                <a:cubicBezTo>
                  <a:pt x="64056" y="521012"/>
                  <a:pt x="64264" y="518160"/>
                  <a:pt x="65111" y="515620"/>
                </a:cubicBezTo>
                <a:cubicBezTo>
                  <a:pt x="68498" y="516467"/>
                  <a:pt x="72545" y="515979"/>
                  <a:pt x="75271" y="518160"/>
                </a:cubicBezTo>
                <a:cubicBezTo>
                  <a:pt x="77362" y="519833"/>
                  <a:pt x="76756" y="523319"/>
                  <a:pt x="77811" y="525780"/>
                </a:cubicBezTo>
                <a:cubicBezTo>
                  <a:pt x="84390" y="541131"/>
                  <a:pt x="80683" y="530805"/>
                  <a:pt x="87971" y="543560"/>
                </a:cubicBezTo>
                <a:cubicBezTo>
                  <a:pt x="89850" y="546848"/>
                  <a:pt x="91044" y="550509"/>
                  <a:pt x="93051" y="553720"/>
                </a:cubicBezTo>
                <a:cubicBezTo>
                  <a:pt x="104340" y="571782"/>
                  <a:pt x="96155" y="556824"/>
                  <a:pt x="110831" y="571500"/>
                </a:cubicBezTo>
                <a:cubicBezTo>
                  <a:pt x="127317" y="587986"/>
                  <a:pt x="108766" y="576818"/>
                  <a:pt x="128611" y="586740"/>
                </a:cubicBezTo>
                <a:cubicBezTo>
                  <a:pt x="129458" y="589280"/>
                  <a:pt x="129954" y="591965"/>
                  <a:pt x="131151" y="594360"/>
                </a:cubicBezTo>
                <a:cubicBezTo>
                  <a:pt x="132516" y="597090"/>
                  <a:pt x="135370" y="599051"/>
                  <a:pt x="136231" y="601980"/>
                </a:cubicBezTo>
                <a:cubicBezTo>
                  <a:pt x="139652" y="613610"/>
                  <a:pt x="140911" y="625780"/>
                  <a:pt x="143851" y="637540"/>
                </a:cubicBezTo>
                <a:lnTo>
                  <a:pt x="146391" y="647700"/>
                </a:lnTo>
                <a:cubicBezTo>
                  <a:pt x="145544" y="650240"/>
                  <a:pt x="145407" y="653141"/>
                  <a:pt x="143851" y="655320"/>
                </a:cubicBezTo>
                <a:cubicBezTo>
                  <a:pt x="140379" y="660181"/>
                  <a:pt x="132037" y="667577"/>
                  <a:pt x="126071" y="670560"/>
                </a:cubicBezTo>
                <a:cubicBezTo>
                  <a:pt x="123676" y="671757"/>
                  <a:pt x="120991" y="672253"/>
                  <a:pt x="118451" y="673100"/>
                </a:cubicBezTo>
                <a:cubicBezTo>
                  <a:pt x="124700" y="679349"/>
                  <a:pt x="128494" y="684472"/>
                  <a:pt x="136231" y="688340"/>
                </a:cubicBezTo>
                <a:cubicBezTo>
                  <a:pt x="138626" y="689537"/>
                  <a:pt x="141311" y="690033"/>
                  <a:pt x="143851" y="690880"/>
                </a:cubicBezTo>
                <a:cubicBezTo>
                  <a:pt x="145865" y="693901"/>
                  <a:pt x="152725" y="705270"/>
                  <a:pt x="156551" y="706120"/>
                </a:cubicBezTo>
                <a:cubicBezTo>
                  <a:pt x="161578" y="707237"/>
                  <a:pt x="166711" y="704427"/>
                  <a:pt x="171791" y="703580"/>
                </a:cubicBezTo>
                <a:cubicBezTo>
                  <a:pt x="180031" y="698087"/>
                  <a:pt x="182532" y="697139"/>
                  <a:pt x="189571" y="688340"/>
                </a:cubicBezTo>
                <a:cubicBezTo>
                  <a:pt x="193385" y="683572"/>
                  <a:pt x="197800" y="678892"/>
                  <a:pt x="199731" y="673100"/>
                </a:cubicBezTo>
                <a:cubicBezTo>
                  <a:pt x="200578" y="670560"/>
                  <a:pt x="201074" y="667875"/>
                  <a:pt x="202271" y="665480"/>
                </a:cubicBezTo>
                <a:cubicBezTo>
                  <a:pt x="212119" y="645785"/>
                  <a:pt x="203507" y="669393"/>
                  <a:pt x="209891" y="650240"/>
                </a:cubicBezTo>
                <a:cubicBezTo>
                  <a:pt x="208198" y="637540"/>
                  <a:pt x="206917" y="624778"/>
                  <a:pt x="204811" y="612140"/>
                </a:cubicBezTo>
                <a:cubicBezTo>
                  <a:pt x="204371" y="609499"/>
                  <a:pt x="202920" y="607117"/>
                  <a:pt x="202271" y="604520"/>
                </a:cubicBezTo>
                <a:cubicBezTo>
                  <a:pt x="201224" y="600332"/>
                  <a:pt x="200578" y="596053"/>
                  <a:pt x="199731" y="591820"/>
                </a:cubicBezTo>
                <a:cubicBezTo>
                  <a:pt x="204413" y="549683"/>
                  <a:pt x="190385" y="549859"/>
                  <a:pt x="212431" y="543560"/>
                </a:cubicBezTo>
                <a:cubicBezTo>
                  <a:pt x="215788" y="542601"/>
                  <a:pt x="219204" y="541867"/>
                  <a:pt x="222591" y="541020"/>
                </a:cubicBezTo>
                <a:cubicBezTo>
                  <a:pt x="225131" y="538480"/>
                  <a:pt x="227288" y="535488"/>
                  <a:pt x="230211" y="533400"/>
                </a:cubicBezTo>
                <a:cubicBezTo>
                  <a:pt x="233292" y="531199"/>
                  <a:pt x="236855" y="529726"/>
                  <a:pt x="240371" y="528320"/>
                </a:cubicBezTo>
                <a:cubicBezTo>
                  <a:pt x="262223" y="519579"/>
                  <a:pt x="263253" y="522731"/>
                  <a:pt x="293711" y="520700"/>
                </a:cubicBezTo>
                <a:cubicBezTo>
                  <a:pt x="301331" y="515620"/>
                  <a:pt x="302178" y="516467"/>
                  <a:pt x="306411" y="508000"/>
                </a:cubicBezTo>
                <a:cubicBezTo>
                  <a:pt x="307608" y="505605"/>
                  <a:pt x="307651" y="502720"/>
                  <a:pt x="308951" y="500380"/>
                </a:cubicBezTo>
                <a:cubicBezTo>
                  <a:pt x="311916" y="495043"/>
                  <a:pt x="319111" y="485140"/>
                  <a:pt x="319111" y="485140"/>
                </a:cubicBezTo>
                <a:cubicBezTo>
                  <a:pt x="321651" y="485987"/>
                  <a:pt x="324391" y="486380"/>
                  <a:pt x="326731" y="487680"/>
                </a:cubicBezTo>
                <a:cubicBezTo>
                  <a:pt x="332068" y="490645"/>
                  <a:pt x="341971" y="497840"/>
                  <a:pt x="341971" y="497840"/>
                </a:cubicBezTo>
                <a:cubicBezTo>
                  <a:pt x="345358" y="496993"/>
                  <a:pt x="349100" y="497032"/>
                  <a:pt x="352131" y="495300"/>
                </a:cubicBezTo>
                <a:cubicBezTo>
                  <a:pt x="355250" y="493518"/>
                  <a:pt x="356991" y="489980"/>
                  <a:pt x="359751" y="487680"/>
                </a:cubicBezTo>
                <a:cubicBezTo>
                  <a:pt x="362096" y="485726"/>
                  <a:pt x="364831" y="484293"/>
                  <a:pt x="367371" y="482600"/>
                </a:cubicBezTo>
                <a:cubicBezTo>
                  <a:pt x="368218" y="480060"/>
                  <a:pt x="368714" y="477375"/>
                  <a:pt x="369911" y="474980"/>
                </a:cubicBezTo>
                <a:cubicBezTo>
                  <a:pt x="376691" y="461420"/>
                  <a:pt x="376627" y="467564"/>
                  <a:pt x="395311" y="469900"/>
                </a:cubicBezTo>
                <a:cubicBezTo>
                  <a:pt x="397851" y="472440"/>
                  <a:pt x="399812" y="475738"/>
                  <a:pt x="402931" y="477520"/>
                </a:cubicBezTo>
                <a:cubicBezTo>
                  <a:pt x="413454" y="483533"/>
                  <a:pt x="442328" y="477811"/>
                  <a:pt x="446111" y="477520"/>
                </a:cubicBezTo>
                <a:cubicBezTo>
                  <a:pt x="448651" y="476673"/>
                  <a:pt x="451640" y="476653"/>
                  <a:pt x="453731" y="474980"/>
                </a:cubicBezTo>
                <a:cubicBezTo>
                  <a:pt x="459220" y="470589"/>
                  <a:pt x="462339" y="456777"/>
                  <a:pt x="463891" y="452120"/>
                </a:cubicBezTo>
                <a:cubicBezTo>
                  <a:pt x="465522" y="447228"/>
                  <a:pt x="468166" y="433689"/>
                  <a:pt x="468971" y="429260"/>
                </a:cubicBezTo>
                <a:cubicBezTo>
                  <a:pt x="469892" y="424193"/>
                  <a:pt x="470394" y="419047"/>
                  <a:pt x="471511" y="414020"/>
                </a:cubicBezTo>
                <a:cubicBezTo>
                  <a:pt x="474065" y="402528"/>
                  <a:pt x="473651" y="409740"/>
                  <a:pt x="479131" y="398780"/>
                </a:cubicBezTo>
                <a:cubicBezTo>
                  <a:pt x="480328" y="396385"/>
                  <a:pt x="480371" y="393500"/>
                  <a:pt x="481671" y="391160"/>
                </a:cubicBezTo>
                <a:cubicBezTo>
                  <a:pt x="490512" y="375247"/>
                  <a:pt x="493756" y="373995"/>
                  <a:pt x="507071" y="360680"/>
                </a:cubicBezTo>
                <a:cubicBezTo>
                  <a:pt x="509611" y="358140"/>
                  <a:pt x="511148" y="353651"/>
                  <a:pt x="514691" y="353060"/>
                </a:cubicBezTo>
                <a:lnTo>
                  <a:pt x="529931" y="350520"/>
                </a:lnTo>
                <a:cubicBezTo>
                  <a:pt x="533318" y="345440"/>
                  <a:pt x="538160" y="341072"/>
                  <a:pt x="540091" y="335280"/>
                </a:cubicBezTo>
                <a:cubicBezTo>
                  <a:pt x="543596" y="324764"/>
                  <a:pt x="541146" y="329888"/>
                  <a:pt x="547711" y="320040"/>
                </a:cubicBezTo>
                <a:cubicBezTo>
                  <a:pt x="548558" y="316653"/>
                  <a:pt x="548016" y="312562"/>
                  <a:pt x="550251" y="309880"/>
                </a:cubicBezTo>
                <a:cubicBezTo>
                  <a:pt x="552675" y="306971"/>
                  <a:pt x="556682" y="305458"/>
                  <a:pt x="560411" y="304800"/>
                </a:cubicBezTo>
                <a:cubicBezTo>
                  <a:pt x="577380" y="301805"/>
                  <a:pt x="587928" y="308187"/>
                  <a:pt x="595971" y="30734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FLORINA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KASTORIA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47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98" name="CustomShape 68"/>
          <p:cNvSpPr/>
          <p:nvPr/>
        </p:nvSpPr>
        <p:spPr>
          <a:xfrm>
            <a:off x="6968520" y="2291040"/>
            <a:ext cx="673920" cy="639720"/>
          </a:xfrm>
          <a:custGeom>
            <a:avLst/>
            <a:gdLst/>
            <a:ahLst/>
            <a:rect l="0" t="0" r="r" b="b"/>
            <a:pathLst>
              <a:path w="811517" h="770583">
                <a:moveTo>
                  <a:pt x="331456" y="249433"/>
                </a:moveTo>
                <a:cubicBezTo>
                  <a:pt x="331879" y="244776"/>
                  <a:pt x="335863" y="240481"/>
                  <a:pt x="339076" y="236733"/>
                </a:cubicBezTo>
                <a:cubicBezTo>
                  <a:pt x="341063" y="234415"/>
                  <a:pt x="344686" y="233950"/>
                  <a:pt x="346696" y="231653"/>
                </a:cubicBezTo>
                <a:cubicBezTo>
                  <a:pt x="365383" y="210297"/>
                  <a:pt x="351837" y="223910"/>
                  <a:pt x="359396" y="208793"/>
                </a:cubicBezTo>
                <a:cubicBezTo>
                  <a:pt x="361253" y="205079"/>
                  <a:pt x="370370" y="193314"/>
                  <a:pt x="372096" y="191013"/>
                </a:cubicBezTo>
                <a:cubicBezTo>
                  <a:pt x="372943" y="188473"/>
                  <a:pt x="373439" y="185788"/>
                  <a:pt x="374636" y="183393"/>
                </a:cubicBezTo>
                <a:cubicBezTo>
                  <a:pt x="376001" y="180663"/>
                  <a:pt x="378513" y="178579"/>
                  <a:pt x="379716" y="175773"/>
                </a:cubicBezTo>
                <a:cubicBezTo>
                  <a:pt x="381091" y="172564"/>
                  <a:pt x="380524" y="168644"/>
                  <a:pt x="382256" y="165613"/>
                </a:cubicBezTo>
                <a:cubicBezTo>
                  <a:pt x="384038" y="162494"/>
                  <a:pt x="387041" y="160198"/>
                  <a:pt x="389876" y="157993"/>
                </a:cubicBezTo>
                <a:cubicBezTo>
                  <a:pt x="402977" y="147803"/>
                  <a:pt x="401239" y="149125"/>
                  <a:pt x="412736" y="145293"/>
                </a:cubicBezTo>
                <a:cubicBezTo>
                  <a:pt x="415276" y="142753"/>
                  <a:pt x="418750" y="140886"/>
                  <a:pt x="420356" y="137673"/>
                </a:cubicBezTo>
                <a:cubicBezTo>
                  <a:pt x="422287" y="133812"/>
                  <a:pt x="421849" y="129161"/>
                  <a:pt x="422896" y="124973"/>
                </a:cubicBezTo>
                <a:cubicBezTo>
                  <a:pt x="423545" y="122376"/>
                  <a:pt x="424787" y="119950"/>
                  <a:pt x="425436" y="117353"/>
                </a:cubicBezTo>
                <a:cubicBezTo>
                  <a:pt x="426627" y="112588"/>
                  <a:pt x="426958" y="100517"/>
                  <a:pt x="433056" y="97033"/>
                </a:cubicBezTo>
                <a:cubicBezTo>
                  <a:pt x="436804" y="94891"/>
                  <a:pt x="441542" y="95430"/>
                  <a:pt x="445756" y="94493"/>
                </a:cubicBezTo>
                <a:cubicBezTo>
                  <a:pt x="449164" y="93736"/>
                  <a:pt x="452435" y="92211"/>
                  <a:pt x="455916" y="91953"/>
                </a:cubicBezTo>
                <a:cubicBezTo>
                  <a:pt x="475354" y="90513"/>
                  <a:pt x="494863" y="90260"/>
                  <a:pt x="514336" y="89413"/>
                </a:cubicBezTo>
                <a:cubicBezTo>
                  <a:pt x="515691" y="89074"/>
                  <a:pt x="529930" y="85791"/>
                  <a:pt x="532116" y="84333"/>
                </a:cubicBezTo>
                <a:cubicBezTo>
                  <a:pt x="551142" y="71649"/>
                  <a:pt x="529238" y="80212"/>
                  <a:pt x="547356" y="74173"/>
                </a:cubicBezTo>
                <a:cubicBezTo>
                  <a:pt x="549896" y="71633"/>
                  <a:pt x="553232" y="69693"/>
                  <a:pt x="554976" y="66553"/>
                </a:cubicBezTo>
                <a:lnTo>
                  <a:pt x="562596" y="43693"/>
                </a:lnTo>
                <a:lnTo>
                  <a:pt x="565136" y="36073"/>
                </a:lnTo>
                <a:cubicBezTo>
                  <a:pt x="567692" y="28404"/>
                  <a:pt x="567285" y="25840"/>
                  <a:pt x="575296" y="20833"/>
                </a:cubicBezTo>
                <a:cubicBezTo>
                  <a:pt x="578767" y="18664"/>
                  <a:pt x="590550" y="14902"/>
                  <a:pt x="595616" y="13213"/>
                </a:cubicBezTo>
                <a:cubicBezTo>
                  <a:pt x="598156" y="10673"/>
                  <a:pt x="600096" y="7337"/>
                  <a:pt x="603236" y="5593"/>
                </a:cubicBezTo>
                <a:cubicBezTo>
                  <a:pt x="607917" y="2992"/>
                  <a:pt x="618476" y="513"/>
                  <a:pt x="618476" y="513"/>
                </a:cubicBezTo>
                <a:cubicBezTo>
                  <a:pt x="622709" y="1360"/>
                  <a:pt x="628123" y="0"/>
                  <a:pt x="631176" y="3053"/>
                </a:cubicBezTo>
                <a:cubicBezTo>
                  <a:pt x="634962" y="6839"/>
                  <a:pt x="636256" y="18293"/>
                  <a:pt x="636256" y="18293"/>
                </a:cubicBezTo>
                <a:cubicBezTo>
                  <a:pt x="635409" y="22526"/>
                  <a:pt x="634852" y="26828"/>
                  <a:pt x="633716" y="30993"/>
                </a:cubicBezTo>
                <a:cubicBezTo>
                  <a:pt x="632307" y="36159"/>
                  <a:pt x="628636" y="46233"/>
                  <a:pt x="628636" y="46233"/>
                </a:cubicBezTo>
                <a:cubicBezTo>
                  <a:pt x="631176" y="48773"/>
                  <a:pt x="634263" y="50864"/>
                  <a:pt x="636256" y="53853"/>
                </a:cubicBezTo>
                <a:cubicBezTo>
                  <a:pt x="641814" y="62190"/>
                  <a:pt x="637106" y="65132"/>
                  <a:pt x="633716" y="74173"/>
                </a:cubicBezTo>
                <a:cubicBezTo>
                  <a:pt x="632776" y="76680"/>
                  <a:pt x="632023" y="79253"/>
                  <a:pt x="631176" y="81793"/>
                </a:cubicBezTo>
                <a:cubicBezTo>
                  <a:pt x="635747" y="118359"/>
                  <a:pt x="629191" y="90522"/>
                  <a:pt x="638796" y="109733"/>
                </a:cubicBezTo>
                <a:cubicBezTo>
                  <a:pt x="639993" y="112128"/>
                  <a:pt x="639663" y="115262"/>
                  <a:pt x="641336" y="117353"/>
                </a:cubicBezTo>
                <a:cubicBezTo>
                  <a:pt x="643243" y="119737"/>
                  <a:pt x="646416" y="120740"/>
                  <a:pt x="648956" y="122433"/>
                </a:cubicBezTo>
                <a:cubicBezTo>
                  <a:pt x="649777" y="124897"/>
                  <a:pt x="654527" y="138496"/>
                  <a:pt x="654036" y="140213"/>
                </a:cubicBezTo>
                <a:cubicBezTo>
                  <a:pt x="653049" y="143667"/>
                  <a:pt x="648504" y="144910"/>
                  <a:pt x="646416" y="147833"/>
                </a:cubicBezTo>
                <a:cubicBezTo>
                  <a:pt x="644215" y="150914"/>
                  <a:pt x="643029" y="154606"/>
                  <a:pt x="641336" y="157993"/>
                </a:cubicBezTo>
                <a:cubicBezTo>
                  <a:pt x="652234" y="179790"/>
                  <a:pt x="639675" y="158872"/>
                  <a:pt x="654036" y="173233"/>
                </a:cubicBezTo>
                <a:cubicBezTo>
                  <a:pt x="665525" y="184722"/>
                  <a:pt x="651901" y="178448"/>
                  <a:pt x="666736" y="183393"/>
                </a:cubicBezTo>
                <a:cubicBezTo>
                  <a:pt x="669276" y="185086"/>
                  <a:pt x="672449" y="186089"/>
                  <a:pt x="674356" y="188473"/>
                </a:cubicBezTo>
                <a:cubicBezTo>
                  <a:pt x="676029" y="190564"/>
                  <a:pt x="675841" y="193632"/>
                  <a:pt x="676896" y="196093"/>
                </a:cubicBezTo>
                <a:cubicBezTo>
                  <a:pt x="678390" y="199579"/>
                  <a:pt x="683867" y="210684"/>
                  <a:pt x="687056" y="213873"/>
                </a:cubicBezTo>
                <a:cubicBezTo>
                  <a:pt x="691980" y="218797"/>
                  <a:pt x="696098" y="219427"/>
                  <a:pt x="702296" y="221493"/>
                </a:cubicBezTo>
                <a:cubicBezTo>
                  <a:pt x="710763" y="234193"/>
                  <a:pt x="704836" y="227420"/>
                  <a:pt x="722616" y="239273"/>
                </a:cubicBezTo>
                <a:cubicBezTo>
                  <a:pt x="725156" y="240966"/>
                  <a:pt x="727207" y="243974"/>
                  <a:pt x="730236" y="244353"/>
                </a:cubicBezTo>
                <a:lnTo>
                  <a:pt x="750556" y="246893"/>
                </a:lnTo>
                <a:cubicBezTo>
                  <a:pt x="753096" y="247740"/>
                  <a:pt x="757651" y="246808"/>
                  <a:pt x="758176" y="249433"/>
                </a:cubicBezTo>
                <a:cubicBezTo>
                  <a:pt x="766079" y="288946"/>
                  <a:pt x="747984" y="257814"/>
                  <a:pt x="758176" y="284993"/>
                </a:cubicBezTo>
                <a:cubicBezTo>
                  <a:pt x="759248" y="287851"/>
                  <a:pt x="761228" y="290331"/>
                  <a:pt x="763256" y="292613"/>
                </a:cubicBezTo>
                <a:cubicBezTo>
                  <a:pt x="768029" y="297983"/>
                  <a:pt x="778496" y="307853"/>
                  <a:pt x="778496" y="307853"/>
                </a:cubicBezTo>
                <a:cubicBezTo>
                  <a:pt x="784453" y="325723"/>
                  <a:pt x="776700" y="303662"/>
                  <a:pt x="786116" y="325633"/>
                </a:cubicBezTo>
                <a:cubicBezTo>
                  <a:pt x="787171" y="328094"/>
                  <a:pt x="787459" y="330858"/>
                  <a:pt x="788656" y="333253"/>
                </a:cubicBezTo>
                <a:cubicBezTo>
                  <a:pt x="790021" y="335983"/>
                  <a:pt x="792371" y="338143"/>
                  <a:pt x="793736" y="340873"/>
                </a:cubicBezTo>
                <a:cubicBezTo>
                  <a:pt x="794933" y="343268"/>
                  <a:pt x="794948" y="346168"/>
                  <a:pt x="796276" y="348493"/>
                </a:cubicBezTo>
                <a:cubicBezTo>
                  <a:pt x="802092" y="358672"/>
                  <a:pt x="802995" y="358052"/>
                  <a:pt x="811516" y="363733"/>
                </a:cubicBezTo>
                <a:cubicBezTo>
                  <a:pt x="810669" y="368813"/>
                  <a:pt x="810605" y="374087"/>
                  <a:pt x="808976" y="378973"/>
                </a:cubicBezTo>
                <a:cubicBezTo>
                  <a:pt x="808011" y="381869"/>
                  <a:pt x="805136" y="383803"/>
                  <a:pt x="803896" y="386593"/>
                </a:cubicBezTo>
                <a:cubicBezTo>
                  <a:pt x="801721" y="391486"/>
                  <a:pt x="800509" y="396753"/>
                  <a:pt x="798816" y="401833"/>
                </a:cubicBezTo>
                <a:cubicBezTo>
                  <a:pt x="797680" y="405241"/>
                  <a:pt x="793496" y="406693"/>
                  <a:pt x="791196" y="409453"/>
                </a:cubicBezTo>
                <a:cubicBezTo>
                  <a:pt x="789242" y="411798"/>
                  <a:pt x="787481" y="414343"/>
                  <a:pt x="786116" y="417073"/>
                </a:cubicBezTo>
                <a:cubicBezTo>
                  <a:pt x="784919" y="419468"/>
                  <a:pt x="785249" y="422602"/>
                  <a:pt x="783576" y="424693"/>
                </a:cubicBezTo>
                <a:cubicBezTo>
                  <a:pt x="781669" y="427077"/>
                  <a:pt x="778274" y="427786"/>
                  <a:pt x="775956" y="429773"/>
                </a:cubicBezTo>
                <a:cubicBezTo>
                  <a:pt x="771437" y="433647"/>
                  <a:pt x="763482" y="441331"/>
                  <a:pt x="760716" y="447553"/>
                </a:cubicBezTo>
                <a:cubicBezTo>
                  <a:pt x="753970" y="462731"/>
                  <a:pt x="754247" y="473510"/>
                  <a:pt x="750556" y="490733"/>
                </a:cubicBezTo>
                <a:cubicBezTo>
                  <a:pt x="748438" y="500616"/>
                  <a:pt x="744135" y="504174"/>
                  <a:pt x="737856" y="513593"/>
                </a:cubicBezTo>
                <a:cubicBezTo>
                  <a:pt x="735508" y="517115"/>
                  <a:pt x="732991" y="520539"/>
                  <a:pt x="730236" y="523753"/>
                </a:cubicBezTo>
                <a:cubicBezTo>
                  <a:pt x="727898" y="526480"/>
                  <a:pt x="724916" y="528613"/>
                  <a:pt x="722616" y="531373"/>
                </a:cubicBezTo>
                <a:cubicBezTo>
                  <a:pt x="720662" y="533718"/>
                  <a:pt x="719881" y="537039"/>
                  <a:pt x="717536" y="538993"/>
                </a:cubicBezTo>
                <a:cubicBezTo>
                  <a:pt x="714627" y="541417"/>
                  <a:pt x="710763" y="542380"/>
                  <a:pt x="707376" y="544073"/>
                </a:cubicBezTo>
                <a:cubicBezTo>
                  <a:pt x="704836" y="547460"/>
                  <a:pt x="702749" y="551240"/>
                  <a:pt x="699756" y="554233"/>
                </a:cubicBezTo>
                <a:cubicBezTo>
                  <a:pt x="697597" y="556392"/>
                  <a:pt x="694295" y="557154"/>
                  <a:pt x="692136" y="559313"/>
                </a:cubicBezTo>
                <a:cubicBezTo>
                  <a:pt x="689977" y="561472"/>
                  <a:pt x="689010" y="564588"/>
                  <a:pt x="687056" y="566933"/>
                </a:cubicBezTo>
                <a:cubicBezTo>
                  <a:pt x="680944" y="574267"/>
                  <a:pt x="679308" y="574638"/>
                  <a:pt x="671816" y="579633"/>
                </a:cubicBezTo>
                <a:cubicBezTo>
                  <a:pt x="667684" y="585831"/>
                  <a:pt x="659160" y="600775"/>
                  <a:pt x="651496" y="605033"/>
                </a:cubicBezTo>
                <a:cubicBezTo>
                  <a:pt x="647722" y="607130"/>
                  <a:pt x="643029" y="606726"/>
                  <a:pt x="638796" y="607573"/>
                </a:cubicBezTo>
                <a:cubicBezTo>
                  <a:pt x="634563" y="610960"/>
                  <a:pt x="630433" y="614480"/>
                  <a:pt x="626096" y="617733"/>
                </a:cubicBezTo>
                <a:cubicBezTo>
                  <a:pt x="617216" y="624393"/>
                  <a:pt x="618600" y="621140"/>
                  <a:pt x="610856" y="630433"/>
                </a:cubicBezTo>
                <a:cubicBezTo>
                  <a:pt x="608902" y="632778"/>
                  <a:pt x="607469" y="635513"/>
                  <a:pt x="605776" y="638053"/>
                </a:cubicBezTo>
                <a:cubicBezTo>
                  <a:pt x="607896" y="652896"/>
                  <a:pt x="607885" y="655162"/>
                  <a:pt x="610856" y="668533"/>
                </a:cubicBezTo>
                <a:cubicBezTo>
                  <a:pt x="611138" y="669803"/>
                  <a:pt x="614522" y="684192"/>
                  <a:pt x="615936" y="686313"/>
                </a:cubicBezTo>
                <a:cubicBezTo>
                  <a:pt x="617929" y="689302"/>
                  <a:pt x="621016" y="691393"/>
                  <a:pt x="623556" y="693933"/>
                </a:cubicBezTo>
                <a:cubicBezTo>
                  <a:pt x="624403" y="697320"/>
                  <a:pt x="624535" y="700971"/>
                  <a:pt x="626096" y="704093"/>
                </a:cubicBezTo>
                <a:cubicBezTo>
                  <a:pt x="629849" y="711598"/>
                  <a:pt x="635477" y="714406"/>
                  <a:pt x="638796" y="721873"/>
                </a:cubicBezTo>
                <a:cubicBezTo>
                  <a:pt x="640971" y="726766"/>
                  <a:pt x="642183" y="732033"/>
                  <a:pt x="643876" y="737113"/>
                </a:cubicBezTo>
                <a:cubicBezTo>
                  <a:pt x="643029" y="742193"/>
                  <a:pt x="646346" y="751160"/>
                  <a:pt x="641336" y="752353"/>
                </a:cubicBezTo>
                <a:cubicBezTo>
                  <a:pt x="624843" y="756280"/>
                  <a:pt x="607490" y="749813"/>
                  <a:pt x="590536" y="749813"/>
                </a:cubicBezTo>
                <a:cubicBezTo>
                  <a:pt x="562583" y="749813"/>
                  <a:pt x="534656" y="751506"/>
                  <a:pt x="506716" y="752353"/>
                </a:cubicBezTo>
                <a:cubicBezTo>
                  <a:pt x="498858" y="754972"/>
                  <a:pt x="492796" y="757433"/>
                  <a:pt x="483856" y="757433"/>
                </a:cubicBezTo>
                <a:cubicBezTo>
                  <a:pt x="474504" y="757433"/>
                  <a:pt x="465229" y="755740"/>
                  <a:pt x="455916" y="754893"/>
                </a:cubicBezTo>
                <a:cubicBezTo>
                  <a:pt x="451873" y="742763"/>
                  <a:pt x="456204" y="749769"/>
                  <a:pt x="443216" y="742193"/>
                </a:cubicBezTo>
                <a:cubicBezTo>
                  <a:pt x="436881" y="738498"/>
                  <a:pt x="421889" y="727845"/>
                  <a:pt x="412736" y="724413"/>
                </a:cubicBezTo>
                <a:cubicBezTo>
                  <a:pt x="409467" y="723187"/>
                  <a:pt x="405933" y="722832"/>
                  <a:pt x="402576" y="721873"/>
                </a:cubicBezTo>
                <a:cubicBezTo>
                  <a:pt x="400002" y="721137"/>
                  <a:pt x="397496" y="720180"/>
                  <a:pt x="394956" y="719333"/>
                </a:cubicBezTo>
                <a:cubicBezTo>
                  <a:pt x="392416" y="717640"/>
                  <a:pt x="390066" y="715618"/>
                  <a:pt x="387336" y="714253"/>
                </a:cubicBezTo>
                <a:cubicBezTo>
                  <a:pt x="376197" y="708684"/>
                  <a:pt x="373833" y="709012"/>
                  <a:pt x="361936" y="706633"/>
                </a:cubicBezTo>
                <a:cubicBezTo>
                  <a:pt x="358549" y="704940"/>
                  <a:pt x="354857" y="703754"/>
                  <a:pt x="351776" y="701553"/>
                </a:cubicBezTo>
                <a:cubicBezTo>
                  <a:pt x="348853" y="699465"/>
                  <a:pt x="347145" y="695926"/>
                  <a:pt x="344156" y="693933"/>
                </a:cubicBezTo>
                <a:cubicBezTo>
                  <a:pt x="341928" y="692448"/>
                  <a:pt x="339110" y="692129"/>
                  <a:pt x="336536" y="691393"/>
                </a:cubicBezTo>
                <a:cubicBezTo>
                  <a:pt x="314210" y="685014"/>
                  <a:pt x="337026" y="692403"/>
                  <a:pt x="318756" y="686313"/>
                </a:cubicBezTo>
                <a:cubicBezTo>
                  <a:pt x="317063" y="688853"/>
                  <a:pt x="314879" y="691127"/>
                  <a:pt x="313676" y="693933"/>
                </a:cubicBezTo>
                <a:cubicBezTo>
                  <a:pt x="309304" y="704134"/>
                  <a:pt x="314027" y="703742"/>
                  <a:pt x="306056" y="711713"/>
                </a:cubicBezTo>
                <a:cubicBezTo>
                  <a:pt x="302223" y="715546"/>
                  <a:pt x="297589" y="718486"/>
                  <a:pt x="293356" y="721873"/>
                </a:cubicBezTo>
                <a:cubicBezTo>
                  <a:pt x="290931" y="731574"/>
                  <a:pt x="290518" y="735168"/>
                  <a:pt x="285736" y="744733"/>
                </a:cubicBezTo>
                <a:cubicBezTo>
                  <a:pt x="284371" y="747463"/>
                  <a:pt x="282815" y="750194"/>
                  <a:pt x="280656" y="752353"/>
                </a:cubicBezTo>
                <a:cubicBezTo>
                  <a:pt x="278497" y="754512"/>
                  <a:pt x="275354" y="755446"/>
                  <a:pt x="273036" y="757433"/>
                </a:cubicBezTo>
                <a:cubicBezTo>
                  <a:pt x="257696" y="770582"/>
                  <a:pt x="269257" y="765466"/>
                  <a:pt x="255256" y="770133"/>
                </a:cubicBezTo>
                <a:lnTo>
                  <a:pt x="240016" y="765053"/>
                </a:lnTo>
                <a:cubicBezTo>
                  <a:pt x="234224" y="763122"/>
                  <a:pt x="229856" y="758280"/>
                  <a:pt x="224776" y="754893"/>
                </a:cubicBezTo>
                <a:lnTo>
                  <a:pt x="209536" y="744733"/>
                </a:lnTo>
                <a:cubicBezTo>
                  <a:pt x="190788" y="732234"/>
                  <a:pt x="207459" y="737345"/>
                  <a:pt x="191756" y="729493"/>
                </a:cubicBezTo>
                <a:cubicBezTo>
                  <a:pt x="188362" y="727796"/>
                  <a:pt x="176906" y="725064"/>
                  <a:pt x="173976" y="724413"/>
                </a:cubicBezTo>
                <a:cubicBezTo>
                  <a:pt x="160605" y="721442"/>
                  <a:pt x="158339" y="721453"/>
                  <a:pt x="143496" y="719333"/>
                </a:cubicBezTo>
                <a:cubicBezTo>
                  <a:pt x="140956" y="718486"/>
                  <a:pt x="138055" y="718349"/>
                  <a:pt x="135876" y="716793"/>
                </a:cubicBezTo>
                <a:cubicBezTo>
                  <a:pt x="114634" y="701620"/>
                  <a:pt x="134060" y="712437"/>
                  <a:pt x="120636" y="699013"/>
                </a:cubicBezTo>
                <a:cubicBezTo>
                  <a:pt x="118477" y="696854"/>
                  <a:pt x="115361" y="695887"/>
                  <a:pt x="113016" y="693933"/>
                </a:cubicBezTo>
                <a:cubicBezTo>
                  <a:pt x="100332" y="683363"/>
                  <a:pt x="111167" y="688237"/>
                  <a:pt x="97776" y="683773"/>
                </a:cubicBezTo>
                <a:cubicBezTo>
                  <a:pt x="93194" y="676900"/>
                  <a:pt x="90839" y="674050"/>
                  <a:pt x="87616" y="665993"/>
                </a:cubicBezTo>
                <a:cubicBezTo>
                  <a:pt x="79922" y="646758"/>
                  <a:pt x="87931" y="654350"/>
                  <a:pt x="74916" y="645673"/>
                </a:cubicBezTo>
                <a:cubicBezTo>
                  <a:pt x="74069" y="643133"/>
                  <a:pt x="73573" y="640448"/>
                  <a:pt x="72376" y="638053"/>
                </a:cubicBezTo>
                <a:cubicBezTo>
                  <a:pt x="70539" y="634379"/>
                  <a:pt x="62184" y="627914"/>
                  <a:pt x="69836" y="622813"/>
                </a:cubicBezTo>
                <a:cubicBezTo>
                  <a:pt x="73428" y="620418"/>
                  <a:pt x="78303" y="621120"/>
                  <a:pt x="82536" y="620273"/>
                </a:cubicBezTo>
                <a:cubicBezTo>
                  <a:pt x="84224" y="618585"/>
                  <a:pt x="95040" y="608766"/>
                  <a:pt x="95236" y="605033"/>
                </a:cubicBezTo>
                <a:cubicBezTo>
                  <a:pt x="95949" y="591479"/>
                  <a:pt x="95492" y="577675"/>
                  <a:pt x="92696" y="564393"/>
                </a:cubicBezTo>
                <a:cubicBezTo>
                  <a:pt x="91956" y="560878"/>
                  <a:pt x="88195" y="558555"/>
                  <a:pt x="85076" y="556773"/>
                </a:cubicBezTo>
                <a:cubicBezTo>
                  <a:pt x="82045" y="555041"/>
                  <a:pt x="78351" y="554857"/>
                  <a:pt x="74916" y="554233"/>
                </a:cubicBezTo>
                <a:cubicBezTo>
                  <a:pt x="69026" y="553162"/>
                  <a:pt x="63053" y="552603"/>
                  <a:pt x="57136" y="551693"/>
                </a:cubicBezTo>
                <a:cubicBezTo>
                  <a:pt x="52046" y="550910"/>
                  <a:pt x="46976" y="550000"/>
                  <a:pt x="41896" y="549153"/>
                </a:cubicBezTo>
                <a:cubicBezTo>
                  <a:pt x="35698" y="547087"/>
                  <a:pt x="31580" y="546457"/>
                  <a:pt x="26656" y="541533"/>
                </a:cubicBezTo>
                <a:cubicBezTo>
                  <a:pt x="23663" y="538540"/>
                  <a:pt x="21791" y="534587"/>
                  <a:pt x="19036" y="531373"/>
                </a:cubicBezTo>
                <a:cubicBezTo>
                  <a:pt x="16698" y="528646"/>
                  <a:pt x="13504" y="526676"/>
                  <a:pt x="11416" y="523753"/>
                </a:cubicBezTo>
                <a:cubicBezTo>
                  <a:pt x="9215" y="520672"/>
                  <a:pt x="7742" y="517109"/>
                  <a:pt x="6336" y="513593"/>
                </a:cubicBezTo>
                <a:cubicBezTo>
                  <a:pt x="4347" y="508621"/>
                  <a:pt x="1256" y="498353"/>
                  <a:pt x="1256" y="498353"/>
                </a:cubicBezTo>
                <a:cubicBezTo>
                  <a:pt x="6350" y="483071"/>
                  <a:pt x="0" y="494548"/>
                  <a:pt x="11416" y="498353"/>
                </a:cubicBezTo>
                <a:lnTo>
                  <a:pt x="19036" y="495813"/>
                </a:lnTo>
                <a:cubicBezTo>
                  <a:pt x="22784" y="490190"/>
                  <a:pt x="25869" y="484484"/>
                  <a:pt x="31736" y="480573"/>
                </a:cubicBezTo>
                <a:cubicBezTo>
                  <a:pt x="33964" y="479088"/>
                  <a:pt x="36816" y="478880"/>
                  <a:pt x="39356" y="478033"/>
                </a:cubicBezTo>
                <a:cubicBezTo>
                  <a:pt x="41896" y="476340"/>
                  <a:pt x="44246" y="474318"/>
                  <a:pt x="46976" y="472953"/>
                </a:cubicBezTo>
                <a:cubicBezTo>
                  <a:pt x="49371" y="471756"/>
                  <a:pt x="52505" y="472086"/>
                  <a:pt x="54596" y="470413"/>
                </a:cubicBezTo>
                <a:cubicBezTo>
                  <a:pt x="56980" y="468506"/>
                  <a:pt x="57136" y="464486"/>
                  <a:pt x="59676" y="462793"/>
                </a:cubicBezTo>
                <a:cubicBezTo>
                  <a:pt x="62581" y="460857"/>
                  <a:pt x="66479" y="461212"/>
                  <a:pt x="69836" y="460253"/>
                </a:cubicBezTo>
                <a:cubicBezTo>
                  <a:pt x="72410" y="459517"/>
                  <a:pt x="74916" y="458560"/>
                  <a:pt x="77456" y="457713"/>
                </a:cubicBezTo>
                <a:cubicBezTo>
                  <a:pt x="79996" y="456020"/>
                  <a:pt x="82917" y="454792"/>
                  <a:pt x="85076" y="452633"/>
                </a:cubicBezTo>
                <a:cubicBezTo>
                  <a:pt x="87235" y="450474"/>
                  <a:pt x="90054" y="448064"/>
                  <a:pt x="90156" y="445013"/>
                </a:cubicBezTo>
                <a:cubicBezTo>
                  <a:pt x="92075" y="387433"/>
                  <a:pt x="94316" y="396534"/>
                  <a:pt x="85076" y="368813"/>
                </a:cubicBezTo>
                <a:cubicBezTo>
                  <a:pt x="85923" y="359500"/>
                  <a:pt x="85047" y="349865"/>
                  <a:pt x="87616" y="340873"/>
                </a:cubicBezTo>
                <a:cubicBezTo>
                  <a:pt x="88603" y="337419"/>
                  <a:pt x="92476" y="335553"/>
                  <a:pt x="95236" y="333253"/>
                </a:cubicBezTo>
                <a:cubicBezTo>
                  <a:pt x="104165" y="325812"/>
                  <a:pt x="104866" y="327838"/>
                  <a:pt x="118096" y="325633"/>
                </a:cubicBezTo>
                <a:cubicBezTo>
                  <a:pt x="120636" y="323940"/>
                  <a:pt x="122986" y="321918"/>
                  <a:pt x="125716" y="320553"/>
                </a:cubicBezTo>
                <a:cubicBezTo>
                  <a:pt x="128111" y="319356"/>
                  <a:pt x="130753" y="318717"/>
                  <a:pt x="133336" y="318013"/>
                </a:cubicBezTo>
                <a:cubicBezTo>
                  <a:pt x="140072" y="316176"/>
                  <a:pt x="146883" y="314626"/>
                  <a:pt x="153656" y="312933"/>
                </a:cubicBezTo>
                <a:cubicBezTo>
                  <a:pt x="168004" y="309346"/>
                  <a:pt x="160393" y="311078"/>
                  <a:pt x="176516" y="307853"/>
                </a:cubicBezTo>
                <a:cubicBezTo>
                  <a:pt x="179903" y="305313"/>
                  <a:pt x="183683" y="303226"/>
                  <a:pt x="186676" y="300233"/>
                </a:cubicBezTo>
                <a:cubicBezTo>
                  <a:pt x="189669" y="297240"/>
                  <a:pt x="191303" y="293066"/>
                  <a:pt x="194296" y="290073"/>
                </a:cubicBezTo>
                <a:cubicBezTo>
                  <a:pt x="196548" y="287821"/>
                  <a:pt x="209752" y="280245"/>
                  <a:pt x="212076" y="279913"/>
                </a:cubicBezTo>
                <a:cubicBezTo>
                  <a:pt x="226349" y="277874"/>
                  <a:pt x="240863" y="278220"/>
                  <a:pt x="255256" y="277373"/>
                </a:cubicBezTo>
                <a:cubicBezTo>
                  <a:pt x="257796" y="273986"/>
                  <a:pt x="259624" y="269923"/>
                  <a:pt x="262876" y="267213"/>
                </a:cubicBezTo>
                <a:cubicBezTo>
                  <a:pt x="268671" y="262384"/>
                  <a:pt x="277418" y="265637"/>
                  <a:pt x="283196" y="267213"/>
                </a:cubicBezTo>
                <a:cubicBezTo>
                  <a:pt x="288362" y="268622"/>
                  <a:pt x="293241" y="270994"/>
                  <a:pt x="298436" y="272293"/>
                </a:cubicBezTo>
                <a:lnTo>
                  <a:pt x="308596" y="274833"/>
                </a:lnTo>
                <a:cubicBezTo>
                  <a:pt x="315369" y="273986"/>
                  <a:pt x="322501" y="274626"/>
                  <a:pt x="328916" y="272293"/>
                </a:cubicBezTo>
                <a:cubicBezTo>
                  <a:pt x="332292" y="271065"/>
                  <a:pt x="334543" y="267662"/>
                  <a:pt x="336536" y="264673"/>
                </a:cubicBezTo>
                <a:cubicBezTo>
                  <a:pt x="340950" y="258052"/>
                  <a:pt x="331033" y="254090"/>
                  <a:pt x="331456" y="249433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GREVENA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KOZANI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46</a:t>
            </a:r>
            <a:endParaRPr/>
          </a:p>
        </p:txBody>
      </p:sp>
      <p:sp>
        <p:nvSpPr>
          <p:cNvPr id="299" name="CustomShape 69"/>
          <p:cNvSpPr/>
          <p:nvPr/>
        </p:nvSpPr>
        <p:spPr>
          <a:xfrm>
            <a:off x="7593840" y="2409840"/>
            <a:ext cx="314280" cy="432360"/>
          </a:xfrm>
          <a:custGeom>
            <a:avLst/>
            <a:gdLst/>
            <a:ahLst/>
            <a:rect l="0" t="0" r="r" b="b"/>
            <a:pathLst>
              <a:path w="378729" h="520701">
                <a:moveTo>
                  <a:pt x="18048" y="294640"/>
                </a:moveTo>
                <a:cubicBezTo>
                  <a:pt x="21858" y="292523"/>
                  <a:pt x="26562" y="289637"/>
                  <a:pt x="30748" y="287020"/>
                </a:cubicBezTo>
                <a:cubicBezTo>
                  <a:pt x="33337" y="285402"/>
                  <a:pt x="36209" y="284099"/>
                  <a:pt x="38368" y="281940"/>
                </a:cubicBezTo>
                <a:cubicBezTo>
                  <a:pt x="40527" y="279781"/>
                  <a:pt x="41494" y="276665"/>
                  <a:pt x="43448" y="274320"/>
                </a:cubicBezTo>
                <a:cubicBezTo>
                  <a:pt x="45748" y="271560"/>
                  <a:pt x="48528" y="269240"/>
                  <a:pt x="51068" y="266700"/>
                </a:cubicBezTo>
                <a:cubicBezTo>
                  <a:pt x="51915" y="256540"/>
                  <a:pt x="50567" y="245951"/>
                  <a:pt x="53608" y="236220"/>
                </a:cubicBezTo>
                <a:cubicBezTo>
                  <a:pt x="55037" y="231649"/>
                  <a:pt x="60651" y="229696"/>
                  <a:pt x="63768" y="226060"/>
                </a:cubicBezTo>
                <a:cubicBezTo>
                  <a:pt x="65755" y="223742"/>
                  <a:pt x="67483" y="221170"/>
                  <a:pt x="68848" y="218440"/>
                </a:cubicBezTo>
                <a:cubicBezTo>
                  <a:pt x="73548" y="209039"/>
                  <a:pt x="69581" y="209713"/>
                  <a:pt x="73928" y="198120"/>
                </a:cubicBezTo>
                <a:cubicBezTo>
                  <a:pt x="75000" y="195262"/>
                  <a:pt x="76058" y="191287"/>
                  <a:pt x="79008" y="190500"/>
                </a:cubicBezTo>
                <a:cubicBezTo>
                  <a:pt x="89674" y="187656"/>
                  <a:pt x="101021" y="188807"/>
                  <a:pt x="112028" y="187960"/>
                </a:cubicBezTo>
                <a:cubicBezTo>
                  <a:pt x="113448" y="182281"/>
                  <a:pt x="117174" y="166270"/>
                  <a:pt x="119648" y="162560"/>
                </a:cubicBezTo>
                <a:cubicBezTo>
                  <a:pt x="122532" y="158233"/>
                  <a:pt x="129197" y="147931"/>
                  <a:pt x="132348" y="144780"/>
                </a:cubicBezTo>
                <a:cubicBezTo>
                  <a:pt x="135341" y="141787"/>
                  <a:pt x="138832" y="139260"/>
                  <a:pt x="142508" y="137160"/>
                </a:cubicBezTo>
                <a:cubicBezTo>
                  <a:pt x="144833" y="135832"/>
                  <a:pt x="147588" y="135467"/>
                  <a:pt x="150128" y="134620"/>
                </a:cubicBezTo>
                <a:cubicBezTo>
                  <a:pt x="151821" y="132080"/>
                  <a:pt x="152668" y="128693"/>
                  <a:pt x="155208" y="127000"/>
                </a:cubicBezTo>
                <a:cubicBezTo>
                  <a:pt x="158113" y="125064"/>
                  <a:pt x="162011" y="125419"/>
                  <a:pt x="165368" y="124460"/>
                </a:cubicBezTo>
                <a:cubicBezTo>
                  <a:pt x="167942" y="123724"/>
                  <a:pt x="170448" y="122767"/>
                  <a:pt x="172988" y="121920"/>
                </a:cubicBezTo>
                <a:cubicBezTo>
                  <a:pt x="180928" y="90158"/>
                  <a:pt x="170780" y="129647"/>
                  <a:pt x="178068" y="104140"/>
                </a:cubicBezTo>
                <a:cubicBezTo>
                  <a:pt x="179909" y="97695"/>
                  <a:pt x="180538" y="92450"/>
                  <a:pt x="183148" y="86360"/>
                </a:cubicBezTo>
                <a:cubicBezTo>
                  <a:pt x="187834" y="75425"/>
                  <a:pt x="191165" y="71794"/>
                  <a:pt x="198388" y="60960"/>
                </a:cubicBezTo>
                <a:cubicBezTo>
                  <a:pt x="200381" y="57971"/>
                  <a:pt x="203468" y="55880"/>
                  <a:pt x="206008" y="53340"/>
                </a:cubicBezTo>
                <a:cubicBezTo>
                  <a:pt x="206855" y="50800"/>
                  <a:pt x="206875" y="47811"/>
                  <a:pt x="208548" y="45720"/>
                </a:cubicBezTo>
                <a:cubicBezTo>
                  <a:pt x="212933" y="40238"/>
                  <a:pt x="220227" y="39625"/>
                  <a:pt x="226328" y="38100"/>
                </a:cubicBezTo>
                <a:cubicBezTo>
                  <a:pt x="228868" y="35560"/>
                  <a:pt x="231743" y="33315"/>
                  <a:pt x="233948" y="30480"/>
                </a:cubicBezTo>
                <a:cubicBezTo>
                  <a:pt x="235797" y="28102"/>
                  <a:pt x="245853" y="10231"/>
                  <a:pt x="251728" y="7620"/>
                </a:cubicBezTo>
                <a:cubicBezTo>
                  <a:pt x="256434" y="5528"/>
                  <a:pt x="261901" y="6001"/>
                  <a:pt x="266968" y="5080"/>
                </a:cubicBezTo>
                <a:cubicBezTo>
                  <a:pt x="278792" y="2930"/>
                  <a:pt x="278956" y="2718"/>
                  <a:pt x="289828" y="0"/>
                </a:cubicBezTo>
                <a:cubicBezTo>
                  <a:pt x="294908" y="847"/>
                  <a:pt x="300182" y="911"/>
                  <a:pt x="305068" y="2540"/>
                </a:cubicBezTo>
                <a:cubicBezTo>
                  <a:pt x="315228" y="5927"/>
                  <a:pt x="310995" y="8467"/>
                  <a:pt x="317768" y="15240"/>
                </a:cubicBezTo>
                <a:cubicBezTo>
                  <a:pt x="320823" y="18295"/>
                  <a:pt x="332228" y="24072"/>
                  <a:pt x="335548" y="25400"/>
                </a:cubicBezTo>
                <a:cubicBezTo>
                  <a:pt x="340520" y="27389"/>
                  <a:pt x="345708" y="28787"/>
                  <a:pt x="350788" y="30480"/>
                </a:cubicBezTo>
                <a:lnTo>
                  <a:pt x="358408" y="33020"/>
                </a:lnTo>
                <a:cubicBezTo>
                  <a:pt x="370579" y="41134"/>
                  <a:pt x="373379" y="39761"/>
                  <a:pt x="363488" y="63500"/>
                </a:cubicBezTo>
                <a:cubicBezTo>
                  <a:pt x="362032" y="66995"/>
                  <a:pt x="356409" y="66379"/>
                  <a:pt x="353328" y="68580"/>
                </a:cubicBezTo>
                <a:cubicBezTo>
                  <a:pt x="350405" y="70668"/>
                  <a:pt x="348248" y="73660"/>
                  <a:pt x="345708" y="76200"/>
                </a:cubicBezTo>
                <a:cubicBezTo>
                  <a:pt x="341730" y="92113"/>
                  <a:pt x="342310" y="84595"/>
                  <a:pt x="345708" y="106680"/>
                </a:cubicBezTo>
                <a:cubicBezTo>
                  <a:pt x="346364" y="110947"/>
                  <a:pt x="346732" y="115338"/>
                  <a:pt x="348248" y="119380"/>
                </a:cubicBezTo>
                <a:cubicBezTo>
                  <a:pt x="349320" y="122238"/>
                  <a:pt x="351963" y="124270"/>
                  <a:pt x="353328" y="127000"/>
                </a:cubicBezTo>
                <a:cubicBezTo>
                  <a:pt x="354525" y="129395"/>
                  <a:pt x="355132" y="132046"/>
                  <a:pt x="355868" y="134620"/>
                </a:cubicBezTo>
                <a:cubicBezTo>
                  <a:pt x="356827" y="137977"/>
                  <a:pt x="356379" y="141939"/>
                  <a:pt x="358408" y="144780"/>
                </a:cubicBezTo>
                <a:cubicBezTo>
                  <a:pt x="360869" y="148225"/>
                  <a:pt x="365181" y="149860"/>
                  <a:pt x="368568" y="152400"/>
                </a:cubicBezTo>
                <a:cubicBezTo>
                  <a:pt x="369415" y="154940"/>
                  <a:pt x="370053" y="157559"/>
                  <a:pt x="371108" y="160020"/>
                </a:cubicBezTo>
                <a:cubicBezTo>
                  <a:pt x="372600" y="163500"/>
                  <a:pt x="374859" y="166635"/>
                  <a:pt x="376188" y="170180"/>
                </a:cubicBezTo>
                <a:cubicBezTo>
                  <a:pt x="377414" y="173449"/>
                  <a:pt x="377881" y="176953"/>
                  <a:pt x="378728" y="180340"/>
                </a:cubicBezTo>
                <a:cubicBezTo>
                  <a:pt x="377035" y="185420"/>
                  <a:pt x="376760" y="191223"/>
                  <a:pt x="373648" y="195580"/>
                </a:cubicBezTo>
                <a:cubicBezTo>
                  <a:pt x="372092" y="197759"/>
                  <a:pt x="368141" y="196476"/>
                  <a:pt x="366028" y="198120"/>
                </a:cubicBezTo>
                <a:cubicBezTo>
                  <a:pt x="360357" y="202531"/>
                  <a:pt x="354773" y="207382"/>
                  <a:pt x="350788" y="213360"/>
                </a:cubicBezTo>
                <a:cubicBezTo>
                  <a:pt x="336229" y="235198"/>
                  <a:pt x="353684" y="207568"/>
                  <a:pt x="343168" y="228600"/>
                </a:cubicBezTo>
                <a:cubicBezTo>
                  <a:pt x="341803" y="231330"/>
                  <a:pt x="339781" y="233680"/>
                  <a:pt x="338088" y="236220"/>
                </a:cubicBezTo>
                <a:cubicBezTo>
                  <a:pt x="337241" y="242993"/>
                  <a:pt x="336978" y="249865"/>
                  <a:pt x="335548" y="256540"/>
                </a:cubicBezTo>
                <a:cubicBezTo>
                  <a:pt x="333764" y="264866"/>
                  <a:pt x="329686" y="274419"/>
                  <a:pt x="325388" y="281940"/>
                </a:cubicBezTo>
                <a:cubicBezTo>
                  <a:pt x="323873" y="284590"/>
                  <a:pt x="321673" y="286830"/>
                  <a:pt x="320308" y="289560"/>
                </a:cubicBezTo>
                <a:cubicBezTo>
                  <a:pt x="309792" y="310592"/>
                  <a:pt x="327247" y="282962"/>
                  <a:pt x="312688" y="304800"/>
                </a:cubicBezTo>
                <a:cubicBezTo>
                  <a:pt x="310984" y="325245"/>
                  <a:pt x="312235" y="330016"/>
                  <a:pt x="307608" y="345440"/>
                </a:cubicBezTo>
                <a:cubicBezTo>
                  <a:pt x="306069" y="350569"/>
                  <a:pt x="304221" y="355600"/>
                  <a:pt x="302528" y="360680"/>
                </a:cubicBezTo>
                <a:lnTo>
                  <a:pt x="299988" y="368300"/>
                </a:lnTo>
                <a:cubicBezTo>
                  <a:pt x="300835" y="385233"/>
                  <a:pt x="299495" y="402419"/>
                  <a:pt x="302528" y="419100"/>
                </a:cubicBezTo>
                <a:cubicBezTo>
                  <a:pt x="303074" y="422103"/>
                  <a:pt x="308241" y="421796"/>
                  <a:pt x="310148" y="424180"/>
                </a:cubicBezTo>
                <a:cubicBezTo>
                  <a:pt x="311821" y="426271"/>
                  <a:pt x="311388" y="429460"/>
                  <a:pt x="312688" y="431800"/>
                </a:cubicBezTo>
                <a:cubicBezTo>
                  <a:pt x="315653" y="437137"/>
                  <a:pt x="319461" y="441960"/>
                  <a:pt x="322848" y="447040"/>
                </a:cubicBezTo>
                <a:lnTo>
                  <a:pt x="327928" y="454660"/>
                </a:lnTo>
                <a:cubicBezTo>
                  <a:pt x="324541" y="455507"/>
                  <a:pt x="319863" y="454407"/>
                  <a:pt x="317768" y="457200"/>
                </a:cubicBezTo>
                <a:cubicBezTo>
                  <a:pt x="316162" y="459342"/>
                  <a:pt x="318823" y="462592"/>
                  <a:pt x="320308" y="464820"/>
                </a:cubicBezTo>
                <a:cubicBezTo>
                  <a:pt x="325744" y="472974"/>
                  <a:pt x="327559" y="472317"/>
                  <a:pt x="335548" y="474980"/>
                </a:cubicBezTo>
                <a:lnTo>
                  <a:pt x="355868" y="490220"/>
                </a:lnTo>
                <a:cubicBezTo>
                  <a:pt x="358310" y="492052"/>
                  <a:pt x="358789" y="495681"/>
                  <a:pt x="360948" y="497840"/>
                </a:cubicBezTo>
                <a:cubicBezTo>
                  <a:pt x="363107" y="499999"/>
                  <a:pt x="366028" y="501227"/>
                  <a:pt x="368568" y="502920"/>
                </a:cubicBezTo>
                <a:cubicBezTo>
                  <a:pt x="370261" y="508000"/>
                  <a:pt x="373648" y="513080"/>
                  <a:pt x="368568" y="518160"/>
                </a:cubicBezTo>
                <a:cubicBezTo>
                  <a:pt x="366675" y="520053"/>
                  <a:pt x="363488" y="519853"/>
                  <a:pt x="360948" y="520700"/>
                </a:cubicBezTo>
                <a:cubicBezTo>
                  <a:pt x="337241" y="519007"/>
                  <a:pt x="313485" y="517909"/>
                  <a:pt x="289828" y="515620"/>
                </a:cubicBezTo>
                <a:cubicBezTo>
                  <a:pt x="281911" y="514854"/>
                  <a:pt x="281472" y="511442"/>
                  <a:pt x="274588" y="508000"/>
                </a:cubicBezTo>
                <a:cubicBezTo>
                  <a:pt x="272193" y="506803"/>
                  <a:pt x="269508" y="506307"/>
                  <a:pt x="266968" y="505460"/>
                </a:cubicBezTo>
                <a:cubicBezTo>
                  <a:pt x="264428" y="503767"/>
                  <a:pt x="260713" y="503110"/>
                  <a:pt x="259348" y="500380"/>
                </a:cubicBezTo>
                <a:cubicBezTo>
                  <a:pt x="257045" y="495774"/>
                  <a:pt x="257818" y="490190"/>
                  <a:pt x="256808" y="485140"/>
                </a:cubicBezTo>
                <a:cubicBezTo>
                  <a:pt x="256123" y="481717"/>
                  <a:pt x="255829" y="478102"/>
                  <a:pt x="254268" y="474980"/>
                </a:cubicBezTo>
                <a:cubicBezTo>
                  <a:pt x="251619" y="469681"/>
                  <a:pt x="238583" y="451675"/>
                  <a:pt x="233948" y="447040"/>
                </a:cubicBezTo>
                <a:cubicBezTo>
                  <a:pt x="231789" y="444881"/>
                  <a:pt x="228868" y="443653"/>
                  <a:pt x="226328" y="441960"/>
                </a:cubicBezTo>
                <a:cubicBezTo>
                  <a:pt x="223788" y="438573"/>
                  <a:pt x="221701" y="434793"/>
                  <a:pt x="218708" y="431800"/>
                </a:cubicBezTo>
                <a:cubicBezTo>
                  <a:pt x="215715" y="428807"/>
                  <a:pt x="212249" y="426236"/>
                  <a:pt x="208548" y="424180"/>
                </a:cubicBezTo>
                <a:cubicBezTo>
                  <a:pt x="203992" y="421649"/>
                  <a:pt x="193931" y="418461"/>
                  <a:pt x="188228" y="416560"/>
                </a:cubicBezTo>
                <a:cubicBezTo>
                  <a:pt x="185688" y="414867"/>
                  <a:pt x="183338" y="412845"/>
                  <a:pt x="180608" y="411480"/>
                </a:cubicBezTo>
                <a:cubicBezTo>
                  <a:pt x="178213" y="410283"/>
                  <a:pt x="175216" y="410425"/>
                  <a:pt x="172988" y="408940"/>
                </a:cubicBezTo>
                <a:cubicBezTo>
                  <a:pt x="169999" y="406947"/>
                  <a:pt x="167908" y="403860"/>
                  <a:pt x="165368" y="401320"/>
                </a:cubicBezTo>
                <a:cubicBezTo>
                  <a:pt x="164521" y="398780"/>
                  <a:pt x="164313" y="395928"/>
                  <a:pt x="162828" y="393700"/>
                </a:cubicBezTo>
                <a:cubicBezTo>
                  <a:pt x="160835" y="390711"/>
                  <a:pt x="156079" y="389565"/>
                  <a:pt x="155208" y="386080"/>
                </a:cubicBezTo>
                <a:cubicBezTo>
                  <a:pt x="152531" y="375370"/>
                  <a:pt x="154037" y="364014"/>
                  <a:pt x="152668" y="353060"/>
                </a:cubicBezTo>
                <a:cubicBezTo>
                  <a:pt x="151826" y="346323"/>
                  <a:pt x="143339" y="332447"/>
                  <a:pt x="139968" y="330200"/>
                </a:cubicBezTo>
                <a:lnTo>
                  <a:pt x="132348" y="325120"/>
                </a:lnTo>
                <a:cubicBezTo>
                  <a:pt x="131501" y="322580"/>
                  <a:pt x="131865" y="319214"/>
                  <a:pt x="129808" y="317500"/>
                </a:cubicBezTo>
                <a:cubicBezTo>
                  <a:pt x="119902" y="309245"/>
                  <a:pt x="113049" y="313097"/>
                  <a:pt x="101868" y="314960"/>
                </a:cubicBezTo>
                <a:cubicBezTo>
                  <a:pt x="100175" y="317500"/>
                  <a:pt x="97290" y="319569"/>
                  <a:pt x="96788" y="322580"/>
                </a:cubicBezTo>
                <a:cubicBezTo>
                  <a:pt x="93852" y="340197"/>
                  <a:pt x="101794" y="361180"/>
                  <a:pt x="91708" y="375920"/>
                </a:cubicBezTo>
                <a:cubicBezTo>
                  <a:pt x="86363" y="383732"/>
                  <a:pt x="73081" y="372533"/>
                  <a:pt x="63768" y="370840"/>
                </a:cubicBezTo>
                <a:cubicBezTo>
                  <a:pt x="49263" y="349082"/>
                  <a:pt x="69935" y="382810"/>
                  <a:pt x="56148" y="327660"/>
                </a:cubicBezTo>
                <a:cubicBezTo>
                  <a:pt x="55408" y="324698"/>
                  <a:pt x="51068" y="324273"/>
                  <a:pt x="48528" y="322580"/>
                </a:cubicBezTo>
                <a:cubicBezTo>
                  <a:pt x="36675" y="323427"/>
                  <a:pt x="24831" y="325818"/>
                  <a:pt x="12968" y="325120"/>
                </a:cubicBezTo>
                <a:cubicBezTo>
                  <a:pt x="0" y="324357"/>
                  <a:pt x="4228" y="304949"/>
                  <a:pt x="7888" y="299720"/>
                </a:cubicBezTo>
                <a:cubicBezTo>
                  <a:pt x="11819" y="294105"/>
                  <a:pt x="14238" y="296757"/>
                  <a:pt x="18048" y="29464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PIERIA 48</a:t>
            </a:r>
            <a:endParaRPr/>
          </a:p>
        </p:txBody>
      </p:sp>
      <p:sp>
        <p:nvSpPr>
          <p:cNvPr id="300" name="CustomShape 70"/>
          <p:cNvSpPr/>
          <p:nvPr/>
        </p:nvSpPr>
        <p:spPr>
          <a:xfrm>
            <a:off x="7460640" y="2663280"/>
            <a:ext cx="442440" cy="486720"/>
          </a:xfrm>
          <a:custGeom>
            <a:avLst/>
            <a:gdLst/>
            <a:ahLst/>
            <a:rect l="0" t="0" r="r" b="b"/>
            <a:pathLst>
              <a:path w="533078" h="586330">
                <a:moveTo>
                  <a:pt x="5550" y="235809"/>
                </a:moveTo>
                <a:cubicBezTo>
                  <a:pt x="5973" y="229036"/>
                  <a:pt x="4931" y="203345"/>
                  <a:pt x="8090" y="187549"/>
                </a:cubicBezTo>
                <a:cubicBezTo>
                  <a:pt x="8615" y="184924"/>
                  <a:pt x="13315" y="186206"/>
                  <a:pt x="15710" y="185009"/>
                </a:cubicBezTo>
                <a:cubicBezTo>
                  <a:pt x="33151" y="176288"/>
                  <a:pt x="11528" y="182289"/>
                  <a:pt x="36030" y="177389"/>
                </a:cubicBezTo>
                <a:cubicBezTo>
                  <a:pt x="38901" y="175953"/>
                  <a:pt x="51117" y="170370"/>
                  <a:pt x="53810" y="167229"/>
                </a:cubicBezTo>
                <a:cubicBezTo>
                  <a:pt x="60354" y="159595"/>
                  <a:pt x="61200" y="155220"/>
                  <a:pt x="63970" y="146909"/>
                </a:cubicBezTo>
                <a:cubicBezTo>
                  <a:pt x="65473" y="134889"/>
                  <a:pt x="63357" y="127202"/>
                  <a:pt x="71590" y="118969"/>
                </a:cubicBezTo>
                <a:cubicBezTo>
                  <a:pt x="74583" y="115976"/>
                  <a:pt x="78938" y="114513"/>
                  <a:pt x="81750" y="111349"/>
                </a:cubicBezTo>
                <a:cubicBezTo>
                  <a:pt x="99860" y="90975"/>
                  <a:pt x="81591" y="97829"/>
                  <a:pt x="107150" y="93569"/>
                </a:cubicBezTo>
                <a:cubicBezTo>
                  <a:pt x="110537" y="91029"/>
                  <a:pt x="113865" y="88410"/>
                  <a:pt x="117310" y="85949"/>
                </a:cubicBezTo>
                <a:cubicBezTo>
                  <a:pt x="119794" y="84175"/>
                  <a:pt x="123023" y="83253"/>
                  <a:pt x="124930" y="80869"/>
                </a:cubicBezTo>
                <a:cubicBezTo>
                  <a:pt x="134782" y="68554"/>
                  <a:pt x="118465" y="76251"/>
                  <a:pt x="135090" y="70709"/>
                </a:cubicBezTo>
                <a:cubicBezTo>
                  <a:pt x="138722" y="34393"/>
                  <a:pt x="131303" y="54425"/>
                  <a:pt x="145250" y="37689"/>
                </a:cubicBezTo>
                <a:cubicBezTo>
                  <a:pt x="147204" y="35344"/>
                  <a:pt x="148171" y="32228"/>
                  <a:pt x="150330" y="30069"/>
                </a:cubicBezTo>
                <a:cubicBezTo>
                  <a:pt x="156368" y="24031"/>
                  <a:pt x="165645" y="22424"/>
                  <a:pt x="173190" y="19909"/>
                </a:cubicBezTo>
                <a:lnTo>
                  <a:pt x="180810" y="17369"/>
                </a:lnTo>
                <a:cubicBezTo>
                  <a:pt x="196050" y="18216"/>
                  <a:pt x="212611" y="13645"/>
                  <a:pt x="226530" y="19909"/>
                </a:cubicBezTo>
                <a:cubicBezTo>
                  <a:pt x="232897" y="22774"/>
                  <a:pt x="229917" y="33456"/>
                  <a:pt x="231610" y="40229"/>
                </a:cubicBezTo>
                <a:cubicBezTo>
                  <a:pt x="232259" y="42826"/>
                  <a:pt x="233303" y="45309"/>
                  <a:pt x="234150" y="47849"/>
                </a:cubicBezTo>
                <a:cubicBezTo>
                  <a:pt x="234997" y="55469"/>
                  <a:pt x="232090" y="64575"/>
                  <a:pt x="236690" y="70709"/>
                </a:cubicBezTo>
                <a:cubicBezTo>
                  <a:pt x="239280" y="74163"/>
                  <a:pt x="247637" y="72114"/>
                  <a:pt x="249390" y="68169"/>
                </a:cubicBezTo>
                <a:cubicBezTo>
                  <a:pt x="252162" y="61931"/>
                  <a:pt x="247697" y="54622"/>
                  <a:pt x="246850" y="47849"/>
                </a:cubicBezTo>
                <a:cubicBezTo>
                  <a:pt x="251469" y="15514"/>
                  <a:pt x="245229" y="40931"/>
                  <a:pt x="254470" y="22449"/>
                </a:cubicBezTo>
                <a:cubicBezTo>
                  <a:pt x="258897" y="13594"/>
                  <a:pt x="253731" y="14420"/>
                  <a:pt x="264630" y="9749"/>
                </a:cubicBezTo>
                <a:cubicBezTo>
                  <a:pt x="267839" y="8374"/>
                  <a:pt x="271433" y="8168"/>
                  <a:pt x="274790" y="7209"/>
                </a:cubicBezTo>
                <a:cubicBezTo>
                  <a:pt x="277364" y="6473"/>
                  <a:pt x="279870" y="5516"/>
                  <a:pt x="282410" y="4669"/>
                </a:cubicBezTo>
                <a:cubicBezTo>
                  <a:pt x="292570" y="5516"/>
                  <a:pt x="305681" y="0"/>
                  <a:pt x="312890" y="7209"/>
                </a:cubicBezTo>
                <a:cubicBezTo>
                  <a:pt x="320099" y="14418"/>
                  <a:pt x="314239" y="27564"/>
                  <a:pt x="315430" y="37689"/>
                </a:cubicBezTo>
                <a:cubicBezTo>
                  <a:pt x="315876" y="41479"/>
                  <a:pt x="318229" y="53447"/>
                  <a:pt x="320510" y="58009"/>
                </a:cubicBezTo>
                <a:cubicBezTo>
                  <a:pt x="321875" y="60739"/>
                  <a:pt x="324225" y="62899"/>
                  <a:pt x="325590" y="65629"/>
                </a:cubicBezTo>
                <a:cubicBezTo>
                  <a:pt x="332942" y="80333"/>
                  <a:pt x="321305" y="66424"/>
                  <a:pt x="335750" y="80869"/>
                </a:cubicBezTo>
                <a:cubicBezTo>
                  <a:pt x="336597" y="85102"/>
                  <a:pt x="336774" y="89527"/>
                  <a:pt x="338290" y="93569"/>
                </a:cubicBezTo>
                <a:cubicBezTo>
                  <a:pt x="341943" y="103311"/>
                  <a:pt x="343028" y="100317"/>
                  <a:pt x="350990" y="103729"/>
                </a:cubicBezTo>
                <a:cubicBezTo>
                  <a:pt x="372961" y="113145"/>
                  <a:pt x="350900" y="105392"/>
                  <a:pt x="368770" y="111349"/>
                </a:cubicBezTo>
                <a:cubicBezTo>
                  <a:pt x="376262" y="116344"/>
                  <a:pt x="377898" y="116715"/>
                  <a:pt x="384010" y="124049"/>
                </a:cubicBezTo>
                <a:cubicBezTo>
                  <a:pt x="385964" y="126394"/>
                  <a:pt x="386793" y="129659"/>
                  <a:pt x="389090" y="131669"/>
                </a:cubicBezTo>
                <a:cubicBezTo>
                  <a:pt x="399839" y="141075"/>
                  <a:pt x="401484" y="140880"/>
                  <a:pt x="411950" y="144369"/>
                </a:cubicBezTo>
                <a:cubicBezTo>
                  <a:pt x="414490" y="146909"/>
                  <a:pt x="417482" y="149066"/>
                  <a:pt x="419570" y="151989"/>
                </a:cubicBezTo>
                <a:cubicBezTo>
                  <a:pt x="428827" y="164949"/>
                  <a:pt x="419533" y="159863"/>
                  <a:pt x="432270" y="169769"/>
                </a:cubicBezTo>
                <a:cubicBezTo>
                  <a:pt x="437089" y="173517"/>
                  <a:pt x="447510" y="179929"/>
                  <a:pt x="447510" y="179929"/>
                </a:cubicBezTo>
                <a:lnTo>
                  <a:pt x="457670" y="195169"/>
                </a:lnTo>
                <a:cubicBezTo>
                  <a:pt x="459770" y="198319"/>
                  <a:pt x="464203" y="199161"/>
                  <a:pt x="467830" y="200249"/>
                </a:cubicBezTo>
                <a:cubicBezTo>
                  <a:pt x="472763" y="201729"/>
                  <a:pt x="478003" y="201868"/>
                  <a:pt x="483070" y="202789"/>
                </a:cubicBezTo>
                <a:cubicBezTo>
                  <a:pt x="496556" y="205241"/>
                  <a:pt x="492815" y="204344"/>
                  <a:pt x="503390" y="207869"/>
                </a:cubicBezTo>
                <a:cubicBezTo>
                  <a:pt x="505930" y="209562"/>
                  <a:pt x="508851" y="210790"/>
                  <a:pt x="511010" y="212949"/>
                </a:cubicBezTo>
                <a:cubicBezTo>
                  <a:pt x="513169" y="215108"/>
                  <a:pt x="513706" y="218662"/>
                  <a:pt x="516090" y="220569"/>
                </a:cubicBezTo>
                <a:cubicBezTo>
                  <a:pt x="518181" y="222242"/>
                  <a:pt x="521170" y="222262"/>
                  <a:pt x="523710" y="223109"/>
                </a:cubicBezTo>
                <a:cubicBezTo>
                  <a:pt x="527625" y="228982"/>
                  <a:pt x="533077" y="233087"/>
                  <a:pt x="526250" y="240889"/>
                </a:cubicBezTo>
                <a:cubicBezTo>
                  <a:pt x="522230" y="245484"/>
                  <a:pt x="515327" y="246732"/>
                  <a:pt x="511010" y="251049"/>
                </a:cubicBezTo>
                <a:cubicBezTo>
                  <a:pt x="508470" y="253589"/>
                  <a:pt x="505690" y="255909"/>
                  <a:pt x="503390" y="258669"/>
                </a:cubicBezTo>
                <a:cubicBezTo>
                  <a:pt x="501436" y="261014"/>
                  <a:pt x="500607" y="264279"/>
                  <a:pt x="498310" y="266289"/>
                </a:cubicBezTo>
                <a:lnTo>
                  <a:pt x="475450" y="281529"/>
                </a:lnTo>
                <a:cubicBezTo>
                  <a:pt x="462967" y="289851"/>
                  <a:pt x="472121" y="287398"/>
                  <a:pt x="462750" y="296769"/>
                </a:cubicBezTo>
                <a:cubicBezTo>
                  <a:pt x="460591" y="298928"/>
                  <a:pt x="457670" y="300156"/>
                  <a:pt x="455130" y="301849"/>
                </a:cubicBezTo>
                <a:cubicBezTo>
                  <a:pt x="449902" y="317534"/>
                  <a:pt x="456235" y="301462"/>
                  <a:pt x="442430" y="322169"/>
                </a:cubicBezTo>
                <a:cubicBezTo>
                  <a:pt x="432118" y="337638"/>
                  <a:pt x="443618" y="328150"/>
                  <a:pt x="429730" y="337409"/>
                </a:cubicBezTo>
                <a:cubicBezTo>
                  <a:pt x="428883" y="341642"/>
                  <a:pt x="429287" y="346335"/>
                  <a:pt x="427190" y="350109"/>
                </a:cubicBezTo>
                <a:cubicBezTo>
                  <a:pt x="406206" y="387880"/>
                  <a:pt x="425612" y="336274"/>
                  <a:pt x="411950" y="370429"/>
                </a:cubicBezTo>
                <a:cubicBezTo>
                  <a:pt x="409961" y="375401"/>
                  <a:pt x="408169" y="380474"/>
                  <a:pt x="406870" y="385669"/>
                </a:cubicBezTo>
                <a:cubicBezTo>
                  <a:pt x="404825" y="393850"/>
                  <a:pt x="404359" y="398837"/>
                  <a:pt x="399250" y="405989"/>
                </a:cubicBezTo>
                <a:cubicBezTo>
                  <a:pt x="397162" y="408912"/>
                  <a:pt x="394170" y="411069"/>
                  <a:pt x="391630" y="413609"/>
                </a:cubicBezTo>
                <a:cubicBezTo>
                  <a:pt x="390783" y="416996"/>
                  <a:pt x="390093" y="420425"/>
                  <a:pt x="389090" y="423769"/>
                </a:cubicBezTo>
                <a:lnTo>
                  <a:pt x="381470" y="446629"/>
                </a:lnTo>
                <a:cubicBezTo>
                  <a:pt x="380505" y="449525"/>
                  <a:pt x="376390" y="450016"/>
                  <a:pt x="373850" y="451709"/>
                </a:cubicBezTo>
                <a:cubicBezTo>
                  <a:pt x="371310" y="450862"/>
                  <a:pt x="368321" y="447496"/>
                  <a:pt x="366230" y="449169"/>
                </a:cubicBezTo>
                <a:cubicBezTo>
                  <a:pt x="364635" y="450445"/>
                  <a:pt x="356163" y="476800"/>
                  <a:pt x="356070" y="477109"/>
                </a:cubicBezTo>
                <a:cubicBezTo>
                  <a:pt x="355067" y="480453"/>
                  <a:pt x="354756" y="484000"/>
                  <a:pt x="353530" y="487269"/>
                </a:cubicBezTo>
                <a:cubicBezTo>
                  <a:pt x="352201" y="490814"/>
                  <a:pt x="349942" y="493949"/>
                  <a:pt x="348450" y="497429"/>
                </a:cubicBezTo>
                <a:cubicBezTo>
                  <a:pt x="346803" y="501272"/>
                  <a:pt x="343956" y="511694"/>
                  <a:pt x="343370" y="515209"/>
                </a:cubicBezTo>
                <a:cubicBezTo>
                  <a:pt x="342248" y="521942"/>
                  <a:pt x="343163" y="529114"/>
                  <a:pt x="340830" y="535529"/>
                </a:cubicBezTo>
                <a:cubicBezTo>
                  <a:pt x="339602" y="538905"/>
                  <a:pt x="336350" y="541405"/>
                  <a:pt x="333210" y="543149"/>
                </a:cubicBezTo>
                <a:cubicBezTo>
                  <a:pt x="326819" y="546700"/>
                  <a:pt x="315237" y="548647"/>
                  <a:pt x="307810" y="550769"/>
                </a:cubicBezTo>
                <a:cubicBezTo>
                  <a:pt x="299739" y="553075"/>
                  <a:pt x="296079" y="555168"/>
                  <a:pt x="287490" y="558389"/>
                </a:cubicBezTo>
                <a:cubicBezTo>
                  <a:pt x="284983" y="559329"/>
                  <a:pt x="282410" y="560082"/>
                  <a:pt x="279870" y="560929"/>
                </a:cubicBezTo>
                <a:lnTo>
                  <a:pt x="264630" y="571089"/>
                </a:lnTo>
                <a:cubicBezTo>
                  <a:pt x="262090" y="572782"/>
                  <a:pt x="259169" y="574010"/>
                  <a:pt x="257010" y="576169"/>
                </a:cubicBezTo>
                <a:cubicBezTo>
                  <a:pt x="247497" y="585682"/>
                  <a:pt x="252798" y="582653"/>
                  <a:pt x="241770" y="586329"/>
                </a:cubicBezTo>
                <a:cubicBezTo>
                  <a:pt x="235669" y="584804"/>
                  <a:pt x="228375" y="584191"/>
                  <a:pt x="223990" y="578709"/>
                </a:cubicBezTo>
                <a:cubicBezTo>
                  <a:pt x="222317" y="576618"/>
                  <a:pt x="222647" y="573484"/>
                  <a:pt x="221450" y="571089"/>
                </a:cubicBezTo>
                <a:cubicBezTo>
                  <a:pt x="220085" y="568359"/>
                  <a:pt x="218063" y="566009"/>
                  <a:pt x="216370" y="563469"/>
                </a:cubicBezTo>
                <a:cubicBezTo>
                  <a:pt x="217217" y="553309"/>
                  <a:pt x="216109" y="542792"/>
                  <a:pt x="218910" y="532989"/>
                </a:cubicBezTo>
                <a:cubicBezTo>
                  <a:pt x="219749" y="530054"/>
                  <a:pt x="225165" y="530639"/>
                  <a:pt x="226530" y="527909"/>
                </a:cubicBezTo>
                <a:cubicBezTo>
                  <a:pt x="228833" y="523303"/>
                  <a:pt x="228223" y="517749"/>
                  <a:pt x="229070" y="512669"/>
                </a:cubicBezTo>
                <a:cubicBezTo>
                  <a:pt x="228223" y="505896"/>
                  <a:pt x="229302" y="498587"/>
                  <a:pt x="226530" y="492349"/>
                </a:cubicBezTo>
                <a:cubicBezTo>
                  <a:pt x="225443" y="489902"/>
                  <a:pt x="221551" y="490249"/>
                  <a:pt x="218910" y="489809"/>
                </a:cubicBezTo>
                <a:cubicBezTo>
                  <a:pt x="211347" y="488549"/>
                  <a:pt x="203670" y="488116"/>
                  <a:pt x="196050" y="487269"/>
                </a:cubicBezTo>
                <a:cubicBezTo>
                  <a:pt x="190970" y="483882"/>
                  <a:pt x="183951" y="482344"/>
                  <a:pt x="180810" y="477109"/>
                </a:cubicBezTo>
                <a:cubicBezTo>
                  <a:pt x="179748" y="475339"/>
                  <a:pt x="170902" y="460140"/>
                  <a:pt x="168110" y="456789"/>
                </a:cubicBezTo>
                <a:cubicBezTo>
                  <a:pt x="165810" y="454029"/>
                  <a:pt x="163975" y="450040"/>
                  <a:pt x="160490" y="449169"/>
                </a:cubicBezTo>
                <a:cubicBezTo>
                  <a:pt x="149780" y="446492"/>
                  <a:pt x="138477" y="447476"/>
                  <a:pt x="127470" y="446629"/>
                </a:cubicBezTo>
                <a:cubicBezTo>
                  <a:pt x="126623" y="444089"/>
                  <a:pt x="125196" y="441673"/>
                  <a:pt x="124930" y="439009"/>
                </a:cubicBezTo>
                <a:cubicBezTo>
                  <a:pt x="123495" y="424662"/>
                  <a:pt x="125887" y="409817"/>
                  <a:pt x="122390" y="395829"/>
                </a:cubicBezTo>
                <a:cubicBezTo>
                  <a:pt x="121741" y="393232"/>
                  <a:pt x="117310" y="397522"/>
                  <a:pt x="114770" y="398369"/>
                </a:cubicBezTo>
                <a:cubicBezTo>
                  <a:pt x="112230" y="400062"/>
                  <a:pt x="109880" y="402084"/>
                  <a:pt x="107150" y="403449"/>
                </a:cubicBezTo>
                <a:cubicBezTo>
                  <a:pt x="91029" y="411510"/>
                  <a:pt x="67568" y="402438"/>
                  <a:pt x="53810" y="400909"/>
                </a:cubicBezTo>
                <a:cubicBezTo>
                  <a:pt x="52117" y="397522"/>
                  <a:pt x="50609" y="394037"/>
                  <a:pt x="48730" y="390749"/>
                </a:cubicBezTo>
                <a:cubicBezTo>
                  <a:pt x="47215" y="388099"/>
                  <a:pt x="45015" y="385859"/>
                  <a:pt x="43650" y="383129"/>
                </a:cubicBezTo>
                <a:cubicBezTo>
                  <a:pt x="42453" y="380734"/>
                  <a:pt x="41957" y="378049"/>
                  <a:pt x="41110" y="375509"/>
                </a:cubicBezTo>
                <a:cubicBezTo>
                  <a:pt x="40296" y="367365"/>
                  <a:pt x="35585" y="339260"/>
                  <a:pt x="41110" y="329789"/>
                </a:cubicBezTo>
                <a:cubicBezTo>
                  <a:pt x="44186" y="324515"/>
                  <a:pt x="51270" y="323016"/>
                  <a:pt x="56350" y="319629"/>
                </a:cubicBezTo>
                <a:cubicBezTo>
                  <a:pt x="66198" y="313064"/>
                  <a:pt x="61074" y="315514"/>
                  <a:pt x="71590" y="312009"/>
                </a:cubicBezTo>
                <a:cubicBezTo>
                  <a:pt x="77213" y="308261"/>
                  <a:pt x="82919" y="305176"/>
                  <a:pt x="86830" y="299309"/>
                </a:cubicBezTo>
                <a:cubicBezTo>
                  <a:pt x="88315" y="297081"/>
                  <a:pt x="88523" y="294229"/>
                  <a:pt x="89370" y="291689"/>
                </a:cubicBezTo>
                <a:cubicBezTo>
                  <a:pt x="88096" y="286591"/>
                  <a:pt x="87012" y="277417"/>
                  <a:pt x="81750" y="273909"/>
                </a:cubicBezTo>
                <a:cubicBezTo>
                  <a:pt x="78845" y="271973"/>
                  <a:pt x="74977" y="272216"/>
                  <a:pt x="71590" y="271369"/>
                </a:cubicBezTo>
                <a:cubicBezTo>
                  <a:pt x="69050" y="269676"/>
                  <a:pt x="66760" y="267529"/>
                  <a:pt x="63970" y="266289"/>
                </a:cubicBezTo>
                <a:cubicBezTo>
                  <a:pt x="59077" y="264114"/>
                  <a:pt x="48730" y="261209"/>
                  <a:pt x="48730" y="261209"/>
                </a:cubicBezTo>
                <a:cubicBezTo>
                  <a:pt x="46190" y="259516"/>
                  <a:pt x="43269" y="258288"/>
                  <a:pt x="41110" y="256129"/>
                </a:cubicBezTo>
                <a:cubicBezTo>
                  <a:pt x="38951" y="253970"/>
                  <a:pt x="38414" y="250416"/>
                  <a:pt x="36030" y="248509"/>
                </a:cubicBezTo>
                <a:cubicBezTo>
                  <a:pt x="33939" y="246836"/>
                  <a:pt x="30950" y="246816"/>
                  <a:pt x="28410" y="245969"/>
                </a:cubicBezTo>
                <a:cubicBezTo>
                  <a:pt x="9491" y="233356"/>
                  <a:pt x="32727" y="249567"/>
                  <a:pt x="13170" y="233269"/>
                </a:cubicBezTo>
                <a:cubicBezTo>
                  <a:pt x="10825" y="231315"/>
                  <a:pt x="8090" y="229882"/>
                  <a:pt x="5550" y="228189"/>
                </a:cubicBezTo>
                <a:cubicBezTo>
                  <a:pt x="0" y="219865"/>
                  <a:pt x="5127" y="242582"/>
                  <a:pt x="5550" y="23580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LARISSA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WEST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43</a:t>
            </a:r>
            <a:endParaRPr/>
          </a:p>
        </p:txBody>
      </p:sp>
      <p:sp>
        <p:nvSpPr>
          <p:cNvPr id="301" name="CustomShape 71"/>
          <p:cNvSpPr/>
          <p:nvPr/>
        </p:nvSpPr>
        <p:spPr>
          <a:xfrm>
            <a:off x="7656480" y="2836440"/>
            <a:ext cx="389160" cy="586800"/>
          </a:xfrm>
          <a:custGeom>
            <a:avLst/>
            <a:gdLst/>
            <a:ahLst/>
            <a:rect l="0" t="0" r="r" b="b"/>
            <a:pathLst>
              <a:path w="468948" h="706756">
                <a:moveTo>
                  <a:pt x="2222" y="371475"/>
                </a:moveTo>
                <a:cubicBezTo>
                  <a:pt x="4444" y="368300"/>
                  <a:pt x="11161" y="361290"/>
                  <a:pt x="17462" y="358140"/>
                </a:cubicBezTo>
                <a:cubicBezTo>
                  <a:pt x="19258" y="357242"/>
                  <a:pt x="21272" y="356870"/>
                  <a:pt x="23177" y="356235"/>
                </a:cubicBezTo>
                <a:cubicBezTo>
                  <a:pt x="30018" y="351674"/>
                  <a:pt x="30606" y="350558"/>
                  <a:pt x="40322" y="348615"/>
                </a:cubicBezTo>
                <a:lnTo>
                  <a:pt x="59372" y="344805"/>
                </a:lnTo>
                <a:cubicBezTo>
                  <a:pt x="67498" y="339388"/>
                  <a:pt x="70221" y="336890"/>
                  <a:pt x="78422" y="333375"/>
                </a:cubicBezTo>
                <a:cubicBezTo>
                  <a:pt x="80268" y="332584"/>
                  <a:pt x="82232" y="332105"/>
                  <a:pt x="84137" y="331470"/>
                </a:cubicBezTo>
                <a:cubicBezTo>
                  <a:pt x="91761" y="326387"/>
                  <a:pt x="89124" y="327578"/>
                  <a:pt x="99377" y="323850"/>
                </a:cubicBezTo>
                <a:cubicBezTo>
                  <a:pt x="103151" y="322478"/>
                  <a:pt x="110807" y="320040"/>
                  <a:pt x="110807" y="320040"/>
                </a:cubicBezTo>
                <a:cubicBezTo>
                  <a:pt x="112077" y="318135"/>
                  <a:pt x="114410" y="316605"/>
                  <a:pt x="114617" y="314325"/>
                </a:cubicBezTo>
                <a:cubicBezTo>
                  <a:pt x="115386" y="305863"/>
                  <a:pt x="113184" y="300502"/>
                  <a:pt x="110807" y="293370"/>
                </a:cubicBezTo>
                <a:cubicBezTo>
                  <a:pt x="111442" y="281940"/>
                  <a:pt x="111292" y="270439"/>
                  <a:pt x="112712" y="259080"/>
                </a:cubicBezTo>
                <a:cubicBezTo>
                  <a:pt x="113286" y="254489"/>
                  <a:pt x="117649" y="244501"/>
                  <a:pt x="120332" y="240030"/>
                </a:cubicBezTo>
                <a:cubicBezTo>
                  <a:pt x="122688" y="236103"/>
                  <a:pt x="124025" y="230956"/>
                  <a:pt x="127952" y="228600"/>
                </a:cubicBezTo>
                <a:cubicBezTo>
                  <a:pt x="132487" y="225879"/>
                  <a:pt x="141129" y="221138"/>
                  <a:pt x="145097" y="217170"/>
                </a:cubicBezTo>
                <a:cubicBezTo>
                  <a:pt x="146716" y="215551"/>
                  <a:pt x="147637" y="213360"/>
                  <a:pt x="148907" y="211455"/>
                </a:cubicBezTo>
                <a:lnTo>
                  <a:pt x="152717" y="196215"/>
                </a:lnTo>
                <a:cubicBezTo>
                  <a:pt x="153959" y="191248"/>
                  <a:pt x="153706" y="186012"/>
                  <a:pt x="154622" y="180975"/>
                </a:cubicBezTo>
                <a:cubicBezTo>
                  <a:pt x="154981" y="178999"/>
                  <a:pt x="155975" y="177191"/>
                  <a:pt x="156527" y="175260"/>
                </a:cubicBezTo>
                <a:cubicBezTo>
                  <a:pt x="157246" y="172743"/>
                  <a:pt x="157401" y="170046"/>
                  <a:pt x="158432" y="167640"/>
                </a:cubicBezTo>
                <a:cubicBezTo>
                  <a:pt x="159334" y="165536"/>
                  <a:pt x="161106" y="163913"/>
                  <a:pt x="162242" y="161925"/>
                </a:cubicBezTo>
                <a:cubicBezTo>
                  <a:pt x="163651" y="159459"/>
                  <a:pt x="164278" y="156523"/>
                  <a:pt x="166052" y="154305"/>
                </a:cubicBezTo>
                <a:cubicBezTo>
                  <a:pt x="169418" y="150098"/>
                  <a:pt x="174493" y="147358"/>
                  <a:pt x="177482" y="142875"/>
                </a:cubicBezTo>
                <a:cubicBezTo>
                  <a:pt x="182562" y="135255"/>
                  <a:pt x="179387" y="138430"/>
                  <a:pt x="187007" y="133350"/>
                </a:cubicBezTo>
                <a:cubicBezTo>
                  <a:pt x="191297" y="120480"/>
                  <a:pt x="185347" y="134430"/>
                  <a:pt x="194627" y="123825"/>
                </a:cubicBezTo>
                <a:cubicBezTo>
                  <a:pt x="197642" y="120379"/>
                  <a:pt x="199707" y="116205"/>
                  <a:pt x="202247" y="112395"/>
                </a:cubicBezTo>
                <a:lnTo>
                  <a:pt x="206057" y="106680"/>
                </a:lnTo>
                <a:cubicBezTo>
                  <a:pt x="207327" y="104775"/>
                  <a:pt x="208843" y="103013"/>
                  <a:pt x="209867" y="100965"/>
                </a:cubicBezTo>
                <a:cubicBezTo>
                  <a:pt x="211137" y="98425"/>
                  <a:pt x="212026" y="95656"/>
                  <a:pt x="213677" y="93345"/>
                </a:cubicBezTo>
                <a:cubicBezTo>
                  <a:pt x="215243" y="91153"/>
                  <a:pt x="217667" y="89700"/>
                  <a:pt x="219392" y="87630"/>
                </a:cubicBezTo>
                <a:cubicBezTo>
                  <a:pt x="220858" y="85871"/>
                  <a:pt x="221736" y="83674"/>
                  <a:pt x="223202" y="81915"/>
                </a:cubicBezTo>
                <a:cubicBezTo>
                  <a:pt x="224927" y="79845"/>
                  <a:pt x="227192" y="78270"/>
                  <a:pt x="228917" y="76200"/>
                </a:cubicBezTo>
                <a:cubicBezTo>
                  <a:pt x="233831" y="70303"/>
                  <a:pt x="231567" y="69681"/>
                  <a:pt x="238442" y="64770"/>
                </a:cubicBezTo>
                <a:cubicBezTo>
                  <a:pt x="240753" y="63119"/>
                  <a:pt x="243751" y="62611"/>
                  <a:pt x="246062" y="60960"/>
                </a:cubicBezTo>
                <a:cubicBezTo>
                  <a:pt x="258285" y="52230"/>
                  <a:pt x="244638" y="57030"/>
                  <a:pt x="259397" y="53340"/>
                </a:cubicBezTo>
                <a:cubicBezTo>
                  <a:pt x="266839" y="38456"/>
                  <a:pt x="258462" y="52370"/>
                  <a:pt x="270827" y="40005"/>
                </a:cubicBezTo>
                <a:cubicBezTo>
                  <a:pt x="272446" y="38386"/>
                  <a:pt x="272914" y="35798"/>
                  <a:pt x="274637" y="34290"/>
                </a:cubicBezTo>
                <a:cubicBezTo>
                  <a:pt x="283709" y="26352"/>
                  <a:pt x="284218" y="27132"/>
                  <a:pt x="293687" y="24765"/>
                </a:cubicBezTo>
                <a:cubicBezTo>
                  <a:pt x="297497" y="20955"/>
                  <a:pt x="301884" y="17646"/>
                  <a:pt x="305117" y="13335"/>
                </a:cubicBezTo>
                <a:cubicBezTo>
                  <a:pt x="307022" y="10795"/>
                  <a:pt x="308587" y="7960"/>
                  <a:pt x="310832" y="5715"/>
                </a:cubicBezTo>
                <a:cubicBezTo>
                  <a:pt x="314525" y="2022"/>
                  <a:pt x="317614" y="1549"/>
                  <a:pt x="322262" y="0"/>
                </a:cubicBezTo>
                <a:cubicBezTo>
                  <a:pt x="324167" y="2540"/>
                  <a:pt x="327159" y="4552"/>
                  <a:pt x="327977" y="7620"/>
                </a:cubicBezTo>
                <a:cubicBezTo>
                  <a:pt x="335056" y="34166"/>
                  <a:pt x="322425" y="23604"/>
                  <a:pt x="335597" y="32385"/>
                </a:cubicBezTo>
                <a:cubicBezTo>
                  <a:pt x="344576" y="45854"/>
                  <a:pt x="333307" y="29180"/>
                  <a:pt x="345122" y="45720"/>
                </a:cubicBezTo>
                <a:cubicBezTo>
                  <a:pt x="346453" y="47583"/>
                  <a:pt x="347908" y="49387"/>
                  <a:pt x="348932" y="51435"/>
                </a:cubicBezTo>
                <a:cubicBezTo>
                  <a:pt x="349830" y="53231"/>
                  <a:pt x="350202" y="55245"/>
                  <a:pt x="350837" y="57150"/>
                </a:cubicBezTo>
                <a:cubicBezTo>
                  <a:pt x="350998" y="58279"/>
                  <a:pt x="352229" y="72573"/>
                  <a:pt x="354647" y="76200"/>
                </a:cubicBezTo>
                <a:cubicBezTo>
                  <a:pt x="356141" y="78442"/>
                  <a:pt x="358292" y="80190"/>
                  <a:pt x="360362" y="81915"/>
                </a:cubicBezTo>
                <a:cubicBezTo>
                  <a:pt x="364401" y="85281"/>
                  <a:pt x="369039" y="87206"/>
                  <a:pt x="373697" y="89535"/>
                </a:cubicBezTo>
                <a:cubicBezTo>
                  <a:pt x="384492" y="105727"/>
                  <a:pt x="366712" y="80645"/>
                  <a:pt x="388937" y="102870"/>
                </a:cubicBezTo>
                <a:lnTo>
                  <a:pt x="396557" y="110490"/>
                </a:lnTo>
                <a:cubicBezTo>
                  <a:pt x="397827" y="114300"/>
                  <a:pt x="398238" y="118514"/>
                  <a:pt x="400367" y="121920"/>
                </a:cubicBezTo>
                <a:cubicBezTo>
                  <a:pt x="401580" y="123862"/>
                  <a:pt x="404463" y="124111"/>
                  <a:pt x="406082" y="125730"/>
                </a:cubicBezTo>
                <a:cubicBezTo>
                  <a:pt x="407701" y="127349"/>
                  <a:pt x="408273" y="129826"/>
                  <a:pt x="409892" y="131445"/>
                </a:cubicBezTo>
                <a:cubicBezTo>
                  <a:pt x="420899" y="142452"/>
                  <a:pt x="410399" y="126926"/>
                  <a:pt x="421322" y="140970"/>
                </a:cubicBezTo>
                <a:cubicBezTo>
                  <a:pt x="424133" y="144584"/>
                  <a:pt x="425704" y="149162"/>
                  <a:pt x="428942" y="152400"/>
                </a:cubicBezTo>
                <a:lnTo>
                  <a:pt x="442277" y="165735"/>
                </a:lnTo>
                <a:cubicBezTo>
                  <a:pt x="442912" y="168910"/>
                  <a:pt x="443158" y="172188"/>
                  <a:pt x="444182" y="175260"/>
                </a:cubicBezTo>
                <a:cubicBezTo>
                  <a:pt x="445080" y="177954"/>
                  <a:pt x="446873" y="180270"/>
                  <a:pt x="447992" y="182880"/>
                </a:cubicBezTo>
                <a:cubicBezTo>
                  <a:pt x="448783" y="184726"/>
                  <a:pt x="449262" y="186690"/>
                  <a:pt x="449897" y="188595"/>
                </a:cubicBezTo>
                <a:cubicBezTo>
                  <a:pt x="450532" y="204470"/>
                  <a:pt x="450745" y="220367"/>
                  <a:pt x="451802" y="236220"/>
                </a:cubicBezTo>
                <a:cubicBezTo>
                  <a:pt x="452440" y="245795"/>
                  <a:pt x="453713" y="243864"/>
                  <a:pt x="455612" y="251460"/>
                </a:cubicBezTo>
                <a:lnTo>
                  <a:pt x="459422" y="266700"/>
                </a:lnTo>
                <a:cubicBezTo>
                  <a:pt x="464328" y="301042"/>
                  <a:pt x="457742" y="262446"/>
                  <a:pt x="465137" y="289560"/>
                </a:cubicBezTo>
                <a:cubicBezTo>
                  <a:pt x="466153" y="293286"/>
                  <a:pt x="466204" y="297219"/>
                  <a:pt x="467042" y="300990"/>
                </a:cubicBezTo>
                <a:cubicBezTo>
                  <a:pt x="467478" y="302950"/>
                  <a:pt x="468312" y="304800"/>
                  <a:pt x="468947" y="306705"/>
                </a:cubicBezTo>
                <a:cubicBezTo>
                  <a:pt x="468312" y="309245"/>
                  <a:pt x="468678" y="312281"/>
                  <a:pt x="467042" y="314325"/>
                </a:cubicBezTo>
                <a:cubicBezTo>
                  <a:pt x="465788" y="315893"/>
                  <a:pt x="463258" y="315678"/>
                  <a:pt x="461327" y="316230"/>
                </a:cubicBezTo>
                <a:cubicBezTo>
                  <a:pt x="458810" y="316949"/>
                  <a:pt x="456309" y="317846"/>
                  <a:pt x="453707" y="318135"/>
                </a:cubicBezTo>
                <a:cubicBezTo>
                  <a:pt x="444849" y="319119"/>
                  <a:pt x="435927" y="319405"/>
                  <a:pt x="427037" y="320040"/>
                </a:cubicBezTo>
                <a:cubicBezTo>
                  <a:pt x="425132" y="320675"/>
                  <a:pt x="422742" y="320525"/>
                  <a:pt x="421322" y="321945"/>
                </a:cubicBezTo>
                <a:cubicBezTo>
                  <a:pt x="409552" y="333715"/>
                  <a:pt x="425200" y="327002"/>
                  <a:pt x="411797" y="331470"/>
                </a:cubicBezTo>
                <a:cubicBezTo>
                  <a:pt x="407987" y="336550"/>
                  <a:pt x="403207" y="341030"/>
                  <a:pt x="400367" y="346710"/>
                </a:cubicBezTo>
                <a:cubicBezTo>
                  <a:pt x="399244" y="348956"/>
                  <a:pt x="395140" y="357951"/>
                  <a:pt x="392747" y="360045"/>
                </a:cubicBezTo>
                <a:cubicBezTo>
                  <a:pt x="389301" y="363060"/>
                  <a:pt x="385127" y="365125"/>
                  <a:pt x="381317" y="367665"/>
                </a:cubicBezTo>
                <a:lnTo>
                  <a:pt x="375602" y="371475"/>
                </a:lnTo>
                <a:cubicBezTo>
                  <a:pt x="374332" y="373380"/>
                  <a:pt x="373918" y="376340"/>
                  <a:pt x="371792" y="377190"/>
                </a:cubicBezTo>
                <a:cubicBezTo>
                  <a:pt x="367039" y="379091"/>
                  <a:pt x="361589" y="378179"/>
                  <a:pt x="356552" y="379095"/>
                </a:cubicBezTo>
                <a:cubicBezTo>
                  <a:pt x="354576" y="379454"/>
                  <a:pt x="352785" y="380513"/>
                  <a:pt x="350837" y="381000"/>
                </a:cubicBezTo>
                <a:cubicBezTo>
                  <a:pt x="347696" y="381785"/>
                  <a:pt x="344487" y="382270"/>
                  <a:pt x="341312" y="382905"/>
                </a:cubicBezTo>
                <a:lnTo>
                  <a:pt x="333692" y="394335"/>
                </a:lnTo>
                <a:cubicBezTo>
                  <a:pt x="330535" y="399071"/>
                  <a:pt x="330142" y="404523"/>
                  <a:pt x="327977" y="409575"/>
                </a:cubicBezTo>
                <a:cubicBezTo>
                  <a:pt x="325696" y="414898"/>
                  <a:pt x="323684" y="418335"/>
                  <a:pt x="320357" y="422910"/>
                </a:cubicBezTo>
                <a:cubicBezTo>
                  <a:pt x="308306" y="439480"/>
                  <a:pt x="313939" y="434809"/>
                  <a:pt x="303212" y="441960"/>
                </a:cubicBezTo>
                <a:lnTo>
                  <a:pt x="295592" y="453390"/>
                </a:lnTo>
                <a:cubicBezTo>
                  <a:pt x="294322" y="455295"/>
                  <a:pt x="292806" y="457057"/>
                  <a:pt x="291782" y="459105"/>
                </a:cubicBezTo>
                <a:cubicBezTo>
                  <a:pt x="290512" y="461645"/>
                  <a:pt x="289091" y="464115"/>
                  <a:pt x="287972" y="466725"/>
                </a:cubicBezTo>
                <a:cubicBezTo>
                  <a:pt x="287181" y="468571"/>
                  <a:pt x="287321" y="470872"/>
                  <a:pt x="286067" y="472440"/>
                </a:cubicBezTo>
                <a:cubicBezTo>
                  <a:pt x="284637" y="474228"/>
                  <a:pt x="282257" y="474980"/>
                  <a:pt x="280352" y="476250"/>
                </a:cubicBezTo>
                <a:cubicBezTo>
                  <a:pt x="279082" y="478155"/>
                  <a:pt x="278161" y="480346"/>
                  <a:pt x="276542" y="481965"/>
                </a:cubicBezTo>
                <a:cubicBezTo>
                  <a:pt x="274923" y="483584"/>
                  <a:pt x="272586" y="484309"/>
                  <a:pt x="270827" y="485775"/>
                </a:cubicBezTo>
                <a:cubicBezTo>
                  <a:pt x="268757" y="487500"/>
                  <a:pt x="267017" y="489585"/>
                  <a:pt x="265112" y="491490"/>
                </a:cubicBezTo>
                <a:cubicBezTo>
                  <a:pt x="264477" y="493395"/>
                  <a:pt x="263207" y="495197"/>
                  <a:pt x="263207" y="497205"/>
                </a:cubicBezTo>
                <a:cubicBezTo>
                  <a:pt x="263207" y="501132"/>
                  <a:pt x="265811" y="507818"/>
                  <a:pt x="268922" y="510540"/>
                </a:cubicBezTo>
                <a:cubicBezTo>
                  <a:pt x="272368" y="513555"/>
                  <a:pt x="280352" y="518160"/>
                  <a:pt x="280352" y="518160"/>
                </a:cubicBezTo>
                <a:cubicBezTo>
                  <a:pt x="281622" y="521970"/>
                  <a:pt x="281934" y="526248"/>
                  <a:pt x="284162" y="529590"/>
                </a:cubicBezTo>
                <a:cubicBezTo>
                  <a:pt x="289086" y="536976"/>
                  <a:pt x="287248" y="533133"/>
                  <a:pt x="289877" y="541020"/>
                </a:cubicBezTo>
                <a:cubicBezTo>
                  <a:pt x="289242" y="546100"/>
                  <a:pt x="289873" y="551507"/>
                  <a:pt x="287972" y="556260"/>
                </a:cubicBezTo>
                <a:cubicBezTo>
                  <a:pt x="287339" y="557843"/>
                  <a:pt x="275071" y="563762"/>
                  <a:pt x="274637" y="563880"/>
                </a:cubicBezTo>
                <a:cubicBezTo>
                  <a:pt x="270305" y="565061"/>
                  <a:pt x="265731" y="565047"/>
                  <a:pt x="261302" y="565785"/>
                </a:cubicBezTo>
                <a:cubicBezTo>
                  <a:pt x="255196" y="566803"/>
                  <a:pt x="238377" y="570668"/>
                  <a:pt x="234632" y="571500"/>
                </a:cubicBezTo>
                <a:cubicBezTo>
                  <a:pt x="232727" y="573405"/>
                  <a:pt x="230642" y="575145"/>
                  <a:pt x="228917" y="577215"/>
                </a:cubicBezTo>
                <a:cubicBezTo>
                  <a:pt x="224282" y="582777"/>
                  <a:pt x="215582" y="594360"/>
                  <a:pt x="215582" y="594360"/>
                </a:cubicBezTo>
                <a:cubicBezTo>
                  <a:pt x="216217" y="600075"/>
                  <a:pt x="216613" y="605822"/>
                  <a:pt x="217487" y="611505"/>
                </a:cubicBezTo>
                <a:cubicBezTo>
                  <a:pt x="217885" y="614093"/>
                  <a:pt x="219392" y="616507"/>
                  <a:pt x="219392" y="619125"/>
                </a:cubicBezTo>
                <a:cubicBezTo>
                  <a:pt x="219392" y="651593"/>
                  <a:pt x="221113" y="644350"/>
                  <a:pt x="213677" y="662940"/>
                </a:cubicBezTo>
                <a:cubicBezTo>
                  <a:pt x="213463" y="664224"/>
                  <a:pt x="210666" y="681765"/>
                  <a:pt x="209867" y="683895"/>
                </a:cubicBezTo>
                <a:cubicBezTo>
                  <a:pt x="202883" y="702519"/>
                  <a:pt x="208588" y="677581"/>
                  <a:pt x="204152" y="695325"/>
                </a:cubicBezTo>
                <a:cubicBezTo>
                  <a:pt x="203367" y="698466"/>
                  <a:pt x="204043" y="702156"/>
                  <a:pt x="202247" y="704850"/>
                </a:cubicBezTo>
                <a:cubicBezTo>
                  <a:pt x="201133" y="706521"/>
                  <a:pt x="198437" y="706120"/>
                  <a:pt x="196532" y="706755"/>
                </a:cubicBezTo>
                <a:cubicBezTo>
                  <a:pt x="190817" y="706120"/>
                  <a:pt x="184842" y="706668"/>
                  <a:pt x="179387" y="704850"/>
                </a:cubicBezTo>
                <a:cubicBezTo>
                  <a:pt x="173168" y="702777"/>
                  <a:pt x="174219" y="696906"/>
                  <a:pt x="169862" y="693420"/>
                </a:cubicBezTo>
                <a:cubicBezTo>
                  <a:pt x="168294" y="692166"/>
                  <a:pt x="166052" y="692150"/>
                  <a:pt x="164147" y="691515"/>
                </a:cubicBezTo>
                <a:lnTo>
                  <a:pt x="158432" y="674370"/>
                </a:lnTo>
                <a:cubicBezTo>
                  <a:pt x="157604" y="671886"/>
                  <a:pt x="158251" y="668720"/>
                  <a:pt x="156527" y="666750"/>
                </a:cubicBezTo>
                <a:cubicBezTo>
                  <a:pt x="153512" y="663304"/>
                  <a:pt x="148907" y="661670"/>
                  <a:pt x="145097" y="659130"/>
                </a:cubicBezTo>
                <a:lnTo>
                  <a:pt x="139382" y="655320"/>
                </a:lnTo>
                <a:cubicBezTo>
                  <a:pt x="134825" y="652282"/>
                  <a:pt x="131286" y="650462"/>
                  <a:pt x="127952" y="645795"/>
                </a:cubicBezTo>
                <a:cubicBezTo>
                  <a:pt x="113424" y="625456"/>
                  <a:pt x="133633" y="650497"/>
                  <a:pt x="122237" y="630555"/>
                </a:cubicBezTo>
                <a:cubicBezTo>
                  <a:pt x="118852" y="624631"/>
                  <a:pt x="114359" y="624148"/>
                  <a:pt x="108902" y="621030"/>
                </a:cubicBezTo>
                <a:cubicBezTo>
                  <a:pt x="106914" y="619894"/>
                  <a:pt x="105426" y="617700"/>
                  <a:pt x="103187" y="617220"/>
                </a:cubicBezTo>
                <a:cubicBezTo>
                  <a:pt x="96329" y="615750"/>
                  <a:pt x="89207" y="616049"/>
                  <a:pt x="82232" y="615315"/>
                </a:cubicBezTo>
                <a:cubicBezTo>
                  <a:pt x="77141" y="614779"/>
                  <a:pt x="72072" y="614045"/>
                  <a:pt x="66992" y="613410"/>
                </a:cubicBezTo>
                <a:cubicBezTo>
                  <a:pt x="57467" y="607060"/>
                  <a:pt x="62547" y="611505"/>
                  <a:pt x="53657" y="598170"/>
                </a:cubicBezTo>
                <a:cubicBezTo>
                  <a:pt x="51429" y="594828"/>
                  <a:pt x="42227" y="594360"/>
                  <a:pt x="42227" y="594360"/>
                </a:cubicBezTo>
                <a:cubicBezTo>
                  <a:pt x="40322" y="593090"/>
                  <a:pt x="38684" y="591274"/>
                  <a:pt x="36512" y="590550"/>
                </a:cubicBezTo>
                <a:cubicBezTo>
                  <a:pt x="32848" y="589329"/>
                  <a:pt x="28357" y="590692"/>
                  <a:pt x="25082" y="588645"/>
                </a:cubicBezTo>
                <a:cubicBezTo>
                  <a:pt x="22674" y="587140"/>
                  <a:pt x="22681" y="583491"/>
                  <a:pt x="21272" y="581025"/>
                </a:cubicBezTo>
                <a:cubicBezTo>
                  <a:pt x="16112" y="571995"/>
                  <a:pt x="18911" y="578191"/>
                  <a:pt x="11747" y="569595"/>
                </a:cubicBezTo>
                <a:cubicBezTo>
                  <a:pt x="10281" y="567836"/>
                  <a:pt x="9207" y="565785"/>
                  <a:pt x="7937" y="563880"/>
                </a:cubicBezTo>
                <a:cubicBezTo>
                  <a:pt x="7302" y="560705"/>
                  <a:pt x="6817" y="557496"/>
                  <a:pt x="6032" y="554355"/>
                </a:cubicBezTo>
                <a:cubicBezTo>
                  <a:pt x="5545" y="552407"/>
                  <a:pt x="4127" y="550648"/>
                  <a:pt x="4127" y="548640"/>
                </a:cubicBezTo>
                <a:cubicBezTo>
                  <a:pt x="4127" y="544777"/>
                  <a:pt x="5194" y="540981"/>
                  <a:pt x="6032" y="537210"/>
                </a:cubicBezTo>
                <a:cubicBezTo>
                  <a:pt x="6468" y="535250"/>
                  <a:pt x="6704" y="533080"/>
                  <a:pt x="7937" y="531495"/>
                </a:cubicBezTo>
                <a:cubicBezTo>
                  <a:pt x="11245" y="527242"/>
                  <a:pt x="19367" y="520065"/>
                  <a:pt x="19367" y="520065"/>
                </a:cubicBezTo>
                <a:cubicBezTo>
                  <a:pt x="20916" y="515417"/>
                  <a:pt x="21389" y="512328"/>
                  <a:pt x="25082" y="508635"/>
                </a:cubicBezTo>
                <a:cubicBezTo>
                  <a:pt x="26701" y="507016"/>
                  <a:pt x="28892" y="506095"/>
                  <a:pt x="30797" y="504825"/>
                </a:cubicBezTo>
                <a:cubicBezTo>
                  <a:pt x="26281" y="482244"/>
                  <a:pt x="32217" y="505639"/>
                  <a:pt x="25082" y="489585"/>
                </a:cubicBezTo>
                <a:cubicBezTo>
                  <a:pt x="23451" y="485915"/>
                  <a:pt x="22542" y="481965"/>
                  <a:pt x="21272" y="478155"/>
                </a:cubicBezTo>
                <a:lnTo>
                  <a:pt x="19367" y="472440"/>
                </a:lnTo>
                <a:cubicBezTo>
                  <a:pt x="18732" y="459105"/>
                  <a:pt x="18527" y="445743"/>
                  <a:pt x="17462" y="432435"/>
                </a:cubicBezTo>
                <a:cubicBezTo>
                  <a:pt x="17253" y="429825"/>
                  <a:pt x="16125" y="427371"/>
                  <a:pt x="15557" y="424815"/>
                </a:cubicBezTo>
                <a:cubicBezTo>
                  <a:pt x="14855" y="421654"/>
                  <a:pt x="14144" y="418490"/>
                  <a:pt x="13652" y="415290"/>
                </a:cubicBezTo>
                <a:cubicBezTo>
                  <a:pt x="12874" y="410230"/>
                  <a:pt x="12663" y="405087"/>
                  <a:pt x="11747" y="400050"/>
                </a:cubicBezTo>
                <a:cubicBezTo>
                  <a:pt x="11388" y="398074"/>
                  <a:pt x="10278" y="396295"/>
                  <a:pt x="9842" y="394335"/>
                </a:cubicBezTo>
                <a:cubicBezTo>
                  <a:pt x="6420" y="378936"/>
                  <a:pt x="10756" y="387133"/>
                  <a:pt x="4127" y="377190"/>
                </a:cubicBezTo>
                <a:cubicBezTo>
                  <a:pt x="6316" y="370623"/>
                  <a:pt x="0" y="374650"/>
                  <a:pt x="2222" y="37147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LARISSA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EAST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42</a:t>
            </a:r>
            <a:endParaRPr/>
          </a:p>
        </p:txBody>
      </p:sp>
      <p:sp>
        <p:nvSpPr>
          <p:cNvPr id="302" name="CustomShape 72"/>
          <p:cNvSpPr/>
          <p:nvPr/>
        </p:nvSpPr>
        <p:spPr>
          <a:xfrm>
            <a:off x="7800480" y="3091320"/>
            <a:ext cx="474840" cy="431640"/>
          </a:xfrm>
          <a:custGeom>
            <a:avLst/>
            <a:gdLst/>
            <a:ahLst/>
            <a:rect l="0" t="0" r="r" b="b"/>
            <a:pathLst>
              <a:path w="572017" h="520066">
                <a:moveTo>
                  <a:pt x="305231" y="9525"/>
                </a:moveTo>
                <a:cubicBezTo>
                  <a:pt x="307136" y="10795"/>
                  <a:pt x="311799" y="15671"/>
                  <a:pt x="314756" y="19050"/>
                </a:cubicBezTo>
                <a:cubicBezTo>
                  <a:pt x="316264" y="20773"/>
                  <a:pt x="316661" y="23495"/>
                  <a:pt x="318566" y="24765"/>
                </a:cubicBezTo>
                <a:cubicBezTo>
                  <a:pt x="320744" y="26217"/>
                  <a:pt x="323735" y="25751"/>
                  <a:pt x="326186" y="26670"/>
                </a:cubicBezTo>
                <a:cubicBezTo>
                  <a:pt x="328845" y="27667"/>
                  <a:pt x="331196" y="29361"/>
                  <a:pt x="333806" y="30480"/>
                </a:cubicBezTo>
                <a:cubicBezTo>
                  <a:pt x="339305" y="32837"/>
                  <a:pt x="342853" y="32914"/>
                  <a:pt x="349046" y="34290"/>
                </a:cubicBezTo>
                <a:cubicBezTo>
                  <a:pt x="351602" y="34858"/>
                  <a:pt x="354126" y="35560"/>
                  <a:pt x="356666" y="36195"/>
                </a:cubicBezTo>
                <a:cubicBezTo>
                  <a:pt x="369497" y="49026"/>
                  <a:pt x="354651" y="36140"/>
                  <a:pt x="370001" y="43815"/>
                </a:cubicBezTo>
                <a:cubicBezTo>
                  <a:pt x="374097" y="45863"/>
                  <a:pt x="377621" y="48895"/>
                  <a:pt x="381431" y="51435"/>
                </a:cubicBezTo>
                <a:lnTo>
                  <a:pt x="387146" y="55245"/>
                </a:lnTo>
                <a:cubicBezTo>
                  <a:pt x="397306" y="70485"/>
                  <a:pt x="383971" y="52070"/>
                  <a:pt x="396671" y="64770"/>
                </a:cubicBezTo>
                <a:cubicBezTo>
                  <a:pt x="409371" y="77470"/>
                  <a:pt x="390956" y="64135"/>
                  <a:pt x="406196" y="74295"/>
                </a:cubicBezTo>
                <a:cubicBezTo>
                  <a:pt x="411802" y="85507"/>
                  <a:pt x="409108" y="79221"/>
                  <a:pt x="413816" y="93345"/>
                </a:cubicBezTo>
                <a:cubicBezTo>
                  <a:pt x="414451" y="95250"/>
                  <a:pt x="415234" y="97112"/>
                  <a:pt x="415721" y="99060"/>
                </a:cubicBezTo>
                <a:cubicBezTo>
                  <a:pt x="416356" y="101600"/>
                  <a:pt x="416595" y="104274"/>
                  <a:pt x="417626" y="106680"/>
                </a:cubicBezTo>
                <a:cubicBezTo>
                  <a:pt x="418528" y="108784"/>
                  <a:pt x="420506" y="110303"/>
                  <a:pt x="421436" y="112395"/>
                </a:cubicBezTo>
                <a:cubicBezTo>
                  <a:pt x="424454" y="119186"/>
                  <a:pt x="423882" y="124366"/>
                  <a:pt x="429056" y="129540"/>
                </a:cubicBezTo>
                <a:cubicBezTo>
                  <a:pt x="430675" y="131159"/>
                  <a:pt x="432866" y="132080"/>
                  <a:pt x="434771" y="133350"/>
                </a:cubicBezTo>
                <a:cubicBezTo>
                  <a:pt x="436320" y="137998"/>
                  <a:pt x="436793" y="141087"/>
                  <a:pt x="440486" y="144780"/>
                </a:cubicBezTo>
                <a:cubicBezTo>
                  <a:pt x="442105" y="146399"/>
                  <a:pt x="444296" y="147320"/>
                  <a:pt x="446201" y="148590"/>
                </a:cubicBezTo>
                <a:cubicBezTo>
                  <a:pt x="447471" y="150495"/>
                  <a:pt x="448545" y="152546"/>
                  <a:pt x="450011" y="154305"/>
                </a:cubicBezTo>
                <a:cubicBezTo>
                  <a:pt x="451736" y="156375"/>
                  <a:pt x="454389" y="157681"/>
                  <a:pt x="455726" y="160020"/>
                </a:cubicBezTo>
                <a:cubicBezTo>
                  <a:pt x="457025" y="162293"/>
                  <a:pt x="456600" y="165234"/>
                  <a:pt x="457631" y="167640"/>
                </a:cubicBezTo>
                <a:cubicBezTo>
                  <a:pt x="458533" y="169744"/>
                  <a:pt x="460171" y="171450"/>
                  <a:pt x="461441" y="173355"/>
                </a:cubicBezTo>
                <a:cubicBezTo>
                  <a:pt x="465406" y="189214"/>
                  <a:pt x="460578" y="173534"/>
                  <a:pt x="467156" y="186690"/>
                </a:cubicBezTo>
                <a:cubicBezTo>
                  <a:pt x="478177" y="208732"/>
                  <a:pt x="461690" y="182301"/>
                  <a:pt x="478586" y="207645"/>
                </a:cubicBezTo>
                <a:cubicBezTo>
                  <a:pt x="481986" y="212745"/>
                  <a:pt x="487519" y="215114"/>
                  <a:pt x="491921" y="219075"/>
                </a:cubicBezTo>
                <a:cubicBezTo>
                  <a:pt x="498232" y="224755"/>
                  <a:pt x="501731" y="230647"/>
                  <a:pt x="509066" y="234315"/>
                </a:cubicBezTo>
                <a:cubicBezTo>
                  <a:pt x="510862" y="235213"/>
                  <a:pt x="512876" y="235585"/>
                  <a:pt x="514781" y="236220"/>
                </a:cubicBezTo>
                <a:cubicBezTo>
                  <a:pt x="516051" y="238125"/>
                  <a:pt x="516649" y="240722"/>
                  <a:pt x="518591" y="241935"/>
                </a:cubicBezTo>
                <a:cubicBezTo>
                  <a:pt x="521997" y="244064"/>
                  <a:pt x="530021" y="245745"/>
                  <a:pt x="530021" y="245745"/>
                </a:cubicBezTo>
                <a:cubicBezTo>
                  <a:pt x="530656" y="247650"/>
                  <a:pt x="531677" y="249467"/>
                  <a:pt x="531926" y="251460"/>
                </a:cubicBezTo>
                <a:cubicBezTo>
                  <a:pt x="532593" y="256793"/>
                  <a:pt x="531551" y="273569"/>
                  <a:pt x="535736" y="281940"/>
                </a:cubicBezTo>
                <a:cubicBezTo>
                  <a:pt x="537392" y="285252"/>
                  <a:pt x="539653" y="288228"/>
                  <a:pt x="541451" y="291465"/>
                </a:cubicBezTo>
                <a:cubicBezTo>
                  <a:pt x="542830" y="293947"/>
                  <a:pt x="543610" y="296774"/>
                  <a:pt x="545261" y="299085"/>
                </a:cubicBezTo>
                <a:cubicBezTo>
                  <a:pt x="546827" y="301277"/>
                  <a:pt x="549322" y="302673"/>
                  <a:pt x="550976" y="304800"/>
                </a:cubicBezTo>
                <a:cubicBezTo>
                  <a:pt x="553787" y="308414"/>
                  <a:pt x="555358" y="312992"/>
                  <a:pt x="558596" y="316230"/>
                </a:cubicBezTo>
                <a:cubicBezTo>
                  <a:pt x="565930" y="323564"/>
                  <a:pt x="562817" y="319703"/>
                  <a:pt x="568121" y="327660"/>
                </a:cubicBezTo>
                <a:cubicBezTo>
                  <a:pt x="571658" y="341808"/>
                  <a:pt x="572016" y="339881"/>
                  <a:pt x="568121" y="361950"/>
                </a:cubicBezTo>
                <a:cubicBezTo>
                  <a:pt x="567723" y="364205"/>
                  <a:pt x="565930" y="366046"/>
                  <a:pt x="564311" y="367665"/>
                </a:cubicBezTo>
                <a:cubicBezTo>
                  <a:pt x="560618" y="371358"/>
                  <a:pt x="557529" y="371831"/>
                  <a:pt x="552881" y="373380"/>
                </a:cubicBezTo>
                <a:cubicBezTo>
                  <a:pt x="534650" y="391611"/>
                  <a:pt x="557993" y="369972"/>
                  <a:pt x="541451" y="381000"/>
                </a:cubicBezTo>
                <a:cubicBezTo>
                  <a:pt x="539209" y="382494"/>
                  <a:pt x="537978" y="385221"/>
                  <a:pt x="535736" y="386715"/>
                </a:cubicBezTo>
                <a:cubicBezTo>
                  <a:pt x="534065" y="387829"/>
                  <a:pt x="532017" y="388398"/>
                  <a:pt x="530021" y="388620"/>
                </a:cubicBezTo>
                <a:cubicBezTo>
                  <a:pt x="520533" y="389674"/>
                  <a:pt x="510971" y="389890"/>
                  <a:pt x="501446" y="390525"/>
                </a:cubicBezTo>
                <a:lnTo>
                  <a:pt x="478586" y="405765"/>
                </a:lnTo>
                <a:cubicBezTo>
                  <a:pt x="476681" y="407035"/>
                  <a:pt x="475129" y="409199"/>
                  <a:pt x="472871" y="409575"/>
                </a:cubicBezTo>
                <a:lnTo>
                  <a:pt x="461441" y="411480"/>
                </a:lnTo>
                <a:cubicBezTo>
                  <a:pt x="456286" y="414917"/>
                  <a:pt x="454148" y="416683"/>
                  <a:pt x="448106" y="419100"/>
                </a:cubicBezTo>
                <a:cubicBezTo>
                  <a:pt x="444377" y="420592"/>
                  <a:pt x="440486" y="421640"/>
                  <a:pt x="436676" y="422910"/>
                </a:cubicBezTo>
                <a:lnTo>
                  <a:pt x="425246" y="426720"/>
                </a:lnTo>
                <a:cubicBezTo>
                  <a:pt x="415589" y="429939"/>
                  <a:pt x="404926" y="427990"/>
                  <a:pt x="394766" y="428625"/>
                </a:cubicBezTo>
                <a:cubicBezTo>
                  <a:pt x="379672" y="433656"/>
                  <a:pt x="387297" y="433095"/>
                  <a:pt x="371906" y="430530"/>
                </a:cubicBezTo>
                <a:cubicBezTo>
                  <a:pt x="371271" y="424180"/>
                  <a:pt x="370844" y="417806"/>
                  <a:pt x="370001" y="411480"/>
                </a:cubicBezTo>
                <a:cubicBezTo>
                  <a:pt x="368760" y="402171"/>
                  <a:pt x="365496" y="398755"/>
                  <a:pt x="370001" y="388620"/>
                </a:cubicBezTo>
                <a:cubicBezTo>
                  <a:pt x="370931" y="386528"/>
                  <a:pt x="373458" y="385186"/>
                  <a:pt x="375716" y="384810"/>
                </a:cubicBezTo>
                <a:cubicBezTo>
                  <a:pt x="385132" y="383241"/>
                  <a:pt x="394766" y="383540"/>
                  <a:pt x="404291" y="382905"/>
                </a:cubicBezTo>
                <a:cubicBezTo>
                  <a:pt x="406196" y="381000"/>
                  <a:pt x="407450" y="378042"/>
                  <a:pt x="410006" y="377190"/>
                </a:cubicBezTo>
                <a:cubicBezTo>
                  <a:pt x="416012" y="375188"/>
                  <a:pt x="418221" y="384095"/>
                  <a:pt x="419531" y="386715"/>
                </a:cubicBezTo>
                <a:cubicBezTo>
                  <a:pt x="418896" y="392430"/>
                  <a:pt x="419762" y="398521"/>
                  <a:pt x="417626" y="403860"/>
                </a:cubicBezTo>
                <a:cubicBezTo>
                  <a:pt x="414475" y="411737"/>
                  <a:pt x="403622" y="397476"/>
                  <a:pt x="417626" y="411480"/>
                </a:cubicBezTo>
                <a:cubicBezTo>
                  <a:pt x="422540" y="410778"/>
                  <a:pt x="431356" y="410330"/>
                  <a:pt x="436676" y="407670"/>
                </a:cubicBezTo>
                <a:cubicBezTo>
                  <a:pt x="438724" y="406646"/>
                  <a:pt x="440486" y="405130"/>
                  <a:pt x="442391" y="403860"/>
                </a:cubicBezTo>
                <a:cubicBezTo>
                  <a:pt x="444032" y="389093"/>
                  <a:pt x="439717" y="388052"/>
                  <a:pt x="450011" y="382905"/>
                </a:cubicBezTo>
                <a:cubicBezTo>
                  <a:pt x="451807" y="382007"/>
                  <a:pt x="453821" y="381635"/>
                  <a:pt x="455726" y="381000"/>
                </a:cubicBezTo>
                <a:cubicBezTo>
                  <a:pt x="456361" y="379095"/>
                  <a:pt x="455960" y="376399"/>
                  <a:pt x="457631" y="375285"/>
                </a:cubicBezTo>
                <a:cubicBezTo>
                  <a:pt x="460325" y="373489"/>
                  <a:pt x="464015" y="374165"/>
                  <a:pt x="467156" y="373380"/>
                </a:cubicBezTo>
                <a:cubicBezTo>
                  <a:pt x="469104" y="372893"/>
                  <a:pt x="470966" y="372110"/>
                  <a:pt x="472871" y="371475"/>
                </a:cubicBezTo>
                <a:cubicBezTo>
                  <a:pt x="475411" y="361315"/>
                  <a:pt x="477869" y="355038"/>
                  <a:pt x="472871" y="342900"/>
                </a:cubicBezTo>
                <a:cubicBezTo>
                  <a:pt x="470819" y="337918"/>
                  <a:pt x="461441" y="331470"/>
                  <a:pt x="461441" y="331470"/>
                </a:cubicBezTo>
                <a:cubicBezTo>
                  <a:pt x="460806" y="329565"/>
                  <a:pt x="460790" y="327323"/>
                  <a:pt x="459536" y="325755"/>
                </a:cubicBezTo>
                <a:cubicBezTo>
                  <a:pt x="458106" y="323967"/>
                  <a:pt x="454751" y="324037"/>
                  <a:pt x="453821" y="321945"/>
                </a:cubicBezTo>
                <a:cubicBezTo>
                  <a:pt x="451997" y="317842"/>
                  <a:pt x="453528" y="312801"/>
                  <a:pt x="451916" y="308610"/>
                </a:cubicBezTo>
                <a:cubicBezTo>
                  <a:pt x="450272" y="304336"/>
                  <a:pt x="445744" y="301524"/>
                  <a:pt x="444296" y="297180"/>
                </a:cubicBezTo>
                <a:cubicBezTo>
                  <a:pt x="439508" y="282815"/>
                  <a:pt x="445967" y="300522"/>
                  <a:pt x="438581" y="285750"/>
                </a:cubicBezTo>
                <a:cubicBezTo>
                  <a:pt x="437683" y="283954"/>
                  <a:pt x="437574" y="281831"/>
                  <a:pt x="436676" y="280035"/>
                </a:cubicBezTo>
                <a:cubicBezTo>
                  <a:pt x="435652" y="277987"/>
                  <a:pt x="433796" y="276412"/>
                  <a:pt x="432866" y="274320"/>
                </a:cubicBezTo>
                <a:cubicBezTo>
                  <a:pt x="425060" y="256757"/>
                  <a:pt x="433043" y="268914"/>
                  <a:pt x="425246" y="255270"/>
                </a:cubicBezTo>
                <a:cubicBezTo>
                  <a:pt x="424110" y="253282"/>
                  <a:pt x="423562" y="250405"/>
                  <a:pt x="421436" y="249555"/>
                </a:cubicBezTo>
                <a:cubicBezTo>
                  <a:pt x="416683" y="247654"/>
                  <a:pt x="411276" y="248285"/>
                  <a:pt x="406196" y="247650"/>
                </a:cubicBezTo>
                <a:cubicBezTo>
                  <a:pt x="402386" y="246380"/>
                  <a:pt x="398679" y="244743"/>
                  <a:pt x="394766" y="243840"/>
                </a:cubicBezTo>
                <a:cubicBezTo>
                  <a:pt x="366309" y="237273"/>
                  <a:pt x="391564" y="245313"/>
                  <a:pt x="375716" y="240030"/>
                </a:cubicBezTo>
                <a:cubicBezTo>
                  <a:pt x="365687" y="230001"/>
                  <a:pt x="375076" y="237277"/>
                  <a:pt x="360476" y="232410"/>
                </a:cubicBezTo>
                <a:cubicBezTo>
                  <a:pt x="350457" y="229070"/>
                  <a:pt x="355502" y="228971"/>
                  <a:pt x="347141" y="224790"/>
                </a:cubicBezTo>
                <a:cubicBezTo>
                  <a:pt x="345345" y="223892"/>
                  <a:pt x="343331" y="223520"/>
                  <a:pt x="341426" y="222885"/>
                </a:cubicBezTo>
                <a:cubicBezTo>
                  <a:pt x="340156" y="220980"/>
                  <a:pt x="339404" y="218600"/>
                  <a:pt x="337616" y="217170"/>
                </a:cubicBezTo>
                <a:cubicBezTo>
                  <a:pt x="336048" y="215916"/>
                  <a:pt x="333321" y="216685"/>
                  <a:pt x="331901" y="215265"/>
                </a:cubicBezTo>
                <a:cubicBezTo>
                  <a:pt x="316617" y="199981"/>
                  <a:pt x="331498" y="206241"/>
                  <a:pt x="318566" y="201930"/>
                </a:cubicBezTo>
                <a:cubicBezTo>
                  <a:pt x="303384" y="203195"/>
                  <a:pt x="296965" y="197721"/>
                  <a:pt x="291896" y="209550"/>
                </a:cubicBezTo>
                <a:cubicBezTo>
                  <a:pt x="290865" y="211956"/>
                  <a:pt x="290626" y="214630"/>
                  <a:pt x="289991" y="217170"/>
                </a:cubicBezTo>
                <a:cubicBezTo>
                  <a:pt x="287735" y="244246"/>
                  <a:pt x="295550" y="237625"/>
                  <a:pt x="280466" y="241935"/>
                </a:cubicBezTo>
                <a:cubicBezTo>
                  <a:pt x="278535" y="242487"/>
                  <a:pt x="276656" y="243205"/>
                  <a:pt x="274751" y="243840"/>
                </a:cubicBezTo>
                <a:cubicBezTo>
                  <a:pt x="272846" y="245110"/>
                  <a:pt x="271208" y="246926"/>
                  <a:pt x="269036" y="247650"/>
                </a:cubicBezTo>
                <a:cubicBezTo>
                  <a:pt x="265372" y="248871"/>
                  <a:pt x="261394" y="248797"/>
                  <a:pt x="257606" y="249555"/>
                </a:cubicBezTo>
                <a:cubicBezTo>
                  <a:pt x="255039" y="250068"/>
                  <a:pt x="252526" y="250825"/>
                  <a:pt x="249986" y="251460"/>
                </a:cubicBezTo>
                <a:cubicBezTo>
                  <a:pt x="248081" y="253365"/>
                  <a:pt x="246398" y="255521"/>
                  <a:pt x="244271" y="257175"/>
                </a:cubicBezTo>
                <a:cubicBezTo>
                  <a:pt x="240657" y="259986"/>
                  <a:pt x="236651" y="262255"/>
                  <a:pt x="232841" y="264795"/>
                </a:cubicBezTo>
                <a:cubicBezTo>
                  <a:pt x="230936" y="266065"/>
                  <a:pt x="228745" y="266986"/>
                  <a:pt x="227126" y="268605"/>
                </a:cubicBezTo>
                <a:lnTo>
                  <a:pt x="221411" y="274320"/>
                </a:lnTo>
                <a:cubicBezTo>
                  <a:pt x="216577" y="288822"/>
                  <a:pt x="218389" y="281812"/>
                  <a:pt x="215696" y="295275"/>
                </a:cubicBezTo>
                <a:cubicBezTo>
                  <a:pt x="216331" y="307340"/>
                  <a:pt x="216598" y="319430"/>
                  <a:pt x="217601" y="331470"/>
                </a:cubicBezTo>
                <a:cubicBezTo>
                  <a:pt x="217833" y="334251"/>
                  <a:pt x="219211" y="344657"/>
                  <a:pt x="223316" y="346710"/>
                </a:cubicBezTo>
                <a:cubicBezTo>
                  <a:pt x="226771" y="348437"/>
                  <a:pt x="230936" y="347980"/>
                  <a:pt x="234746" y="348615"/>
                </a:cubicBezTo>
                <a:cubicBezTo>
                  <a:pt x="236651" y="349885"/>
                  <a:pt x="238317" y="351621"/>
                  <a:pt x="240461" y="352425"/>
                </a:cubicBezTo>
                <a:cubicBezTo>
                  <a:pt x="259293" y="359487"/>
                  <a:pt x="242298" y="349205"/>
                  <a:pt x="255701" y="358140"/>
                </a:cubicBezTo>
                <a:cubicBezTo>
                  <a:pt x="264222" y="370921"/>
                  <a:pt x="254184" y="358399"/>
                  <a:pt x="265226" y="365760"/>
                </a:cubicBezTo>
                <a:cubicBezTo>
                  <a:pt x="267468" y="367254"/>
                  <a:pt x="268602" y="370138"/>
                  <a:pt x="270941" y="371475"/>
                </a:cubicBezTo>
                <a:cubicBezTo>
                  <a:pt x="273214" y="372774"/>
                  <a:pt x="276044" y="372661"/>
                  <a:pt x="278561" y="373380"/>
                </a:cubicBezTo>
                <a:cubicBezTo>
                  <a:pt x="280492" y="373932"/>
                  <a:pt x="282371" y="374650"/>
                  <a:pt x="284276" y="375285"/>
                </a:cubicBezTo>
                <a:cubicBezTo>
                  <a:pt x="289895" y="379031"/>
                  <a:pt x="291122" y="379310"/>
                  <a:pt x="295706" y="384810"/>
                </a:cubicBezTo>
                <a:cubicBezTo>
                  <a:pt x="303643" y="394335"/>
                  <a:pt x="294753" y="387350"/>
                  <a:pt x="305231" y="394335"/>
                </a:cubicBezTo>
                <a:cubicBezTo>
                  <a:pt x="308315" y="406670"/>
                  <a:pt x="304744" y="397942"/>
                  <a:pt x="312851" y="407670"/>
                </a:cubicBezTo>
                <a:cubicBezTo>
                  <a:pt x="319479" y="415624"/>
                  <a:pt x="312994" y="412163"/>
                  <a:pt x="322376" y="415290"/>
                </a:cubicBezTo>
                <a:cubicBezTo>
                  <a:pt x="325801" y="420428"/>
                  <a:pt x="326776" y="420805"/>
                  <a:pt x="328091" y="426720"/>
                </a:cubicBezTo>
                <a:cubicBezTo>
                  <a:pt x="329916" y="434930"/>
                  <a:pt x="328124" y="438183"/>
                  <a:pt x="333806" y="443865"/>
                </a:cubicBezTo>
                <a:cubicBezTo>
                  <a:pt x="337499" y="447558"/>
                  <a:pt x="340588" y="448031"/>
                  <a:pt x="345236" y="449580"/>
                </a:cubicBezTo>
                <a:lnTo>
                  <a:pt x="333806" y="461010"/>
                </a:lnTo>
                <a:cubicBezTo>
                  <a:pt x="331798" y="463018"/>
                  <a:pt x="331405" y="466164"/>
                  <a:pt x="329996" y="468630"/>
                </a:cubicBezTo>
                <a:cubicBezTo>
                  <a:pt x="328860" y="470618"/>
                  <a:pt x="327456" y="472440"/>
                  <a:pt x="326186" y="474345"/>
                </a:cubicBezTo>
                <a:cubicBezTo>
                  <a:pt x="323638" y="484537"/>
                  <a:pt x="320512" y="486972"/>
                  <a:pt x="339521" y="480060"/>
                </a:cubicBezTo>
                <a:cubicBezTo>
                  <a:pt x="344425" y="478277"/>
                  <a:pt x="345806" y="471870"/>
                  <a:pt x="349046" y="468630"/>
                </a:cubicBezTo>
                <a:cubicBezTo>
                  <a:pt x="350665" y="467011"/>
                  <a:pt x="352856" y="466090"/>
                  <a:pt x="354761" y="464820"/>
                </a:cubicBezTo>
                <a:lnTo>
                  <a:pt x="377621" y="470535"/>
                </a:lnTo>
                <a:cubicBezTo>
                  <a:pt x="380773" y="471277"/>
                  <a:pt x="384511" y="470558"/>
                  <a:pt x="387146" y="472440"/>
                </a:cubicBezTo>
                <a:cubicBezTo>
                  <a:pt x="389457" y="474091"/>
                  <a:pt x="389686" y="477520"/>
                  <a:pt x="390956" y="480060"/>
                </a:cubicBezTo>
                <a:cubicBezTo>
                  <a:pt x="390321" y="482600"/>
                  <a:pt x="391181" y="486158"/>
                  <a:pt x="389051" y="487680"/>
                </a:cubicBezTo>
                <a:cubicBezTo>
                  <a:pt x="385908" y="489925"/>
                  <a:pt x="381285" y="488364"/>
                  <a:pt x="377621" y="489585"/>
                </a:cubicBezTo>
                <a:cubicBezTo>
                  <a:pt x="375449" y="490309"/>
                  <a:pt x="374010" y="492493"/>
                  <a:pt x="371906" y="493395"/>
                </a:cubicBezTo>
                <a:cubicBezTo>
                  <a:pt x="369500" y="494426"/>
                  <a:pt x="366803" y="494581"/>
                  <a:pt x="364286" y="495300"/>
                </a:cubicBezTo>
                <a:cubicBezTo>
                  <a:pt x="362355" y="495852"/>
                  <a:pt x="360508" y="496677"/>
                  <a:pt x="358571" y="497205"/>
                </a:cubicBezTo>
                <a:cubicBezTo>
                  <a:pt x="332259" y="504381"/>
                  <a:pt x="353802" y="497525"/>
                  <a:pt x="331901" y="504825"/>
                </a:cubicBezTo>
                <a:lnTo>
                  <a:pt x="320471" y="512445"/>
                </a:lnTo>
                <a:cubicBezTo>
                  <a:pt x="319287" y="513235"/>
                  <a:pt x="303575" y="516187"/>
                  <a:pt x="303326" y="516255"/>
                </a:cubicBezTo>
                <a:cubicBezTo>
                  <a:pt x="299451" y="517312"/>
                  <a:pt x="291896" y="520065"/>
                  <a:pt x="291896" y="520065"/>
                </a:cubicBezTo>
                <a:cubicBezTo>
                  <a:pt x="287451" y="519430"/>
                  <a:pt x="282862" y="519450"/>
                  <a:pt x="278561" y="518160"/>
                </a:cubicBezTo>
                <a:cubicBezTo>
                  <a:pt x="276368" y="517502"/>
                  <a:pt x="275101" y="514748"/>
                  <a:pt x="272846" y="514350"/>
                </a:cubicBezTo>
                <a:cubicBezTo>
                  <a:pt x="264069" y="512801"/>
                  <a:pt x="255066" y="513080"/>
                  <a:pt x="246176" y="512445"/>
                </a:cubicBezTo>
                <a:cubicBezTo>
                  <a:pt x="244906" y="510540"/>
                  <a:pt x="243390" y="508778"/>
                  <a:pt x="242366" y="506730"/>
                </a:cubicBezTo>
                <a:cubicBezTo>
                  <a:pt x="241468" y="504934"/>
                  <a:pt x="241715" y="502583"/>
                  <a:pt x="240461" y="501015"/>
                </a:cubicBezTo>
                <a:cubicBezTo>
                  <a:pt x="239031" y="499227"/>
                  <a:pt x="236651" y="498475"/>
                  <a:pt x="234746" y="497205"/>
                </a:cubicBezTo>
                <a:lnTo>
                  <a:pt x="198551" y="499110"/>
                </a:lnTo>
                <a:cubicBezTo>
                  <a:pt x="192815" y="499520"/>
                  <a:pt x="187156" y="501015"/>
                  <a:pt x="181406" y="501015"/>
                </a:cubicBezTo>
                <a:cubicBezTo>
                  <a:pt x="171860" y="501015"/>
                  <a:pt x="162356" y="499745"/>
                  <a:pt x="152831" y="499110"/>
                </a:cubicBezTo>
                <a:cubicBezTo>
                  <a:pt x="151561" y="497205"/>
                  <a:pt x="149825" y="495539"/>
                  <a:pt x="149021" y="493395"/>
                </a:cubicBezTo>
                <a:cubicBezTo>
                  <a:pt x="147884" y="490363"/>
                  <a:pt x="147818" y="487031"/>
                  <a:pt x="147116" y="483870"/>
                </a:cubicBezTo>
                <a:cubicBezTo>
                  <a:pt x="146372" y="480524"/>
                  <a:pt x="144775" y="473962"/>
                  <a:pt x="143306" y="470535"/>
                </a:cubicBezTo>
                <a:cubicBezTo>
                  <a:pt x="142187" y="467925"/>
                  <a:pt x="142220" y="463716"/>
                  <a:pt x="139496" y="462915"/>
                </a:cubicBezTo>
                <a:cubicBezTo>
                  <a:pt x="130338" y="460221"/>
                  <a:pt x="120446" y="461645"/>
                  <a:pt x="110921" y="461010"/>
                </a:cubicBezTo>
                <a:cubicBezTo>
                  <a:pt x="109016" y="460375"/>
                  <a:pt x="107137" y="459657"/>
                  <a:pt x="105206" y="459105"/>
                </a:cubicBezTo>
                <a:cubicBezTo>
                  <a:pt x="102689" y="458386"/>
                  <a:pt x="99992" y="458231"/>
                  <a:pt x="97586" y="457200"/>
                </a:cubicBezTo>
                <a:cubicBezTo>
                  <a:pt x="95482" y="456298"/>
                  <a:pt x="93776" y="454660"/>
                  <a:pt x="91871" y="453390"/>
                </a:cubicBezTo>
                <a:cubicBezTo>
                  <a:pt x="91791" y="453394"/>
                  <a:pt x="32585" y="455896"/>
                  <a:pt x="25196" y="457200"/>
                </a:cubicBezTo>
                <a:cubicBezTo>
                  <a:pt x="22941" y="457598"/>
                  <a:pt x="21585" y="460108"/>
                  <a:pt x="19481" y="461010"/>
                </a:cubicBezTo>
                <a:cubicBezTo>
                  <a:pt x="17075" y="462041"/>
                  <a:pt x="14401" y="462280"/>
                  <a:pt x="11861" y="462915"/>
                </a:cubicBezTo>
                <a:cubicBezTo>
                  <a:pt x="9321" y="462280"/>
                  <a:pt x="6285" y="462646"/>
                  <a:pt x="4241" y="461010"/>
                </a:cubicBezTo>
                <a:cubicBezTo>
                  <a:pt x="0" y="457617"/>
                  <a:pt x="4101" y="442566"/>
                  <a:pt x="4241" y="441960"/>
                </a:cubicBezTo>
                <a:cubicBezTo>
                  <a:pt x="8454" y="423705"/>
                  <a:pt x="6006" y="436524"/>
                  <a:pt x="11861" y="424815"/>
                </a:cubicBezTo>
                <a:cubicBezTo>
                  <a:pt x="14162" y="420214"/>
                  <a:pt x="13026" y="417025"/>
                  <a:pt x="17576" y="413385"/>
                </a:cubicBezTo>
                <a:cubicBezTo>
                  <a:pt x="19144" y="412131"/>
                  <a:pt x="21386" y="412115"/>
                  <a:pt x="23291" y="411480"/>
                </a:cubicBezTo>
                <a:cubicBezTo>
                  <a:pt x="27386" y="399196"/>
                  <a:pt x="23911" y="410951"/>
                  <a:pt x="27101" y="388620"/>
                </a:cubicBezTo>
                <a:cubicBezTo>
                  <a:pt x="27559" y="385415"/>
                  <a:pt x="27558" y="381991"/>
                  <a:pt x="29006" y="379095"/>
                </a:cubicBezTo>
                <a:cubicBezTo>
                  <a:pt x="30211" y="376685"/>
                  <a:pt x="32816" y="375285"/>
                  <a:pt x="34721" y="373380"/>
                </a:cubicBezTo>
                <a:lnTo>
                  <a:pt x="38531" y="361950"/>
                </a:lnTo>
                <a:cubicBezTo>
                  <a:pt x="39490" y="359073"/>
                  <a:pt x="35382" y="304531"/>
                  <a:pt x="34721" y="295275"/>
                </a:cubicBezTo>
                <a:cubicBezTo>
                  <a:pt x="35356" y="289560"/>
                  <a:pt x="34247" y="283365"/>
                  <a:pt x="36626" y="278130"/>
                </a:cubicBezTo>
                <a:cubicBezTo>
                  <a:pt x="37801" y="275545"/>
                  <a:pt x="41780" y="275729"/>
                  <a:pt x="44246" y="274320"/>
                </a:cubicBezTo>
                <a:cubicBezTo>
                  <a:pt x="46234" y="273184"/>
                  <a:pt x="48056" y="271780"/>
                  <a:pt x="49961" y="270510"/>
                </a:cubicBezTo>
                <a:cubicBezTo>
                  <a:pt x="51231" y="268605"/>
                  <a:pt x="52069" y="266327"/>
                  <a:pt x="53771" y="264795"/>
                </a:cubicBezTo>
                <a:cubicBezTo>
                  <a:pt x="58491" y="260547"/>
                  <a:pt x="63931" y="257175"/>
                  <a:pt x="69011" y="253365"/>
                </a:cubicBezTo>
                <a:cubicBezTo>
                  <a:pt x="70617" y="252160"/>
                  <a:pt x="72795" y="252012"/>
                  <a:pt x="74726" y="251460"/>
                </a:cubicBezTo>
                <a:cubicBezTo>
                  <a:pt x="77243" y="250741"/>
                  <a:pt x="79829" y="250274"/>
                  <a:pt x="82346" y="249555"/>
                </a:cubicBezTo>
                <a:cubicBezTo>
                  <a:pt x="84277" y="249003"/>
                  <a:pt x="86113" y="248137"/>
                  <a:pt x="88061" y="247650"/>
                </a:cubicBezTo>
                <a:cubicBezTo>
                  <a:pt x="91202" y="246865"/>
                  <a:pt x="94411" y="246380"/>
                  <a:pt x="97586" y="245745"/>
                </a:cubicBezTo>
                <a:cubicBezTo>
                  <a:pt x="104126" y="235935"/>
                  <a:pt x="109555" y="234308"/>
                  <a:pt x="101396" y="222885"/>
                </a:cubicBezTo>
                <a:cubicBezTo>
                  <a:pt x="100229" y="221251"/>
                  <a:pt x="97586" y="221615"/>
                  <a:pt x="95681" y="220980"/>
                </a:cubicBezTo>
                <a:cubicBezTo>
                  <a:pt x="94411" y="219075"/>
                  <a:pt x="92895" y="217313"/>
                  <a:pt x="91871" y="215265"/>
                </a:cubicBezTo>
                <a:cubicBezTo>
                  <a:pt x="88438" y="208400"/>
                  <a:pt x="88607" y="195963"/>
                  <a:pt x="88061" y="190500"/>
                </a:cubicBezTo>
                <a:cubicBezTo>
                  <a:pt x="88696" y="181610"/>
                  <a:pt x="86736" y="172137"/>
                  <a:pt x="89966" y="163830"/>
                </a:cubicBezTo>
                <a:cubicBezTo>
                  <a:pt x="91917" y="158813"/>
                  <a:pt x="101941" y="156028"/>
                  <a:pt x="107111" y="154305"/>
                </a:cubicBezTo>
                <a:cubicBezTo>
                  <a:pt x="115666" y="145750"/>
                  <a:pt x="111974" y="151146"/>
                  <a:pt x="116636" y="137160"/>
                </a:cubicBezTo>
                <a:cubicBezTo>
                  <a:pt x="117488" y="134604"/>
                  <a:pt x="120626" y="133515"/>
                  <a:pt x="122351" y="131445"/>
                </a:cubicBezTo>
                <a:cubicBezTo>
                  <a:pt x="123817" y="129686"/>
                  <a:pt x="125137" y="127778"/>
                  <a:pt x="126161" y="125730"/>
                </a:cubicBezTo>
                <a:cubicBezTo>
                  <a:pt x="128462" y="121129"/>
                  <a:pt x="127326" y="117940"/>
                  <a:pt x="131876" y="114300"/>
                </a:cubicBezTo>
                <a:cubicBezTo>
                  <a:pt x="133444" y="113046"/>
                  <a:pt x="135686" y="113030"/>
                  <a:pt x="137591" y="112395"/>
                </a:cubicBezTo>
                <a:cubicBezTo>
                  <a:pt x="138861" y="109855"/>
                  <a:pt x="139245" y="106623"/>
                  <a:pt x="141401" y="104775"/>
                </a:cubicBezTo>
                <a:cubicBezTo>
                  <a:pt x="143997" y="102550"/>
                  <a:pt x="148026" y="102777"/>
                  <a:pt x="150926" y="100965"/>
                </a:cubicBezTo>
                <a:cubicBezTo>
                  <a:pt x="153211" y="99537"/>
                  <a:pt x="154736" y="97155"/>
                  <a:pt x="156641" y="95250"/>
                </a:cubicBezTo>
                <a:cubicBezTo>
                  <a:pt x="157276" y="93345"/>
                  <a:pt x="158110" y="91495"/>
                  <a:pt x="158546" y="89535"/>
                </a:cubicBezTo>
                <a:cubicBezTo>
                  <a:pt x="159384" y="85764"/>
                  <a:pt x="158535" y="81459"/>
                  <a:pt x="160451" y="78105"/>
                </a:cubicBezTo>
                <a:cubicBezTo>
                  <a:pt x="161447" y="76362"/>
                  <a:pt x="164261" y="76835"/>
                  <a:pt x="166166" y="76200"/>
                </a:cubicBezTo>
                <a:cubicBezTo>
                  <a:pt x="167436" y="74295"/>
                  <a:pt x="168253" y="71993"/>
                  <a:pt x="169976" y="70485"/>
                </a:cubicBezTo>
                <a:cubicBezTo>
                  <a:pt x="179741" y="61941"/>
                  <a:pt x="179998" y="63147"/>
                  <a:pt x="190931" y="60960"/>
                </a:cubicBezTo>
                <a:cubicBezTo>
                  <a:pt x="195148" y="58149"/>
                  <a:pt x="199427" y="55835"/>
                  <a:pt x="202361" y="51435"/>
                </a:cubicBezTo>
                <a:cubicBezTo>
                  <a:pt x="208167" y="42726"/>
                  <a:pt x="199095" y="47444"/>
                  <a:pt x="209981" y="43815"/>
                </a:cubicBezTo>
                <a:lnTo>
                  <a:pt x="223316" y="30480"/>
                </a:lnTo>
                <a:cubicBezTo>
                  <a:pt x="229593" y="24203"/>
                  <a:pt x="229114" y="20375"/>
                  <a:pt x="236651" y="17145"/>
                </a:cubicBezTo>
                <a:cubicBezTo>
                  <a:pt x="239057" y="16114"/>
                  <a:pt x="241763" y="15992"/>
                  <a:pt x="244271" y="15240"/>
                </a:cubicBezTo>
                <a:cubicBezTo>
                  <a:pt x="248118" y="14086"/>
                  <a:pt x="251891" y="12700"/>
                  <a:pt x="255701" y="11430"/>
                </a:cubicBezTo>
                <a:lnTo>
                  <a:pt x="261416" y="9525"/>
                </a:lnTo>
                <a:cubicBezTo>
                  <a:pt x="263321" y="7620"/>
                  <a:pt x="264792" y="5147"/>
                  <a:pt x="267131" y="3810"/>
                </a:cubicBezTo>
                <a:cubicBezTo>
                  <a:pt x="269404" y="2511"/>
                  <a:pt x="272234" y="2624"/>
                  <a:pt x="274751" y="1905"/>
                </a:cubicBezTo>
                <a:cubicBezTo>
                  <a:pt x="276682" y="1353"/>
                  <a:pt x="278561" y="635"/>
                  <a:pt x="280466" y="0"/>
                </a:cubicBezTo>
                <a:cubicBezTo>
                  <a:pt x="284276" y="635"/>
                  <a:pt x="288366" y="336"/>
                  <a:pt x="291896" y="1905"/>
                </a:cubicBezTo>
                <a:cubicBezTo>
                  <a:pt x="298840" y="4991"/>
                  <a:pt x="295701" y="9736"/>
                  <a:pt x="303326" y="11430"/>
                </a:cubicBezTo>
                <a:cubicBezTo>
                  <a:pt x="307045" y="12257"/>
                  <a:pt x="303326" y="8255"/>
                  <a:pt x="305231" y="952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MAGNISIA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41</a:t>
            </a:r>
            <a:endParaRPr/>
          </a:p>
        </p:txBody>
      </p:sp>
      <p:sp>
        <p:nvSpPr>
          <p:cNvPr id="303" name="CustomShape 73"/>
          <p:cNvSpPr/>
          <p:nvPr/>
        </p:nvSpPr>
        <p:spPr>
          <a:xfrm>
            <a:off x="8287200" y="3362040"/>
            <a:ext cx="70200" cy="62280"/>
          </a:xfrm>
          <a:custGeom>
            <a:avLst/>
            <a:gdLst/>
            <a:ahLst/>
            <a:rect l="0" t="0" r="r" b="b"/>
            <a:pathLst>
              <a:path w="85047" h="75253">
                <a:moveTo>
                  <a:pt x="52661" y="60960"/>
                </a:moveTo>
                <a:cubicBezTo>
                  <a:pt x="53931" y="60325"/>
                  <a:pt x="60683" y="57801"/>
                  <a:pt x="64091" y="55245"/>
                </a:cubicBezTo>
                <a:cubicBezTo>
                  <a:pt x="65923" y="53871"/>
                  <a:pt x="66435" y="51289"/>
                  <a:pt x="67901" y="49530"/>
                </a:cubicBezTo>
                <a:cubicBezTo>
                  <a:pt x="69626" y="47460"/>
                  <a:pt x="71711" y="45720"/>
                  <a:pt x="73616" y="43815"/>
                </a:cubicBezTo>
                <a:cubicBezTo>
                  <a:pt x="77702" y="31556"/>
                  <a:pt x="72317" y="44871"/>
                  <a:pt x="81236" y="32385"/>
                </a:cubicBezTo>
                <a:cubicBezTo>
                  <a:pt x="82887" y="30074"/>
                  <a:pt x="83776" y="27305"/>
                  <a:pt x="85046" y="24765"/>
                </a:cubicBezTo>
                <a:cubicBezTo>
                  <a:pt x="84792" y="23749"/>
                  <a:pt x="82329" y="13070"/>
                  <a:pt x="81236" y="11430"/>
                </a:cubicBezTo>
                <a:cubicBezTo>
                  <a:pt x="79589" y="8959"/>
                  <a:pt x="72930" y="3076"/>
                  <a:pt x="69806" y="1905"/>
                </a:cubicBezTo>
                <a:cubicBezTo>
                  <a:pt x="66774" y="768"/>
                  <a:pt x="63456" y="635"/>
                  <a:pt x="60281" y="0"/>
                </a:cubicBezTo>
                <a:cubicBezTo>
                  <a:pt x="57741" y="635"/>
                  <a:pt x="54512" y="54"/>
                  <a:pt x="52661" y="1905"/>
                </a:cubicBezTo>
                <a:cubicBezTo>
                  <a:pt x="50810" y="3756"/>
                  <a:pt x="51081" y="6927"/>
                  <a:pt x="50756" y="9525"/>
                </a:cubicBezTo>
                <a:cubicBezTo>
                  <a:pt x="49808" y="17112"/>
                  <a:pt x="51596" y="25248"/>
                  <a:pt x="48851" y="32385"/>
                </a:cubicBezTo>
                <a:cubicBezTo>
                  <a:pt x="47911" y="34829"/>
                  <a:pt x="43836" y="34029"/>
                  <a:pt x="41231" y="34290"/>
                </a:cubicBezTo>
                <a:cubicBezTo>
                  <a:pt x="31102" y="35303"/>
                  <a:pt x="20911" y="35560"/>
                  <a:pt x="10751" y="36195"/>
                </a:cubicBezTo>
                <a:cubicBezTo>
                  <a:pt x="8846" y="37465"/>
                  <a:pt x="6466" y="38217"/>
                  <a:pt x="5036" y="40005"/>
                </a:cubicBezTo>
                <a:cubicBezTo>
                  <a:pt x="0" y="46300"/>
                  <a:pt x="6231" y="61692"/>
                  <a:pt x="6941" y="64770"/>
                </a:cubicBezTo>
                <a:cubicBezTo>
                  <a:pt x="7393" y="66727"/>
                  <a:pt x="7592" y="68917"/>
                  <a:pt x="8846" y="70485"/>
                </a:cubicBezTo>
                <a:cubicBezTo>
                  <a:pt x="10276" y="72273"/>
                  <a:pt x="12656" y="73025"/>
                  <a:pt x="14561" y="74295"/>
                </a:cubicBezTo>
                <a:cubicBezTo>
                  <a:pt x="22816" y="73660"/>
                  <a:pt x="31557" y="75252"/>
                  <a:pt x="39326" y="72390"/>
                </a:cubicBezTo>
                <a:cubicBezTo>
                  <a:pt x="44382" y="70527"/>
                  <a:pt x="45644" y="62664"/>
                  <a:pt x="50756" y="60960"/>
                </a:cubicBezTo>
                <a:cubicBezTo>
                  <a:pt x="52661" y="60325"/>
                  <a:pt x="54523" y="59542"/>
                  <a:pt x="56471" y="59055"/>
                </a:cubicBezTo>
                <a:cubicBezTo>
                  <a:pt x="57087" y="58901"/>
                  <a:pt x="51391" y="61595"/>
                  <a:pt x="52661" y="6096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4" name="CustomShape 74"/>
          <p:cNvSpPr/>
          <p:nvPr/>
        </p:nvSpPr>
        <p:spPr>
          <a:xfrm>
            <a:off x="8399160" y="3359520"/>
            <a:ext cx="108720" cy="95400"/>
          </a:xfrm>
          <a:custGeom>
            <a:avLst/>
            <a:gdLst/>
            <a:ahLst/>
            <a:rect l="0" t="0" r="r" b="b"/>
            <a:pathLst>
              <a:path w="131438" h="115303">
                <a:moveTo>
                  <a:pt x="55237" y="96252"/>
                </a:moveTo>
                <a:cubicBezTo>
                  <a:pt x="54920" y="94982"/>
                  <a:pt x="53790" y="89932"/>
                  <a:pt x="53332" y="86727"/>
                </a:cubicBezTo>
                <a:cubicBezTo>
                  <a:pt x="52519" y="81035"/>
                  <a:pt x="53245" y="75037"/>
                  <a:pt x="51427" y="69582"/>
                </a:cubicBezTo>
                <a:cubicBezTo>
                  <a:pt x="50575" y="67026"/>
                  <a:pt x="47782" y="65592"/>
                  <a:pt x="45712" y="63867"/>
                </a:cubicBezTo>
                <a:cubicBezTo>
                  <a:pt x="40074" y="59169"/>
                  <a:pt x="39639" y="59968"/>
                  <a:pt x="32377" y="58152"/>
                </a:cubicBezTo>
                <a:cubicBezTo>
                  <a:pt x="22179" y="51353"/>
                  <a:pt x="28281" y="55961"/>
                  <a:pt x="15232" y="42912"/>
                </a:cubicBezTo>
                <a:cubicBezTo>
                  <a:pt x="11994" y="39674"/>
                  <a:pt x="10152" y="35292"/>
                  <a:pt x="7612" y="31482"/>
                </a:cubicBezTo>
                <a:lnTo>
                  <a:pt x="3802" y="25767"/>
                </a:lnTo>
                <a:cubicBezTo>
                  <a:pt x="4437" y="18782"/>
                  <a:pt x="0" y="8889"/>
                  <a:pt x="5707" y="4812"/>
                </a:cubicBezTo>
                <a:cubicBezTo>
                  <a:pt x="12444" y="0"/>
                  <a:pt x="22816" y="3565"/>
                  <a:pt x="30472" y="6717"/>
                </a:cubicBezTo>
                <a:cubicBezTo>
                  <a:pt x="34706" y="8460"/>
                  <a:pt x="36044" y="14051"/>
                  <a:pt x="38092" y="18147"/>
                </a:cubicBezTo>
                <a:cubicBezTo>
                  <a:pt x="39997" y="21957"/>
                  <a:pt x="41738" y="25853"/>
                  <a:pt x="43807" y="29577"/>
                </a:cubicBezTo>
                <a:cubicBezTo>
                  <a:pt x="46189" y="33865"/>
                  <a:pt x="50666" y="39103"/>
                  <a:pt x="53332" y="42912"/>
                </a:cubicBezTo>
                <a:cubicBezTo>
                  <a:pt x="62635" y="56203"/>
                  <a:pt x="56358" y="52811"/>
                  <a:pt x="66667" y="56247"/>
                </a:cubicBezTo>
                <a:cubicBezTo>
                  <a:pt x="69842" y="54977"/>
                  <a:pt x="73292" y="54249"/>
                  <a:pt x="76192" y="52437"/>
                </a:cubicBezTo>
                <a:cubicBezTo>
                  <a:pt x="78477" y="51009"/>
                  <a:pt x="79277" y="47306"/>
                  <a:pt x="81907" y="46722"/>
                </a:cubicBezTo>
                <a:cubicBezTo>
                  <a:pt x="85678" y="45884"/>
                  <a:pt x="89527" y="47992"/>
                  <a:pt x="93337" y="48627"/>
                </a:cubicBezTo>
                <a:cubicBezTo>
                  <a:pt x="96998" y="66932"/>
                  <a:pt x="92742" y="49998"/>
                  <a:pt x="99052" y="65772"/>
                </a:cubicBezTo>
                <a:cubicBezTo>
                  <a:pt x="104523" y="79449"/>
                  <a:pt x="98539" y="75761"/>
                  <a:pt x="108577" y="79107"/>
                </a:cubicBezTo>
                <a:cubicBezTo>
                  <a:pt x="126897" y="74527"/>
                  <a:pt x="119628" y="78439"/>
                  <a:pt x="131437" y="69582"/>
                </a:cubicBezTo>
                <a:cubicBezTo>
                  <a:pt x="130802" y="75297"/>
                  <a:pt x="131350" y="81272"/>
                  <a:pt x="129532" y="86727"/>
                </a:cubicBezTo>
                <a:cubicBezTo>
                  <a:pt x="128484" y="89870"/>
                  <a:pt x="120716" y="94509"/>
                  <a:pt x="118102" y="96252"/>
                </a:cubicBezTo>
                <a:cubicBezTo>
                  <a:pt x="116832" y="98157"/>
                  <a:pt x="116080" y="100537"/>
                  <a:pt x="114292" y="101967"/>
                </a:cubicBezTo>
                <a:cubicBezTo>
                  <a:pt x="112724" y="103221"/>
                  <a:pt x="110332" y="102897"/>
                  <a:pt x="108577" y="103872"/>
                </a:cubicBezTo>
                <a:cubicBezTo>
                  <a:pt x="104574" y="106096"/>
                  <a:pt x="100957" y="108952"/>
                  <a:pt x="97147" y="111492"/>
                </a:cubicBezTo>
                <a:lnTo>
                  <a:pt x="91432" y="115302"/>
                </a:lnTo>
                <a:cubicBezTo>
                  <a:pt x="88257" y="114667"/>
                  <a:pt x="85031" y="114249"/>
                  <a:pt x="81907" y="113397"/>
                </a:cubicBezTo>
                <a:cubicBezTo>
                  <a:pt x="78032" y="112340"/>
                  <a:pt x="70477" y="109587"/>
                  <a:pt x="70477" y="109587"/>
                </a:cubicBezTo>
                <a:cubicBezTo>
                  <a:pt x="68572" y="107682"/>
                  <a:pt x="66832" y="105597"/>
                  <a:pt x="64762" y="103872"/>
                </a:cubicBezTo>
                <a:cubicBezTo>
                  <a:pt x="63003" y="102406"/>
                  <a:pt x="60666" y="101681"/>
                  <a:pt x="59047" y="100062"/>
                </a:cubicBezTo>
                <a:cubicBezTo>
                  <a:pt x="57428" y="98443"/>
                  <a:pt x="56703" y="96106"/>
                  <a:pt x="55237" y="94347"/>
                </a:cubicBezTo>
                <a:cubicBezTo>
                  <a:pt x="53512" y="92277"/>
                  <a:pt x="55554" y="97522"/>
                  <a:pt x="55237" y="96252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5" name="CustomShape 75"/>
          <p:cNvSpPr/>
          <p:nvPr/>
        </p:nvSpPr>
        <p:spPr>
          <a:xfrm>
            <a:off x="8521200" y="3304440"/>
            <a:ext cx="90360" cy="105840"/>
          </a:xfrm>
          <a:custGeom>
            <a:avLst/>
            <a:gdLst/>
            <a:ahLst/>
            <a:rect l="0" t="0" r="r" b="b"/>
            <a:pathLst>
              <a:path w="108998" h="127786">
                <a:moveTo>
                  <a:pt x="39530" y="126515"/>
                </a:moveTo>
                <a:cubicBezTo>
                  <a:pt x="39530" y="127785"/>
                  <a:pt x="45853" y="123906"/>
                  <a:pt x="49055" y="122705"/>
                </a:cubicBezTo>
                <a:cubicBezTo>
                  <a:pt x="50935" y="122000"/>
                  <a:pt x="52974" y="121698"/>
                  <a:pt x="54770" y="120800"/>
                </a:cubicBezTo>
                <a:cubicBezTo>
                  <a:pt x="56818" y="119776"/>
                  <a:pt x="58580" y="118260"/>
                  <a:pt x="60485" y="116990"/>
                </a:cubicBezTo>
                <a:cubicBezTo>
                  <a:pt x="61755" y="115085"/>
                  <a:pt x="63393" y="113379"/>
                  <a:pt x="64295" y="111275"/>
                </a:cubicBezTo>
                <a:cubicBezTo>
                  <a:pt x="65326" y="108869"/>
                  <a:pt x="64476" y="105625"/>
                  <a:pt x="66200" y="103655"/>
                </a:cubicBezTo>
                <a:cubicBezTo>
                  <a:pt x="69215" y="100209"/>
                  <a:pt x="77630" y="96035"/>
                  <a:pt x="77630" y="96035"/>
                </a:cubicBezTo>
                <a:lnTo>
                  <a:pt x="81440" y="84605"/>
                </a:lnTo>
                <a:cubicBezTo>
                  <a:pt x="82661" y="80941"/>
                  <a:pt x="82587" y="76963"/>
                  <a:pt x="83345" y="73175"/>
                </a:cubicBezTo>
                <a:cubicBezTo>
                  <a:pt x="84438" y="67710"/>
                  <a:pt x="84993" y="63907"/>
                  <a:pt x="89060" y="59840"/>
                </a:cubicBezTo>
                <a:cubicBezTo>
                  <a:pt x="90679" y="58221"/>
                  <a:pt x="92870" y="57300"/>
                  <a:pt x="94775" y="56030"/>
                </a:cubicBezTo>
                <a:cubicBezTo>
                  <a:pt x="95410" y="54125"/>
                  <a:pt x="96193" y="52263"/>
                  <a:pt x="96680" y="50315"/>
                </a:cubicBezTo>
                <a:cubicBezTo>
                  <a:pt x="97465" y="47174"/>
                  <a:pt x="97245" y="43738"/>
                  <a:pt x="98585" y="40790"/>
                </a:cubicBezTo>
                <a:cubicBezTo>
                  <a:pt x="100480" y="36621"/>
                  <a:pt x="106205" y="29360"/>
                  <a:pt x="106205" y="29360"/>
                </a:cubicBezTo>
                <a:cubicBezTo>
                  <a:pt x="106091" y="27994"/>
                  <a:pt x="108997" y="3388"/>
                  <a:pt x="98585" y="785"/>
                </a:cubicBezTo>
                <a:cubicBezTo>
                  <a:pt x="95444" y="0"/>
                  <a:pt x="92235" y="2055"/>
                  <a:pt x="89060" y="2690"/>
                </a:cubicBezTo>
                <a:cubicBezTo>
                  <a:pt x="88425" y="5230"/>
                  <a:pt x="87501" y="7715"/>
                  <a:pt x="87155" y="10310"/>
                </a:cubicBezTo>
                <a:cubicBezTo>
                  <a:pt x="86228" y="17262"/>
                  <a:pt x="86242" y="24322"/>
                  <a:pt x="85250" y="31265"/>
                </a:cubicBezTo>
                <a:cubicBezTo>
                  <a:pt x="84597" y="35836"/>
                  <a:pt x="79911" y="43844"/>
                  <a:pt x="77630" y="46505"/>
                </a:cubicBezTo>
                <a:cubicBezTo>
                  <a:pt x="74788" y="49820"/>
                  <a:pt x="67468" y="51858"/>
                  <a:pt x="64295" y="54125"/>
                </a:cubicBezTo>
                <a:cubicBezTo>
                  <a:pt x="51809" y="63044"/>
                  <a:pt x="65124" y="57659"/>
                  <a:pt x="52865" y="61745"/>
                </a:cubicBezTo>
                <a:cubicBezTo>
                  <a:pt x="50960" y="63650"/>
                  <a:pt x="49392" y="65966"/>
                  <a:pt x="47150" y="67460"/>
                </a:cubicBezTo>
                <a:cubicBezTo>
                  <a:pt x="45479" y="68574"/>
                  <a:pt x="43003" y="68111"/>
                  <a:pt x="41435" y="69365"/>
                </a:cubicBezTo>
                <a:cubicBezTo>
                  <a:pt x="39647" y="70795"/>
                  <a:pt x="38895" y="73175"/>
                  <a:pt x="37625" y="75080"/>
                </a:cubicBezTo>
                <a:cubicBezTo>
                  <a:pt x="36990" y="79525"/>
                  <a:pt x="37544" y="84312"/>
                  <a:pt x="35720" y="88415"/>
                </a:cubicBezTo>
                <a:cubicBezTo>
                  <a:pt x="34436" y="91305"/>
                  <a:pt x="26826" y="93285"/>
                  <a:pt x="24290" y="94130"/>
                </a:cubicBezTo>
                <a:cubicBezTo>
                  <a:pt x="22385" y="96035"/>
                  <a:pt x="20645" y="98120"/>
                  <a:pt x="18575" y="99845"/>
                </a:cubicBezTo>
                <a:cubicBezTo>
                  <a:pt x="14536" y="103211"/>
                  <a:pt x="9898" y="105136"/>
                  <a:pt x="5240" y="107465"/>
                </a:cubicBezTo>
                <a:cubicBezTo>
                  <a:pt x="3970" y="109370"/>
                  <a:pt x="0" y="111392"/>
                  <a:pt x="1430" y="113180"/>
                </a:cubicBezTo>
                <a:cubicBezTo>
                  <a:pt x="3939" y="116316"/>
                  <a:pt x="12860" y="116990"/>
                  <a:pt x="12860" y="116990"/>
                </a:cubicBezTo>
                <a:cubicBezTo>
                  <a:pt x="24925" y="116355"/>
                  <a:pt x="37019" y="116132"/>
                  <a:pt x="49055" y="115085"/>
                </a:cubicBezTo>
                <a:cubicBezTo>
                  <a:pt x="56030" y="114478"/>
                  <a:pt x="39530" y="125245"/>
                  <a:pt x="39530" y="12651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6" name="CustomShape 76"/>
          <p:cNvSpPr/>
          <p:nvPr/>
        </p:nvSpPr>
        <p:spPr>
          <a:xfrm>
            <a:off x="8656560" y="3255840"/>
            <a:ext cx="22320" cy="48960"/>
          </a:xfrm>
          <a:custGeom>
            <a:avLst/>
            <a:gdLst/>
            <a:ahLst/>
            <a:rect l="0" t="0" r="r" b="b"/>
            <a:pathLst>
              <a:path w="27255" h="59456">
                <a:moveTo>
                  <a:pt x="8061" y="59138"/>
                </a:moveTo>
                <a:cubicBezTo>
                  <a:pt x="8696" y="59455"/>
                  <a:pt x="10670" y="52815"/>
                  <a:pt x="11871" y="49613"/>
                </a:cubicBezTo>
                <a:cubicBezTo>
                  <a:pt x="12576" y="47733"/>
                  <a:pt x="12878" y="45694"/>
                  <a:pt x="13776" y="43898"/>
                </a:cubicBezTo>
                <a:cubicBezTo>
                  <a:pt x="14800" y="41850"/>
                  <a:pt x="16450" y="40171"/>
                  <a:pt x="17586" y="38183"/>
                </a:cubicBezTo>
                <a:cubicBezTo>
                  <a:pt x="27254" y="21264"/>
                  <a:pt x="15924" y="38772"/>
                  <a:pt x="25206" y="24848"/>
                </a:cubicBezTo>
                <a:cubicBezTo>
                  <a:pt x="24571" y="21038"/>
                  <a:pt x="24522" y="17082"/>
                  <a:pt x="23301" y="13418"/>
                </a:cubicBezTo>
                <a:cubicBezTo>
                  <a:pt x="21850" y="9066"/>
                  <a:pt x="14282" y="2494"/>
                  <a:pt x="11871" y="83"/>
                </a:cubicBezTo>
                <a:cubicBezTo>
                  <a:pt x="9331" y="718"/>
                  <a:pt x="5955" y="0"/>
                  <a:pt x="4251" y="1988"/>
                </a:cubicBezTo>
                <a:cubicBezTo>
                  <a:pt x="1637" y="5037"/>
                  <a:pt x="441" y="13418"/>
                  <a:pt x="441" y="13418"/>
                </a:cubicBezTo>
                <a:cubicBezTo>
                  <a:pt x="1076" y="24213"/>
                  <a:pt x="0" y="35247"/>
                  <a:pt x="2346" y="45803"/>
                </a:cubicBezTo>
                <a:cubicBezTo>
                  <a:pt x="2782" y="47763"/>
                  <a:pt x="6265" y="46810"/>
                  <a:pt x="8061" y="47708"/>
                </a:cubicBezTo>
                <a:cubicBezTo>
                  <a:pt x="14304" y="50830"/>
                  <a:pt x="7426" y="58821"/>
                  <a:pt x="8061" y="59138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7" name="CustomShape 77"/>
          <p:cNvSpPr/>
          <p:nvPr/>
        </p:nvSpPr>
        <p:spPr>
          <a:xfrm>
            <a:off x="8709480" y="3210120"/>
            <a:ext cx="19080" cy="34560"/>
          </a:xfrm>
          <a:custGeom>
            <a:avLst/>
            <a:gdLst/>
            <a:ahLst/>
            <a:rect l="0" t="0" r="r" b="b"/>
            <a:pathLst>
              <a:path w="23574" h="42065">
                <a:moveTo>
                  <a:pt x="0" y="38100"/>
                </a:moveTo>
                <a:cubicBezTo>
                  <a:pt x="0" y="37148"/>
                  <a:pt x="6493" y="37332"/>
                  <a:pt x="9525" y="36195"/>
                </a:cubicBezTo>
                <a:cubicBezTo>
                  <a:pt x="11382" y="35499"/>
                  <a:pt x="22422" y="26999"/>
                  <a:pt x="22860" y="26670"/>
                </a:cubicBezTo>
                <a:cubicBezTo>
                  <a:pt x="22225" y="18415"/>
                  <a:pt x="23573" y="9760"/>
                  <a:pt x="20955" y="1905"/>
                </a:cubicBezTo>
                <a:cubicBezTo>
                  <a:pt x="20320" y="0"/>
                  <a:pt x="16236" y="2067"/>
                  <a:pt x="15240" y="3810"/>
                </a:cubicBezTo>
                <a:cubicBezTo>
                  <a:pt x="13324" y="7164"/>
                  <a:pt x="14556" y="11576"/>
                  <a:pt x="13335" y="15240"/>
                </a:cubicBezTo>
                <a:cubicBezTo>
                  <a:pt x="11758" y="19970"/>
                  <a:pt x="6757" y="23133"/>
                  <a:pt x="3810" y="26670"/>
                </a:cubicBezTo>
                <a:cubicBezTo>
                  <a:pt x="2344" y="28429"/>
                  <a:pt x="1270" y="30480"/>
                  <a:pt x="0" y="32385"/>
                </a:cubicBezTo>
                <a:cubicBezTo>
                  <a:pt x="4142" y="40668"/>
                  <a:pt x="1516" y="39908"/>
                  <a:pt x="9525" y="41910"/>
                </a:cubicBezTo>
                <a:cubicBezTo>
                  <a:pt x="10141" y="42064"/>
                  <a:pt x="0" y="39052"/>
                  <a:pt x="0" y="3810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8" name="CustomShape 78"/>
          <p:cNvSpPr/>
          <p:nvPr/>
        </p:nvSpPr>
        <p:spPr>
          <a:xfrm>
            <a:off x="6534360" y="2547000"/>
            <a:ext cx="615240" cy="764640"/>
          </a:xfrm>
          <a:custGeom>
            <a:avLst/>
            <a:gdLst/>
            <a:ahLst/>
            <a:rect l="0" t="0" r="r" b="b"/>
            <a:pathLst>
              <a:path w="741066" h="920902">
                <a:moveTo>
                  <a:pt x="538859" y="180420"/>
                </a:moveTo>
                <a:cubicBezTo>
                  <a:pt x="536742" y="183383"/>
                  <a:pt x="542087" y="171886"/>
                  <a:pt x="543939" y="167720"/>
                </a:cubicBezTo>
                <a:cubicBezTo>
                  <a:pt x="545477" y="164260"/>
                  <a:pt x="547527" y="161040"/>
                  <a:pt x="549019" y="157560"/>
                </a:cubicBezTo>
                <a:cubicBezTo>
                  <a:pt x="555329" y="142838"/>
                  <a:pt x="546876" y="156964"/>
                  <a:pt x="556639" y="142320"/>
                </a:cubicBezTo>
                <a:cubicBezTo>
                  <a:pt x="557486" y="138933"/>
                  <a:pt x="559179" y="135651"/>
                  <a:pt x="559179" y="132160"/>
                </a:cubicBezTo>
                <a:cubicBezTo>
                  <a:pt x="559179" y="82586"/>
                  <a:pt x="559464" y="112980"/>
                  <a:pt x="554099" y="91520"/>
                </a:cubicBezTo>
                <a:cubicBezTo>
                  <a:pt x="553052" y="87332"/>
                  <a:pt x="553075" y="82862"/>
                  <a:pt x="551559" y="78820"/>
                </a:cubicBezTo>
                <a:cubicBezTo>
                  <a:pt x="550487" y="75962"/>
                  <a:pt x="548863" y="73107"/>
                  <a:pt x="546479" y="71200"/>
                </a:cubicBezTo>
                <a:cubicBezTo>
                  <a:pt x="544388" y="69527"/>
                  <a:pt x="541399" y="69507"/>
                  <a:pt x="538859" y="68660"/>
                </a:cubicBezTo>
                <a:cubicBezTo>
                  <a:pt x="534343" y="61887"/>
                  <a:pt x="532929" y="58685"/>
                  <a:pt x="526159" y="53420"/>
                </a:cubicBezTo>
                <a:cubicBezTo>
                  <a:pt x="521340" y="49672"/>
                  <a:pt x="510919" y="43260"/>
                  <a:pt x="510919" y="43260"/>
                </a:cubicBezTo>
                <a:lnTo>
                  <a:pt x="500759" y="22940"/>
                </a:lnTo>
                <a:cubicBezTo>
                  <a:pt x="497546" y="16514"/>
                  <a:pt x="490599" y="12780"/>
                  <a:pt x="485519" y="7700"/>
                </a:cubicBezTo>
                <a:cubicBezTo>
                  <a:pt x="483360" y="5541"/>
                  <a:pt x="482132" y="2620"/>
                  <a:pt x="480439" y="80"/>
                </a:cubicBezTo>
                <a:cubicBezTo>
                  <a:pt x="472819" y="927"/>
                  <a:pt x="464784" y="0"/>
                  <a:pt x="457579" y="2620"/>
                </a:cubicBezTo>
                <a:cubicBezTo>
                  <a:pt x="454710" y="3663"/>
                  <a:pt x="453864" y="7510"/>
                  <a:pt x="452499" y="10240"/>
                </a:cubicBezTo>
                <a:cubicBezTo>
                  <a:pt x="449373" y="16493"/>
                  <a:pt x="448395" y="27247"/>
                  <a:pt x="447419" y="33100"/>
                </a:cubicBezTo>
                <a:cubicBezTo>
                  <a:pt x="438106" y="31407"/>
                  <a:pt x="428735" y="30003"/>
                  <a:pt x="419479" y="28020"/>
                </a:cubicBezTo>
                <a:cubicBezTo>
                  <a:pt x="416861" y="27459"/>
                  <a:pt x="413752" y="27373"/>
                  <a:pt x="411859" y="25480"/>
                </a:cubicBezTo>
                <a:cubicBezTo>
                  <a:pt x="409966" y="23587"/>
                  <a:pt x="410166" y="20400"/>
                  <a:pt x="409319" y="17860"/>
                </a:cubicBezTo>
                <a:cubicBezTo>
                  <a:pt x="406779" y="19553"/>
                  <a:pt x="403858" y="20781"/>
                  <a:pt x="401699" y="22940"/>
                </a:cubicBezTo>
                <a:cubicBezTo>
                  <a:pt x="394420" y="30219"/>
                  <a:pt x="398211" y="29917"/>
                  <a:pt x="394079" y="38180"/>
                </a:cubicBezTo>
                <a:cubicBezTo>
                  <a:pt x="392714" y="40910"/>
                  <a:pt x="390514" y="43150"/>
                  <a:pt x="388999" y="45800"/>
                </a:cubicBezTo>
                <a:cubicBezTo>
                  <a:pt x="383977" y="54588"/>
                  <a:pt x="384229" y="55031"/>
                  <a:pt x="381379" y="63580"/>
                </a:cubicBezTo>
                <a:cubicBezTo>
                  <a:pt x="380532" y="69507"/>
                  <a:pt x="380013" y="75489"/>
                  <a:pt x="378839" y="81360"/>
                </a:cubicBezTo>
                <a:cubicBezTo>
                  <a:pt x="378314" y="83985"/>
                  <a:pt x="376444" y="86307"/>
                  <a:pt x="376299" y="88980"/>
                </a:cubicBezTo>
                <a:cubicBezTo>
                  <a:pt x="374745" y="117737"/>
                  <a:pt x="376086" y="146635"/>
                  <a:pt x="373759" y="175340"/>
                </a:cubicBezTo>
                <a:cubicBezTo>
                  <a:pt x="373512" y="178383"/>
                  <a:pt x="370044" y="180230"/>
                  <a:pt x="368679" y="182960"/>
                </a:cubicBezTo>
                <a:cubicBezTo>
                  <a:pt x="365101" y="190117"/>
                  <a:pt x="365589" y="202617"/>
                  <a:pt x="355979" y="205820"/>
                </a:cubicBezTo>
                <a:lnTo>
                  <a:pt x="348359" y="208360"/>
                </a:lnTo>
                <a:cubicBezTo>
                  <a:pt x="345819" y="210900"/>
                  <a:pt x="342732" y="212991"/>
                  <a:pt x="340739" y="215980"/>
                </a:cubicBezTo>
                <a:cubicBezTo>
                  <a:pt x="339254" y="218208"/>
                  <a:pt x="340796" y="222951"/>
                  <a:pt x="338199" y="223600"/>
                </a:cubicBezTo>
                <a:cubicBezTo>
                  <a:pt x="325851" y="226687"/>
                  <a:pt x="312799" y="225293"/>
                  <a:pt x="300099" y="226140"/>
                </a:cubicBezTo>
                <a:cubicBezTo>
                  <a:pt x="297559" y="227833"/>
                  <a:pt x="295269" y="229980"/>
                  <a:pt x="292479" y="231220"/>
                </a:cubicBezTo>
                <a:cubicBezTo>
                  <a:pt x="287586" y="233395"/>
                  <a:pt x="277239" y="236300"/>
                  <a:pt x="277239" y="236300"/>
                </a:cubicBezTo>
                <a:cubicBezTo>
                  <a:pt x="255620" y="250713"/>
                  <a:pt x="268067" y="247134"/>
                  <a:pt x="239139" y="243920"/>
                </a:cubicBezTo>
                <a:cubicBezTo>
                  <a:pt x="236599" y="242227"/>
                  <a:pt x="234566" y="239019"/>
                  <a:pt x="231519" y="238840"/>
                </a:cubicBezTo>
                <a:cubicBezTo>
                  <a:pt x="219656" y="238142"/>
                  <a:pt x="207488" y="238498"/>
                  <a:pt x="195959" y="241380"/>
                </a:cubicBezTo>
                <a:cubicBezTo>
                  <a:pt x="191534" y="242486"/>
                  <a:pt x="189967" y="253771"/>
                  <a:pt x="188339" y="256620"/>
                </a:cubicBezTo>
                <a:cubicBezTo>
                  <a:pt x="186239" y="260296"/>
                  <a:pt x="183180" y="263335"/>
                  <a:pt x="180719" y="266780"/>
                </a:cubicBezTo>
                <a:cubicBezTo>
                  <a:pt x="177091" y="271859"/>
                  <a:pt x="173744" y="278749"/>
                  <a:pt x="168019" y="282020"/>
                </a:cubicBezTo>
                <a:cubicBezTo>
                  <a:pt x="164988" y="283752"/>
                  <a:pt x="161246" y="283713"/>
                  <a:pt x="157859" y="284560"/>
                </a:cubicBezTo>
                <a:cubicBezTo>
                  <a:pt x="156166" y="287100"/>
                  <a:pt x="155569" y="290940"/>
                  <a:pt x="152779" y="292180"/>
                </a:cubicBezTo>
                <a:cubicBezTo>
                  <a:pt x="147308" y="294611"/>
                  <a:pt x="140904" y="293736"/>
                  <a:pt x="134999" y="294720"/>
                </a:cubicBezTo>
                <a:cubicBezTo>
                  <a:pt x="130741" y="295430"/>
                  <a:pt x="126532" y="296413"/>
                  <a:pt x="122299" y="297260"/>
                </a:cubicBezTo>
                <a:cubicBezTo>
                  <a:pt x="115060" y="318976"/>
                  <a:pt x="117883" y="307187"/>
                  <a:pt x="114679" y="332820"/>
                </a:cubicBezTo>
                <a:cubicBezTo>
                  <a:pt x="115526" y="339593"/>
                  <a:pt x="114886" y="346725"/>
                  <a:pt x="117219" y="353140"/>
                </a:cubicBezTo>
                <a:cubicBezTo>
                  <a:pt x="118447" y="356516"/>
                  <a:pt x="122846" y="357771"/>
                  <a:pt x="124839" y="360760"/>
                </a:cubicBezTo>
                <a:cubicBezTo>
                  <a:pt x="126324" y="362988"/>
                  <a:pt x="125894" y="366152"/>
                  <a:pt x="127379" y="368380"/>
                </a:cubicBezTo>
                <a:cubicBezTo>
                  <a:pt x="129372" y="371369"/>
                  <a:pt x="132911" y="373077"/>
                  <a:pt x="134999" y="376000"/>
                </a:cubicBezTo>
                <a:cubicBezTo>
                  <a:pt x="137200" y="379081"/>
                  <a:pt x="138750" y="382615"/>
                  <a:pt x="140079" y="386160"/>
                </a:cubicBezTo>
                <a:cubicBezTo>
                  <a:pt x="142520" y="392671"/>
                  <a:pt x="142089" y="397799"/>
                  <a:pt x="145159" y="403940"/>
                </a:cubicBezTo>
                <a:cubicBezTo>
                  <a:pt x="146524" y="406670"/>
                  <a:pt x="148211" y="409278"/>
                  <a:pt x="150239" y="411560"/>
                </a:cubicBezTo>
                <a:cubicBezTo>
                  <a:pt x="162893" y="425795"/>
                  <a:pt x="161518" y="424159"/>
                  <a:pt x="173099" y="431880"/>
                </a:cubicBezTo>
                <a:cubicBezTo>
                  <a:pt x="173946" y="436960"/>
                  <a:pt x="174522" y="442093"/>
                  <a:pt x="175639" y="447120"/>
                </a:cubicBezTo>
                <a:cubicBezTo>
                  <a:pt x="176220" y="449734"/>
                  <a:pt x="177443" y="452166"/>
                  <a:pt x="178179" y="454740"/>
                </a:cubicBezTo>
                <a:cubicBezTo>
                  <a:pt x="179138" y="458097"/>
                  <a:pt x="179872" y="461513"/>
                  <a:pt x="180719" y="464900"/>
                </a:cubicBezTo>
                <a:cubicBezTo>
                  <a:pt x="177941" y="476012"/>
                  <a:pt x="179002" y="474889"/>
                  <a:pt x="173099" y="485220"/>
                </a:cubicBezTo>
                <a:cubicBezTo>
                  <a:pt x="171584" y="487870"/>
                  <a:pt x="170178" y="490681"/>
                  <a:pt x="168019" y="492840"/>
                </a:cubicBezTo>
                <a:cubicBezTo>
                  <a:pt x="165860" y="494999"/>
                  <a:pt x="162939" y="496227"/>
                  <a:pt x="160399" y="497920"/>
                </a:cubicBezTo>
                <a:cubicBezTo>
                  <a:pt x="157859" y="497073"/>
                  <a:pt x="154870" y="497053"/>
                  <a:pt x="152779" y="495380"/>
                </a:cubicBezTo>
                <a:cubicBezTo>
                  <a:pt x="150395" y="493473"/>
                  <a:pt x="149653" y="490105"/>
                  <a:pt x="147699" y="487760"/>
                </a:cubicBezTo>
                <a:cubicBezTo>
                  <a:pt x="145399" y="485000"/>
                  <a:pt x="142379" y="482900"/>
                  <a:pt x="140079" y="480140"/>
                </a:cubicBezTo>
                <a:cubicBezTo>
                  <a:pt x="138125" y="477795"/>
                  <a:pt x="137729" y="473885"/>
                  <a:pt x="134999" y="472520"/>
                </a:cubicBezTo>
                <a:cubicBezTo>
                  <a:pt x="130393" y="470217"/>
                  <a:pt x="124839" y="470827"/>
                  <a:pt x="119759" y="469980"/>
                </a:cubicBezTo>
                <a:cubicBezTo>
                  <a:pt x="86028" y="458736"/>
                  <a:pt x="104286" y="459550"/>
                  <a:pt x="107059" y="523320"/>
                </a:cubicBezTo>
                <a:cubicBezTo>
                  <a:pt x="106212" y="531787"/>
                  <a:pt x="105813" y="540310"/>
                  <a:pt x="104519" y="548720"/>
                </a:cubicBezTo>
                <a:cubicBezTo>
                  <a:pt x="104112" y="551366"/>
                  <a:pt x="104158" y="554784"/>
                  <a:pt x="101979" y="556340"/>
                </a:cubicBezTo>
                <a:cubicBezTo>
                  <a:pt x="97622" y="559452"/>
                  <a:pt x="91819" y="559727"/>
                  <a:pt x="86739" y="561420"/>
                </a:cubicBezTo>
                <a:lnTo>
                  <a:pt x="79119" y="563960"/>
                </a:lnTo>
                <a:lnTo>
                  <a:pt x="71499" y="566500"/>
                </a:lnTo>
                <a:cubicBezTo>
                  <a:pt x="62609" y="572427"/>
                  <a:pt x="57952" y="574120"/>
                  <a:pt x="53719" y="586820"/>
                </a:cubicBezTo>
                <a:cubicBezTo>
                  <a:pt x="52872" y="589360"/>
                  <a:pt x="52852" y="592349"/>
                  <a:pt x="51179" y="594440"/>
                </a:cubicBezTo>
                <a:cubicBezTo>
                  <a:pt x="49272" y="596824"/>
                  <a:pt x="46289" y="598155"/>
                  <a:pt x="43559" y="599520"/>
                </a:cubicBezTo>
                <a:cubicBezTo>
                  <a:pt x="38667" y="601966"/>
                  <a:pt x="30662" y="602972"/>
                  <a:pt x="25779" y="604600"/>
                </a:cubicBezTo>
                <a:cubicBezTo>
                  <a:pt x="13352" y="608742"/>
                  <a:pt x="14793" y="608538"/>
                  <a:pt x="5459" y="614760"/>
                </a:cubicBezTo>
                <a:cubicBezTo>
                  <a:pt x="3766" y="618147"/>
                  <a:pt x="914" y="621172"/>
                  <a:pt x="379" y="624920"/>
                </a:cubicBezTo>
                <a:cubicBezTo>
                  <a:pt x="0" y="627570"/>
                  <a:pt x="2919" y="629863"/>
                  <a:pt x="2919" y="632540"/>
                </a:cubicBezTo>
                <a:cubicBezTo>
                  <a:pt x="2919" y="635217"/>
                  <a:pt x="1226" y="637620"/>
                  <a:pt x="379" y="640160"/>
                </a:cubicBezTo>
                <a:cubicBezTo>
                  <a:pt x="1530" y="644764"/>
                  <a:pt x="5938" y="663499"/>
                  <a:pt x="7999" y="665560"/>
                </a:cubicBezTo>
                <a:cubicBezTo>
                  <a:pt x="10539" y="668100"/>
                  <a:pt x="13531" y="670257"/>
                  <a:pt x="15619" y="673180"/>
                </a:cubicBezTo>
                <a:cubicBezTo>
                  <a:pt x="29029" y="691954"/>
                  <a:pt x="10473" y="675671"/>
                  <a:pt x="30859" y="690960"/>
                </a:cubicBezTo>
                <a:cubicBezTo>
                  <a:pt x="33522" y="698949"/>
                  <a:pt x="32865" y="700764"/>
                  <a:pt x="41019" y="706200"/>
                </a:cubicBezTo>
                <a:cubicBezTo>
                  <a:pt x="43247" y="707685"/>
                  <a:pt x="46099" y="707893"/>
                  <a:pt x="48639" y="708740"/>
                </a:cubicBezTo>
                <a:cubicBezTo>
                  <a:pt x="52026" y="711280"/>
                  <a:pt x="55013" y="714467"/>
                  <a:pt x="58799" y="716360"/>
                </a:cubicBezTo>
                <a:cubicBezTo>
                  <a:pt x="91603" y="732762"/>
                  <a:pt x="48843" y="705489"/>
                  <a:pt x="76579" y="723980"/>
                </a:cubicBezTo>
                <a:cubicBezTo>
                  <a:pt x="78272" y="726520"/>
                  <a:pt x="81322" y="728566"/>
                  <a:pt x="81659" y="731600"/>
                </a:cubicBezTo>
                <a:cubicBezTo>
                  <a:pt x="82183" y="736316"/>
                  <a:pt x="79862" y="750578"/>
                  <a:pt x="74039" y="754460"/>
                </a:cubicBezTo>
                <a:cubicBezTo>
                  <a:pt x="71134" y="756396"/>
                  <a:pt x="67266" y="756153"/>
                  <a:pt x="63879" y="757000"/>
                </a:cubicBezTo>
                <a:cubicBezTo>
                  <a:pt x="46411" y="768645"/>
                  <a:pt x="42847" y="765229"/>
                  <a:pt x="56259" y="769700"/>
                </a:cubicBezTo>
                <a:cubicBezTo>
                  <a:pt x="58955" y="777787"/>
                  <a:pt x="60224" y="780546"/>
                  <a:pt x="61339" y="790020"/>
                </a:cubicBezTo>
                <a:cubicBezTo>
                  <a:pt x="63654" y="809702"/>
                  <a:pt x="56854" y="818357"/>
                  <a:pt x="71499" y="828120"/>
                </a:cubicBezTo>
                <a:cubicBezTo>
                  <a:pt x="73727" y="829605"/>
                  <a:pt x="76579" y="829813"/>
                  <a:pt x="79119" y="830660"/>
                </a:cubicBezTo>
                <a:cubicBezTo>
                  <a:pt x="81659" y="833200"/>
                  <a:pt x="85133" y="835067"/>
                  <a:pt x="86739" y="838280"/>
                </a:cubicBezTo>
                <a:cubicBezTo>
                  <a:pt x="88670" y="842141"/>
                  <a:pt x="88827" y="846687"/>
                  <a:pt x="89279" y="850980"/>
                </a:cubicBezTo>
                <a:cubicBezTo>
                  <a:pt x="90523" y="862798"/>
                  <a:pt x="89865" y="874818"/>
                  <a:pt x="91819" y="886540"/>
                </a:cubicBezTo>
                <a:cubicBezTo>
                  <a:pt x="92441" y="890275"/>
                  <a:pt x="94222" y="894023"/>
                  <a:pt x="96899" y="896700"/>
                </a:cubicBezTo>
                <a:cubicBezTo>
                  <a:pt x="98792" y="898593"/>
                  <a:pt x="101979" y="898393"/>
                  <a:pt x="104519" y="899240"/>
                </a:cubicBezTo>
                <a:cubicBezTo>
                  <a:pt x="117219" y="898393"/>
                  <a:pt x="130229" y="899615"/>
                  <a:pt x="142619" y="896700"/>
                </a:cubicBezTo>
                <a:cubicBezTo>
                  <a:pt x="147685" y="895508"/>
                  <a:pt x="149189" y="881369"/>
                  <a:pt x="150239" y="878920"/>
                </a:cubicBezTo>
                <a:cubicBezTo>
                  <a:pt x="151442" y="876114"/>
                  <a:pt x="153804" y="873950"/>
                  <a:pt x="155319" y="871300"/>
                </a:cubicBezTo>
                <a:cubicBezTo>
                  <a:pt x="157198" y="868012"/>
                  <a:pt x="157722" y="863817"/>
                  <a:pt x="160399" y="861140"/>
                </a:cubicBezTo>
                <a:cubicBezTo>
                  <a:pt x="162292" y="859247"/>
                  <a:pt x="165479" y="859447"/>
                  <a:pt x="168019" y="858600"/>
                </a:cubicBezTo>
                <a:cubicBezTo>
                  <a:pt x="177601" y="861794"/>
                  <a:pt x="182145" y="862566"/>
                  <a:pt x="190879" y="871300"/>
                </a:cubicBezTo>
                <a:cubicBezTo>
                  <a:pt x="193419" y="873840"/>
                  <a:pt x="195739" y="876620"/>
                  <a:pt x="198499" y="878920"/>
                </a:cubicBezTo>
                <a:cubicBezTo>
                  <a:pt x="200844" y="880874"/>
                  <a:pt x="203774" y="882046"/>
                  <a:pt x="206119" y="884000"/>
                </a:cubicBezTo>
                <a:cubicBezTo>
                  <a:pt x="208879" y="886300"/>
                  <a:pt x="211534" y="888785"/>
                  <a:pt x="213739" y="891620"/>
                </a:cubicBezTo>
                <a:cubicBezTo>
                  <a:pt x="217487" y="896439"/>
                  <a:pt x="223899" y="906860"/>
                  <a:pt x="223899" y="906860"/>
                </a:cubicBezTo>
                <a:cubicBezTo>
                  <a:pt x="224746" y="911093"/>
                  <a:pt x="222304" y="918319"/>
                  <a:pt x="226439" y="919560"/>
                </a:cubicBezTo>
                <a:cubicBezTo>
                  <a:pt x="230908" y="920901"/>
                  <a:pt x="249098" y="914547"/>
                  <a:pt x="256919" y="911940"/>
                </a:cubicBezTo>
                <a:cubicBezTo>
                  <a:pt x="259459" y="910247"/>
                  <a:pt x="261809" y="908225"/>
                  <a:pt x="264539" y="906860"/>
                </a:cubicBezTo>
                <a:cubicBezTo>
                  <a:pt x="266934" y="905663"/>
                  <a:pt x="269819" y="905620"/>
                  <a:pt x="272159" y="904320"/>
                </a:cubicBezTo>
                <a:cubicBezTo>
                  <a:pt x="274026" y="903283"/>
                  <a:pt x="294229" y="889870"/>
                  <a:pt x="297559" y="886540"/>
                </a:cubicBezTo>
                <a:cubicBezTo>
                  <a:pt x="299718" y="884381"/>
                  <a:pt x="300946" y="881460"/>
                  <a:pt x="302639" y="878920"/>
                </a:cubicBezTo>
                <a:cubicBezTo>
                  <a:pt x="313646" y="879767"/>
                  <a:pt x="324809" y="879426"/>
                  <a:pt x="335659" y="881460"/>
                </a:cubicBezTo>
                <a:cubicBezTo>
                  <a:pt x="338659" y="882023"/>
                  <a:pt x="340549" y="885175"/>
                  <a:pt x="343279" y="886540"/>
                </a:cubicBezTo>
                <a:cubicBezTo>
                  <a:pt x="345674" y="887737"/>
                  <a:pt x="348359" y="888233"/>
                  <a:pt x="350899" y="889080"/>
                </a:cubicBezTo>
                <a:cubicBezTo>
                  <a:pt x="355979" y="894160"/>
                  <a:pt x="363471" y="910990"/>
                  <a:pt x="366139" y="904320"/>
                </a:cubicBezTo>
                <a:cubicBezTo>
                  <a:pt x="374202" y="884162"/>
                  <a:pt x="369777" y="895945"/>
                  <a:pt x="378839" y="868760"/>
                </a:cubicBezTo>
                <a:cubicBezTo>
                  <a:pt x="380070" y="865067"/>
                  <a:pt x="391120" y="862126"/>
                  <a:pt x="394079" y="861140"/>
                </a:cubicBezTo>
                <a:cubicBezTo>
                  <a:pt x="396619" y="859447"/>
                  <a:pt x="398893" y="857263"/>
                  <a:pt x="401699" y="856060"/>
                </a:cubicBezTo>
                <a:cubicBezTo>
                  <a:pt x="404908" y="854685"/>
                  <a:pt x="408502" y="854479"/>
                  <a:pt x="411859" y="853520"/>
                </a:cubicBezTo>
                <a:cubicBezTo>
                  <a:pt x="414433" y="852784"/>
                  <a:pt x="416939" y="851827"/>
                  <a:pt x="419479" y="850980"/>
                </a:cubicBezTo>
                <a:cubicBezTo>
                  <a:pt x="422019" y="849287"/>
                  <a:pt x="424061" y="846204"/>
                  <a:pt x="427099" y="845900"/>
                </a:cubicBezTo>
                <a:cubicBezTo>
                  <a:pt x="441312" y="844479"/>
                  <a:pt x="443258" y="847359"/>
                  <a:pt x="452499" y="853520"/>
                </a:cubicBezTo>
                <a:cubicBezTo>
                  <a:pt x="467739" y="852673"/>
                  <a:pt x="483283" y="854124"/>
                  <a:pt x="498219" y="850980"/>
                </a:cubicBezTo>
                <a:cubicBezTo>
                  <a:pt x="500839" y="850428"/>
                  <a:pt x="499562" y="845755"/>
                  <a:pt x="500759" y="843360"/>
                </a:cubicBezTo>
                <a:cubicBezTo>
                  <a:pt x="505355" y="834169"/>
                  <a:pt x="504670" y="836130"/>
                  <a:pt x="513459" y="833200"/>
                </a:cubicBezTo>
                <a:cubicBezTo>
                  <a:pt x="518561" y="829799"/>
                  <a:pt x="525380" y="824798"/>
                  <a:pt x="531239" y="823040"/>
                </a:cubicBezTo>
                <a:cubicBezTo>
                  <a:pt x="536172" y="821560"/>
                  <a:pt x="541399" y="821347"/>
                  <a:pt x="546479" y="820500"/>
                </a:cubicBezTo>
                <a:cubicBezTo>
                  <a:pt x="549019" y="819653"/>
                  <a:pt x="551442" y="818292"/>
                  <a:pt x="554099" y="817960"/>
                </a:cubicBezTo>
                <a:cubicBezTo>
                  <a:pt x="597702" y="812510"/>
                  <a:pt x="590284" y="828665"/>
                  <a:pt x="584579" y="777320"/>
                </a:cubicBezTo>
                <a:cubicBezTo>
                  <a:pt x="584283" y="774659"/>
                  <a:pt x="582886" y="772240"/>
                  <a:pt x="582039" y="769700"/>
                </a:cubicBezTo>
                <a:cubicBezTo>
                  <a:pt x="586831" y="726569"/>
                  <a:pt x="578288" y="760086"/>
                  <a:pt x="592199" y="739220"/>
                </a:cubicBezTo>
                <a:cubicBezTo>
                  <a:pt x="593684" y="736992"/>
                  <a:pt x="594003" y="734174"/>
                  <a:pt x="594739" y="731600"/>
                </a:cubicBezTo>
                <a:cubicBezTo>
                  <a:pt x="596547" y="725273"/>
                  <a:pt x="596630" y="718403"/>
                  <a:pt x="602359" y="713820"/>
                </a:cubicBezTo>
                <a:cubicBezTo>
                  <a:pt x="604450" y="712147"/>
                  <a:pt x="607439" y="712127"/>
                  <a:pt x="609979" y="711280"/>
                </a:cubicBezTo>
                <a:cubicBezTo>
                  <a:pt x="613366" y="712127"/>
                  <a:pt x="617234" y="711884"/>
                  <a:pt x="620139" y="713820"/>
                </a:cubicBezTo>
                <a:cubicBezTo>
                  <a:pt x="625598" y="717459"/>
                  <a:pt x="626260" y="726352"/>
                  <a:pt x="627759" y="731600"/>
                </a:cubicBezTo>
                <a:cubicBezTo>
                  <a:pt x="628495" y="734174"/>
                  <a:pt x="628406" y="737327"/>
                  <a:pt x="630299" y="739220"/>
                </a:cubicBezTo>
                <a:cubicBezTo>
                  <a:pt x="632192" y="741113"/>
                  <a:pt x="635379" y="740913"/>
                  <a:pt x="637919" y="741760"/>
                </a:cubicBezTo>
                <a:cubicBezTo>
                  <a:pt x="642152" y="740913"/>
                  <a:pt x="647106" y="741729"/>
                  <a:pt x="650619" y="739220"/>
                </a:cubicBezTo>
                <a:cubicBezTo>
                  <a:pt x="653700" y="737019"/>
                  <a:pt x="654370" y="732605"/>
                  <a:pt x="655699" y="729060"/>
                </a:cubicBezTo>
                <a:cubicBezTo>
                  <a:pt x="658314" y="722087"/>
                  <a:pt x="656885" y="716427"/>
                  <a:pt x="663319" y="711280"/>
                </a:cubicBezTo>
                <a:cubicBezTo>
                  <a:pt x="665410" y="709607"/>
                  <a:pt x="668399" y="709587"/>
                  <a:pt x="670939" y="708740"/>
                </a:cubicBezTo>
                <a:cubicBezTo>
                  <a:pt x="674287" y="712088"/>
                  <a:pt x="679746" y="719819"/>
                  <a:pt x="686179" y="718900"/>
                </a:cubicBezTo>
                <a:cubicBezTo>
                  <a:pt x="689927" y="718365"/>
                  <a:pt x="692952" y="715513"/>
                  <a:pt x="696339" y="713820"/>
                </a:cubicBezTo>
                <a:cubicBezTo>
                  <a:pt x="698032" y="711280"/>
                  <a:pt x="700179" y="708990"/>
                  <a:pt x="701419" y="706200"/>
                </a:cubicBezTo>
                <a:cubicBezTo>
                  <a:pt x="703594" y="701307"/>
                  <a:pt x="706499" y="690960"/>
                  <a:pt x="706499" y="690960"/>
                </a:cubicBezTo>
                <a:cubicBezTo>
                  <a:pt x="705652" y="675720"/>
                  <a:pt x="705406" y="660435"/>
                  <a:pt x="703959" y="645240"/>
                </a:cubicBezTo>
                <a:cubicBezTo>
                  <a:pt x="703214" y="637416"/>
                  <a:pt x="694409" y="627104"/>
                  <a:pt x="691259" y="622380"/>
                </a:cubicBezTo>
                <a:lnTo>
                  <a:pt x="681099" y="607140"/>
                </a:lnTo>
                <a:cubicBezTo>
                  <a:pt x="679614" y="604912"/>
                  <a:pt x="679859" y="601860"/>
                  <a:pt x="678559" y="599520"/>
                </a:cubicBezTo>
                <a:cubicBezTo>
                  <a:pt x="675594" y="594183"/>
                  <a:pt x="671129" y="589741"/>
                  <a:pt x="668399" y="584280"/>
                </a:cubicBezTo>
                <a:lnTo>
                  <a:pt x="663319" y="574120"/>
                </a:lnTo>
                <a:cubicBezTo>
                  <a:pt x="664166" y="568193"/>
                  <a:pt x="660878" y="559661"/>
                  <a:pt x="665859" y="556340"/>
                </a:cubicBezTo>
                <a:cubicBezTo>
                  <a:pt x="673640" y="551153"/>
                  <a:pt x="684519" y="554960"/>
                  <a:pt x="693799" y="553800"/>
                </a:cubicBezTo>
                <a:cubicBezTo>
                  <a:pt x="703607" y="552574"/>
                  <a:pt x="705825" y="551485"/>
                  <a:pt x="714119" y="548720"/>
                </a:cubicBezTo>
                <a:cubicBezTo>
                  <a:pt x="716659" y="546180"/>
                  <a:pt x="719746" y="544089"/>
                  <a:pt x="721739" y="541100"/>
                </a:cubicBezTo>
                <a:cubicBezTo>
                  <a:pt x="723224" y="538872"/>
                  <a:pt x="723224" y="535941"/>
                  <a:pt x="724279" y="533480"/>
                </a:cubicBezTo>
                <a:cubicBezTo>
                  <a:pt x="725771" y="530000"/>
                  <a:pt x="727666" y="526707"/>
                  <a:pt x="729359" y="523320"/>
                </a:cubicBezTo>
                <a:cubicBezTo>
                  <a:pt x="730206" y="508927"/>
                  <a:pt x="730532" y="494493"/>
                  <a:pt x="731899" y="480140"/>
                </a:cubicBezTo>
                <a:cubicBezTo>
                  <a:pt x="732230" y="476665"/>
                  <a:pt x="733682" y="473388"/>
                  <a:pt x="734439" y="469980"/>
                </a:cubicBezTo>
                <a:cubicBezTo>
                  <a:pt x="738526" y="451590"/>
                  <a:pt x="734980" y="463277"/>
                  <a:pt x="739519" y="449660"/>
                </a:cubicBezTo>
                <a:cubicBezTo>
                  <a:pt x="738672" y="439500"/>
                  <a:pt x="741065" y="428520"/>
                  <a:pt x="736979" y="419180"/>
                </a:cubicBezTo>
                <a:lnTo>
                  <a:pt x="714119" y="403940"/>
                </a:lnTo>
                <a:cubicBezTo>
                  <a:pt x="709664" y="400970"/>
                  <a:pt x="698879" y="398860"/>
                  <a:pt x="698879" y="398860"/>
                </a:cubicBezTo>
                <a:cubicBezTo>
                  <a:pt x="696339" y="397167"/>
                  <a:pt x="694117" y="394852"/>
                  <a:pt x="691259" y="393780"/>
                </a:cubicBezTo>
                <a:cubicBezTo>
                  <a:pt x="686688" y="392066"/>
                  <a:pt x="663419" y="389077"/>
                  <a:pt x="660779" y="388700"/>
                </a:cubicBezTo>
                <a:cubicBezTo>
                  <a:pt x="658239" y="387853"/>
                  <a:pt x="655733" y="386896"/>
                  <a:pt x="653159" y="386160"/>
                </a:cubicBezTo>
                <a:cubicBezTo>
                  <a:pt x="649802" y="385201"/>
                  <a:pt x="646208" y="384995"/>
                  <a:pt x="642999" y="383620"/>
                </a:cubicBezTo>
                <a:cubicBezTo>
                  <a:pt x="640193" y="382417"/>
                  <a:pt x="637919" y="380233"/>
                  <a:pt x="635379" y="378540"/>
                </a:cubicBezTo>
                <a:cubicBezTo>
                  <a:pt x="623526" y="360760"/>
                  <a:pt x="630299" y="366687"/>
                  <a:pt x="617599" y="358220"/>
                </a:cubicBezTo>
                <a:cubicBezTo>
                  <a:pt x="615906" y="355680"/>
                  <a:pt x="613884" y="353330"/>
                  <a:pt x="612519" y="350600"/>
                </a:cubicBezTo>
                <a:cubicBezTo>
                  <a:pt x="606173" y="337908"/>
                  <a:pt x="610001" y="318123"/>
                  <a:pt x="612519" y="307420"/>
                </a:cubicBezTo>
                <a:cubicBezTo>
                  <a:pt x="613342" y="303923"/>
                  <a:pt x="617599" y="302340"/>
                  <a:pt x="620139" y="299800"/>
                </a:cubicBezTo>
                <a:cubicBezTo>
                  <a:pt x="619292" y="280327"/>
                  <a:pt x="621280" y="260521"/>
                  <a:pt x="617599" y="241380"/>
                </a:cubicBezTo>
                <a:cubicBezTo>
                  <a:pt x="616800" y="237223"/>
                  <a:pt x="611225" y="235653"/>
                  <a:pt x="607439" y="233760"/>
                </a:cubicBezTo>
                <a:cubicBezTo>
                  <a:pt x="602650" y="231365"/>
                  <a:pt x="597279" y="230373"/>
                  <a:pt x="592199" y="228680"/>
                </a:cubicBezTo>
                <a:lnTo>
                  <a:pt x="584579" y="226140"/>
                </a:lnTo>
                <a:cubicBezTo>
                  <a:pt x="582039" y="225293"/>
                  <a:pt x="579609" y="223979"/>
                  <a:pt x="576959" y="223600"/>
                </a:cubicBezTo>
                <a:lnTo>
                  <a:pt x="559179" y="221060"/>
                </a:lnTo>
                <a:cubicBezTo>
                  <a:pt x="541711" y="209415"/>
                  <a:pt x="549731" y="212831"/>
                  <a:pt x="536319" y="208360"/>
                </a:cubicBezTo>
                <a:cubicBezTo>
                  <a:pt x="541907" y="149689"/>
                  <a:pt x="524455" y="160668"/>
                  <a:pt x="556639" y="149940"/>
                </a:cubicBezTo>
                <a:cubicBezTo>
                  <a:pt x="557775" y="149561"/>
                  <a:pt x="540976" y="177457"/>
                  <a:pt x="538859" y="18042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THESPROTIA IOANNINA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40</a:t>
            </a:r>
            <a:endParaRPr/>
          </a:p>
        </p:txBody>
      </p:sp>
      <p:sp>
        <p:nvSpPr>
          <p:cNvPr id="309" name="CustomShape 79"/>
          <p:cNvSpPr/>
          <p:nvPr/>
        </p:nvSpPr>
        <p:spPr>
          <a:xfrm>
            <a:off x="6518160" y="3333960"/>
            <a:ext cx="47880" cy="46080"/>
          </a:xfrm>
          <a:custGeom>
            <a:avLst/>
            <a:gdLst/>
            <a:ahLst/>
            <a:rect l="0" t="0" r="r" b="b"/>
            <a:pathLst>
              <a:path w="58243" h="55881">
                <a:moveTo>
                  <a:pt x="58242" y="55880"/>
                </a:moveTo>
                <a:cubicBezTo>
                  <a:pt x="54855" y="51647"/>
                  <a:pt x="49905" y="48285"/>
                  <a:pt x="48082" y="43180"/>
                </a:cubicBezTo>
                <a:cubicBezTo>
                  <a:pt x="45503" y="35960"/>
                  <a:pt x="46802" y="27883"/>
                  <a:pt x="45542" y="20320"/>
                </a:cubicBezTo>
                <a:cubicBezTo>
                  <a:pt x="44716" y="15362"/>
                  <a:pt x="41433" y="8591"/>
                  <a:pt x="37922" y="5080"/>
                </a:cubicBezTo>
                <a:cubicBezTo>
                  <a:pt x="35763" y="2921"/>
                  <a:pt x="32842" y="1693"/>
                  <a:pt x="30302" y="0"/>
                </a:cubicBezTo>
                <a:cubicBezTo>
                  <a:pt x="23529" y="847"/>
                  <a:pt x="16320" y="5"/>
                  <a:pt x="9982" y="2540"/>
                </a:cubicBezTo>
                <a:cubicBezTo>
                  <a:pt x="0" y="6533"/>
                  <a:pt x="7019" y="27941"/>
                  <a:pt x="7442" y="30480"/>
                </a:cubicBezTo>
                <a:cubicBezTo>
                  <a:pt x="8016" y="33923"/>
                  <a:pt x="8046" y="37735"/>
                  <a:pt x="9982" y="40640"/>
                </a:cubicBezTo>
                <a:cubicBezTo>
                  <a:pt x="11675" y="43180"/>
                  <a:pt x="14796" y="44517"/>
                  <a:pt x="17602" y="45720"/>
                </a:cubicBezTo>
                <a:cubicBezTo>
                  <a:pt x="20811" y="47095"/>
                  <a:pt x="24361" y="47475"/>
                  <a:pt x="27762" y="48260"/>
                </a:cubicBezTo>
                <a:lnTo>
                  <a:pt x="50622" y="53340"/>
                </a:lnTo>
                <a:lnTo>
                  <a:pt x="58242" y="5588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0" name="CustomShape 80"/>
          <p:cNvSpPr/>
          <p:nvPr/>
        </p:nvSpPr>
        <p:spPr>
          <a:xfrm>
            <a:off x="6247800" y="2928960"/>
            <a:ext cx="291240" cy="328680"/>
          </a:xfrm>
          <a:custGeom>
            <a:avLst/>
            <a:gdLst/>
            <a:ahLst/>
            <a:rect l="0" t="0" r="r" b="b"/>
            <a:pathLst>
              <a:path w="351039" h="395918">
                <a:moveTo>
                  <a:pt x="342741" y="365760"/>
                </a:moveTo>
                <a:cubicBezTo>
                  <a:pt x="341048" y="360680"/>
                  <a:pt x="333532" y="361631"/>
                  <a:pt x="330041" y="358140"/>
                </a:cubicBezTo>
                <a:cubicBezTo>
                  <a:pt x="328148" y="356247"/>
                  <a:pt x="328698" y="352915"/>
                  <a:pt x="327501" y="350520"/>
                </a:cubicBezTo>
                <a:cubicBezTo>
                  <a:pt x="323044" y="341606"/>
                  <a:pt x="320743" y="341641"/>
                  <a:pt x="312261" y="335280"/>
                </a:cubicBezTo>
                <a:cubicBezTo>
                  <a:pt x="311983" y="331670"/>
                  <a:pt x="319595" y="297971"/>
                  <a:pt x="302101" y="299720"/>
                </a:cubicBezTo>
                <a:cubicBezTo>
                  <a:pt x="295968" y="300333"/>
                  <a:pt x="290248" y="303107"/>
                  <a:pt x="284321" y="304800"/>
                </a:cubicBezTo>
                <a:cubicBezTo>
                  <a:pt x="283474" y="307340"/>
                  <a:pt x="283454" y="310329"/>
                  <a:pt x="281781" y="312420"/>
                </a:cubicBezTo>
                <a:cubicBezTo>
                  <a:pt x="274778" y="321174"/>
                  <a:pt x="268902" y="316624"/>
                  <a:pt x="258921" y="314960"/>
                </a:cubicBezTo>
                <a:cubicBezTo>
                  <a:pt x="256015" y="306242"/>
                  <a:pt x="256450" y="304869"/>
                  <a:pt x="248761" y="297180"/>
                </a:cubicBezTo>
                <a:cubicBezTo>
                  <a:pt x="246602" y="295021"/>
                  <a:pt x="243681" y="293793"/>
                  <a:pt x="241141" y="292100"/>
                </a:cubicBezTo>
                <a:cubicBezTo>
                  <a:pt x="238601" y="288713"/>
                  <a:pt x="236685" y="284752"/>
                  <a:pt x="233521" y="281940"/>
                </a:cubicBezTo>
                <a:cubicBezTo>
                  <a:pt x="228958" y="277884"/>
                  <a:pt x="218281" y="271780"/>
                  <a:pt x="218281" y="271780"/>
                </a:cubicBezTo>
                <a:cubicBezTo>
                  <a:pt x="191384" y="231435"/>
                  <a:pt x="221728" y="279901"/>
                  <a:pt x="210661" y="149860"/>
                </a:cubicBezTo>
                <a:cubicBezTo>
                  <a:pt x="210206" y="144512"/>
                  <a:pt x="190822" y="142371"/>
                  <a:pt x="190341" y="142240"/>
                </a:cubicBezTo>
                <a:cubicBezTo>
                  <a:pt x="185175" y="140831"/>
                  <a:pt x="180181" y="138853"/>
                  <a:pt x="175101" y="137160"/>
                </a:cubicBezTo>
                <a:lnTo>
                  <a:pt x="167481" y="134620"/>
                </a:lnTo>
                <a:cubicBezTo>
                  <a:pt x="164353" y="125236"/>
                  <a:pt x="161644" y="120895"/>
                  <a:pt x="167481" y="109220"/>
                </a:cubicBezTo>
                <a:cubicBezTo>
                  <a:pt x="168678" y="106825"/>
                  <a:pt x="172464" y="107145"/>
                  <a:pt x="175101" y="106680"/>
                </a:cubicBezTo>
                <a:cubicBezTo>
                  <a:pt x="186892" y="104599"/>
                  <a:pt x="210661" y="101600"/>
                  <a:pt x="210661" y="101600"/>
                </a:cubicBezTo>
                <a:cubicBezTo>
                  <a:pt x="213201" y="99907"/>
                  <a:pt x="215423" y="97592"/>
                  <a:pt x="218281" y="96520"/>
                </a:cubicBezTo>
                <a:cubicBezTo>
                  <a:pt x="222323" y="95004"/>
                  <a:pt x="227389" y="96375"/>
                  <a:pt x="230981" y="93980"/>
                </a:cubicBezTo>
                <a:cubicBezTo>
                  <a:pt x="233209" y="92495"/>
                  <a:pt x="232324" y="88755"/>
                  <a:pt x="233521" y="86360"/>
                </a:cubicBezTo>
                <a:cubicBezTo>
                  <a:pt x="237754" y="77893"/>
                  <a:pt x="238601" y="78740"/>
                  <a:pt x="246221" y="73660"/>
                </a:cubicBezTo>
                <a:cubicBezTo>
                  <a:pt x="248497" y="70246"/>
                  <a:pt x="254097" y="63293"/>
                  <a:pt x="253841" y="58420"/>
                </a:cubicBezTo>
                <a:cubicBezTo>
                  <a:pt x="253123" y="44787"/>
                  <a:pt x="252415" y="30934"/>
                  <a:pt x="248761" y="17780"/>
                </a:cubicBezTo>
                <a:cubicBezTo>
                  <a:pt x="247992" y="15011"/>
                  <a:pt x="236075" y="10336"/>
                  <a:pt x="233521" y="10160"/>
                </a:cubicBezTo>
                <a:cubicBezTo>
                  <a:pt x="211544" y="8644"/>
                  <a:pt x="189494" y="8467"/>
                  <a:pt x="167481" y="7620"/>
                </a:cubicBezTo>
                <a:cubicBezTo>
                  <a:pt x="150266" y="1882"/>
                  <a:pt x="171267" y="8377"/>
                  <a:pt x="142081" y="2540"/>
                </a:cubicBezTo>
                <a:cubicBezTo>
                  <a:pt x="139456" y="2015"/>
                  <a:pt x="137001" y="847"/>
                  <a:pt x="134461" y="0"/>
                </a:cubicBezTo>
                <a:cubicBezTo>
                  <a:pt x="116681" y="847"/>
                  <a:pt x="98860" y="1062"/>
                  <a:pt x="81121" y="2540"/>
                </a:cubicBezTo>
                <a:cubicBezTo>
                  <a:pt x="78453" y="2762"/>
                  <a:pt x="76115" y="4499"/>
                  <a:pt x="73501" y="5080"/>
                </a:cubicBezTo>
                <a:cubicBezTo>
                  <a:pt x="68474" y="6197"/>
                  <a:pt x="63311" y="6610"/>
                  <a:pt x="58261" y="7620"/>
                </a:cubicBezTo>
                <a:cubicBezTo>
                  <a:pt x="50288" y="9215"/>
                  <a:pt x="47744" y="10279"/>
                  <a:pt x="40481" y="12700"/>
                </a:cubicBezTo>
                <a:lnTo>
                  <a:pt x="25241" y="22860"/>
                </a:lnTo>
                <a:cubicBezTo>
                  <a:pt x="19432" y="26733"/>
                  <a:pt x="4921" y="27940"/>
                  <a:pt x="4921" y="27940"/>
                </a:cubicBezTo>
                <a:cubicBezTo>
                  <a:pt x="0" y="42704"/>
                  <a:pt x="1962" y="33269"/>
                  <a:pt x="4921" y="58420"/>
                </a:cubicBezTo>
                <a:cubicBezTo>
                  <a:pt x="5729" y="65290"/>
                  <a:pt x="6112" y="78582"/>
                  <a:pt x="10001" y="86360"/>
                </a:cubicBezTo>
                <a:cubicBezTo>
                  <a:pt x="11366" y="89090"/>
                  <a:pt x="13716" y="91250"/>
                  <a:pt x="15081" y="93980"/>
                </a:cubicBezTo>
                <a:cubicBezTo>
                  <a:pt x="16278" y="96375"/>
                  <a:pt x="15948" y="99509"/>
                  <a:pt x="17621" y="101600"/>
                </a:cubicBezTo>
                <a:cubicBezTo>
                  <a:pt x="19528" y="103984"/>
                  <a:pt x="22701" y="104987"/>
                  <a:pt x="25241" y="106680"/>
                </a:cubicBezTo>
                <a:cubicBezTo>
                  <a:pt x="27781" y="110913"/>
                  <a:pt x="29648" y="115632"/>
                  <a:pt x="32861" y="119380"/>
                </a:cubicBezTo>
                <a:cubicBezTo>
                  <a:pt x="34848" y="121698"/>
                  <a:pt x="38163" y="122473"/>
                  <a:pt x="40481" y="124460"/>
                </a:cubicBezTo>
                <a:cubicBezTo>
                  <a:pt x="62039" y="142938"/>
                  <a:pt x="40767" y="128037"/>
                  <a:pt x="58261" y="139700"/>
                </a:cubicBezTo>
                <a:cubicBezTo>
                  <a:pt x="65341" y="150320"/>
                  <a:pt x="67088" y="155099"/>
                  <a:pt x="76041" y="162560"/>
                </a:cubicBezTo>
                <a:cubicBezTo>
                  <a:pt x="78386" y="164514"/>
                  <a:pt x="81121" y="165947"/>
                  <a:pt x="83661" y="167640"/>
                </a:cubicBezTo>
                <a:cubicBezTo>
                  <a:pt x="90059" y="193230"/>
                  <a:pt x="81427" y="156777"/>
                  <a:pt x="88741" y="200660"/>
                </a:cubicBezTo>
                <a:cubicBezTo>
                  <a:pt x="89181" y="203301"/>
                  <a:pt x="90545" y="205706"/>
                  <a:pt x="91281" y="208280"/>
                </a:cubicBezTo>
                <a:cubicBezTo>
                  <a:pt x="92240" y="211637"/>
                  <a:pt x="92446" y="215231"/>
                  <a:pt x="93821" y="218440"/>
                </a:cubicBezTo>
                <a:cubicBezTo>
                  <a:pt x="95024" y="221246"/>
                  <a:pt x="97208" y="223520"/>
                  <a:pt x="98901" y="226060"/>
                </a:cubicBezTo>
                <a:cubicBezTo>
                  <a:pt x="100808" y="233690"/>
                  <a:pt x="103201" y="248100"/>
                  <a:pt x="111601" y="251460"/>
                </a:cubicBezTo>
                <a:cubicBezTo>
                  <a:pt x="115834" y="253153"/>
                  <a:pt x="120223" y="254501"/>
                  <a:pt x="124301" y="256540"/>
                </a:cubicBezTo>
                <a:cubicBezTo>
                  <a:pt x="130010" y="259394"/>
                  <a:pt x="135529" y="264425"/>
                  <a:pt x="139541" y="269240"/>
                </a:cubicBezTo>
                <a:cubicBezTo>
                  <a:pt x="151609" y="283721"/>
                  <a:pt x="138830" y="269900"/>
                  <a:pt x="147161" y="284480"/>
                </a:cubicBezTo>
                <a:cubicBezTo>
                  <a:pt x="152977" y="294659"/>
                  <a:pt x="153880" y="294039"/>
                  <a:pt x="162401" y="299720"/>
                </a:cubicBezTo>
                <a:cubicBezTo>
                  <a:pt x="165029" y="307603"/>
                  <a:pt x="165313" y="309653"/>
                  <a:pt x="170021" y="317500"/>
                </a:cubicBezTo>
                <a:cubicBezTo>
                  <a:pt x="173162" y="322735"/>
                  <a:pt x="176794" y="327660"/>
                  <a:pt x="180181" y="332740"/>
                </a:cubicBezTo>
                <a:cubicBezTo>
                  <a:pt x="181874" y="335280"/>
                  <a:pt x="185261" y="336127"/>
                  <a:pt x="187801" y="337820"/>
                </a:cubicBezTo>
                <a:cubicBezTo>
                  <a:pt x="201545" y="358435"/>
                  <a:pt x="184974" y="337744"/>
                  <a:pt x="233521" y="350520"/>
                </a:cubicBezTo>
                <a:cubicBezTo>
                  <a:pt x="236995" y="351434"/>
                  <a:pt x="238306" y="355935"/>
                  <a:pt x="241141" y="358140"/>
                </a:cubicBezTo>
                <a:cubicBezTo>
                  <a:pt x="245960" y="361888"/>
                  <a:pt x="251301" y="364913"/>
                  <a:pt x="256381" y="368300"/>
                </a:cubicBezTo>
                <a:cubicBezTo>
                  <a:pt x="275407" y="380984"/>
                  <a:pt x="253503" y="372421"/>
                  <a:pt x="271621" y="378460"/>
                </a:cubicBezTo>
                <a:cubicBezTo>
                  <a:pt x="274161" y="380153"/>
                  <a:pt x="276511" y="382175"/>
                  <a:pt x="279241" y="383540"/>
                </a:cubicBezTo>
                <a:cubicBezTo>
                  <a:pt x="289014" y="388426"/>
                  <a:pt x="307663" y="387971"/>
                  <a:pt x="314801" y="388620"/>
                </a:cubicBezTo>
                <a:cubicBezTo>
                  <a:pt x="322227" y="391095"/>
                  <a:pt x="332904" y="395917"/>
                  <a:pt x="340201" y="388620"/>
                </a:cubicBezTo>
                <a:cubicBezTo>
                  <a:pt x="351038" y="377783"/>
                  <a:pt x="344434" y="370840"/>
                  <a:pt x="342741" y="36576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CORFU</a:t>
            </a:r>
            <a:endParaRPr/>
          </a:p>
        </p:txBody>
      </p:sp>
      <p:sp>
        <p:nvSpPr>
          <p:cNvPr id="311" name="CustomShape 81"/>
          <p:cNvSpPr/>
          <p:nvPr/>
        </p:nvSpPr>
        <p:spPr>
          <a:xfrm>
            <a:off x="7210080" y="3310920"/>
            <a:ext cx="1063080" cy="542520"/>
          </a:xfrm>
          <a:custGeom>
            <a:avLst/>
            <a:gdLst/>
            <a:ahLst/>
            <a:rect l="0" t="0" r="r" b="b"/>
            <a:pathLst>
              <a:path w="1280161" h="653327">
                <a:moveTo>
                  <a:pt x="5080" y="76200"/>
                </a:moveTo>
                <a:cubicBezTo>
                  <a:pt x="7197" y="71543"/>
                  <a:pt x="13455" y="72562"/>
                  <a:pt x="17780" y="71120"/>
                </a:cubicBezTo>
                <a:cubicBezTo>
                  <a:pt x="21092" y="70016"/>
                  <a:pt x="24909" y="70312"/>
                  <a:pt x="27940" y="68580"/>
                </a:cubicBezTo>
                <a:cubicBezTo>
                  <a:pt x="54577" y="53359"/>
                  <a:pt x="19389" y="66350"/>
                  <a:pt x="43180" y="58420"/>
                </a:cubicBezTo>
                <a:cubicBezTo>
                  <a:pt x="45720" y="55880"/>
                  <a:pt x="47811" y="52793"/>
                  <a:pt x="50800" y="50800"/>
                </a:cubicBezTo>
                <a:cubicBezTo>
                  <a:pt x="53128" y="49248"/>
                  <a:pt x="67040" y="46182"/>
                  <a:pt x="68580" y="45720"/>
                </a:cubicBezTo>
                <a:cubicBezTo>
                  <a:pt x="73709" y="44181"/>
                  <a:pt x="83820" y="40640"/>
                  <a:pt x="83820" y="40640"/>
                </a:cubicBezTo>
                <a:cubicBezTo>
                  <a:pt x="86360" y="38947"/>
                  <a:pt x="89533" y="37944"/>
                  <a:pt x="91440" y="35560"/>
                </a:cubicBezTo>
                <a:cubicBezTo>
                  <a:pt x="105402" y="18108"/>
                  <a:pt x="78287" y="38452"/>
                  <a:pt x="101600" y="20320"/>
                </a:cubicBezTo>
                <a:cubicBezTo>
                  <a:pt x="106419" y="16572"/>
                  <a:pt x="111760" y="13547"/>
                  <a:pt x="116840" y="10160"/>
                </a:cubicBezTo>
                <a:cubicBezTo>
                  <a:pt x="119380" y="8467"/>
                  <a:pt x="121564" y="6045"/>
                  <a:pt x="124460" y="5080"/>
                </a:cubicBezTo>
                <a:cubicBezTo>
                  <a:pt x="135392" y="1436"/>
                  <a:pt x="129483" y="3189"/>
                  <a:pt x="142240" y="0"/>
                </a:cubicBezTo>
                <a:cubicBezTo>
                  <a:pt x="159173" y="847"/>
                  <a:pt x="176149" y="1071"/>
                  <a:pt x="193040" y="2540"/>
                </a:cubicBezTo>
                <a:cubicBezTo>
                  <a:pt x="195707" y="2772"/>
                  <a:pt x="198767" y="3187"/>
                  <a:pt x="200660" y="5080"/>
                </a:cubicBezTo>
                <a:cubicBezTo>
                  <a:pt x="202553" y="6973"/>
                  <a:pt x="202353" y="10160"/>
                  <a:pt x="203200" y="12700"/>
                </a:cubicBezTo>
                <a:cubicBezTo>
                  <a:pt x="204047" y="30480"/>
                  <a:pt x="200557" y="49011"/>
                  <a:pt x="205740" y="66040"/>
                </a:cubicBezTo>
                <a:cubicBezTo>
                  <a:pt x="207299" y="71163"/>
                  <a:pt x="216623" y="68008"/>
                  <a:pt x="220980" y="71120"/>
                </a:cubicBezTo>
                <a:cubicBezTo>
                  <a:pt x="223159" y="72676"/>
                  <a:pt x="222220" y="76400"/>
                  <a:pt x="223520" y="78740"/>
                </a:cubicBezTo>
                <a:cubicBezTo>
                  <a:pt x="226485" y="84077"/>
                  <a:pt x="230293" y="88900"/>
                  <a:pt x="233680" y="93980"/>
                </a:cubicBezTo>
                <a:cubicBezTo>
                  <a:pt x="235165" y="96208"/>
                  <a:pt x="234576" y="99487"/>
                  <a:pt x="236220" y="101600"/>
                </a:cubicBezTo>
                <a:cubicBezTo>
                  <a:pt x="248213" y="117020"/>
                  <a:pt x="246560" y="115207"/>
                  <a:pt x="259080" y="119380"/>
                </a:cubicBezTo>
                <a:cubicBezTo>
                  <a:pt x="261620" y="116840"/>
                  <a:pt x="264400" y="114520"/>
                  <a:pt x="266700" y="111760"/>
                </a:cubicBezTo>
                <a:cubicBezTo>
                  <a:pt x="268654" y="109415"/>
                  <a:pt x="269621" y="106299"/>
                  <a:pt x="271780" y="104140"/>
                </a:cubicBezTo>
                <a:cubicBezTo>
                  <a:pt x="273939" y="101981"/>
                  <a:pt x="276860" y="100753"/>
                  <a:pt x="279400" y="99060"/>
                </a:cubicBezTo>
                <a:cubicBezTo>
                  <a:pt x="287867" y="99907"/>
                  <a:pt x="296390" y="100306"/>
                  <a:pt x="304800" y="101600"/>
                </a:cubicBezTo>
                <a:cubicBezTo>
                  <a:pt x="314671" y="103119"/>
                  <a:pt x="323294" y="110648"/>
                  <a:pt x="327660" y="119380"/>
                </a:cubicBezTo>
                <a:cubicBezTo>
                  <a:pt x="338176" y="140412"/>
                  <a:pt x="320721" y="112782"/>
                  <a:pt x="335280" y="134620"/>
                </a:cubicBezTo>
                <a:cubicBezTo>
                  <a:pt x="339452" y="151308"/>
                  <a:pt x="335104" y="138757"/>
                  <a:pt x="342900" y="152400"/>
                </a:cubicBezTo>
                <a:cubicBezTo>
                  <a:pt x="344779" y="155688"/>
                  <a:pt x="345556" y="159651"/>
                  <a:pt x="347980" y="162560"/>
                </a:cubicBezTo>
                <a:cubicBezTo>
                  <a:pt x="349934" y="164905"/>
                  <a:pt x="353060" y="165947"/>
                  <a:pt x="355600" y="167640"/>
                </a:cubicBezTo>
                <a:cubicBezTo>
                  <a:pt x="364913" y="181610"/>
                  <a:pt x="355600" y="169757"/>
                  <a:pt x="368300" y="180340"/>
                </a:cubicBezTo>
                <a:cubicBezTo>
                  <a:pt x="380984" y="190910"/>
                  <a:pt x="370149" y="186036"/>
                  <a:pt x="383540" y="190500"/>
                </a:cubicBezTo>
                <a:cubicBezTo>
                  <a:pt x="385213" y="185480"/>
                  <a:pt x="386684" y="178841"/>
                  <a:pt x="391160" y="175260"/>
                </a:cubicBezTo>
                <a:cubicBezTo>
                  <a:pt x="393251" y="173587"/>
                  <a:pt x="396110" y="172925"/>
                  <a:pt x="398780" y="172720"/>
                </a:cubicBezTo>
                <a:cubicBezTo>
                  <a:pt x="418214" y="171225"/>
                  <a:pt x="437727" y="171027"/>
                  <a:pt x="457200" y="170180"/>
                </a:cubicBezTo>
                <a:cubicBezTo>
                  <a:pt x="476353" y="163796"/>
                  <a:pt x="453487" y="173150"/>
                  <a:pt x="469900" y="160020"/>
                </a:cubicBezTo>
                <a:cubicBezTo>
                  <a:pt x="471991" y="158347"/>
                  <a:pt x="474980" y="158327"/>
                  <a:pt x="477520" y="157480"/>
                </a:cubicBezTo>
                <a:cubicBezTo>
                  <a:pt x="480060" y="155787"/>
                  <a:pt x="482795" y="154354"/>
                  <a:pt x="485140" y="152400"/>
                </a:cubicBezTo>
                <a:cubicBezTo>
                  <a:pt x="492474" y="146288"/>
                  <a:pt x="492845" y="144652"/>
                  <a:pt x="497840" y="137160"/>
                </a:cubicBezTo>
                <a:cubicBezTo>
                  <a:pt x="499533" y="125307"/>
                  <a:pt x="500839" y="113391"/>
                  <a:pt x="502920" y="101600"/>
                </a:cubicBezTo>
                <a:cubicBezTo>
                  <a:pt x="503385" y="98963"/>
                  <a:pt x="504263" y="96375"/>
                  <a:pt x="505460" y="93980"/>
                </a:cubicBezTo>
                <a:cubicBezTo>
                  <a:pt x="506825" y="91250"/>
                  <a:pt x="508381" y="88519"/>
                  <a:pt x="510540" y="86360"/>
                </a:cubicBezTo>
                <a:cubicBezTo>
                  <a:pt x="512699" y="84201"/>
                  <a:pt x="515620" y="82973"/>
                  <a:pt x="518160" y="81280"/>
                </a:cubicBezTo>
                <a:cubicBezTo>
                  <a:pt x="529929" y="63626"/>
                  <a:pt x="515893" y="85815"/>
                  <a:pt x="528320" y="60960"/>
                </a:cubicBezTo>
                <a:cubicBezTo>
                  <a:pt x="529685" y="58230"/>
                  <a:pt x="532035" y="56070"/>
                  <a:pt x="533400" y="53340"/>
                </a:cubicBezTo>
                <a:cubicBezTo>
                  <a:pt x="534597" y="50945"/>
                  <a:pt x="534455" y="47948"/>
                  <a:pt x="535940" y="45720"/>
                </a:cubicBezTo>
                <a:cubicBezTo>
                  <a:pt x="541470" y="37425"/>
                  <a:pt x="546678" y="37522"/>
                  <a:pt x="553720" y="30480"/>
                </a:cubicBezTo>
                <a:cubicBezTo>
                  <a:pt x="555879" y="28321"/>
                  <a:pt x="556260" y="24553"/>
                  <a:pt x="558800" y="22860"/>
                </a:cubicBezTo>
                <a:cubicBezTo>
                  <a:pt x="561705" y="20924"/>
                  <a:pt x="565603" y="21279"/>
                  <a:pt x="568960" y="20320"/>
                </a:cubicBezTo>
                <a:cubicBezTo>
                  <a:pt x="571534" y="19584"/>
                  <a:pt x="574040" y="18627"/>
                  <a:pt x="576580" y="17780"/>
                </a:cubicBezTo>
                <a:cubicBezTo>
                  <a:pt x="583353" y="18627"/>
                  <a:pt x="590662" y="17548"/>
                  <a:pt x="596900" y="20320"/>
                </a:cubicBezTo>
                <a:cubicBezTo>
                  <a:pt x="599347" y="21407"/>
                  <a:pt x="597767" y="25849"/>
                  <a:pt x="599440" y="27940"/>
                </a:cubicBezTo>
                <a:cubicBezTo>
                  <a:pt x="601347" y="30324"/>
                  <a:pt x="604254" y="31817"/>
                  <a:pt x="607060" y="33020"/>
                </a:cubicBezTo>
                <a:cubicBezTo>
                  <a:pt x="611882" y="35087"/>
                  <a:pt x="629022" y="37527"/>
                  <a:pt x="632460" y="38100"/>
                </a:cubicBezTo>
                <a:cubicBezTo>
                  <a:pt x="635000" y="38947"/>
                  <a:pt x="637483" y="39991"/>
                  <a:pt x="640080" y="40640"/>
                </a:cubicBezTo>
                <a:cubicBezTo>
                  <a:pt x="644268" y="41687"/>
                  <a:pt x="648738" y="41664"/>
                  <a:pt x="652780" y="43180"/>
                </a:cubicBezTo>
                <a:cubicBezTo>
                  <a:pt x="655638" y="44252"/>
                  <a:pt x="657670" y="46895"/>
                  <a:pt x="660400" y="48260"/>
                </a:cubicBezTo>
                <a:cubicBezTo>
                  <a:pt x="662795" y="49457"/>
                  <a:pt x="665480" y="49953"/>
                  <a:pt x="668020" y="50800"/>
                </a:cubicBezTo>
                <a:cubicBezTo>
                  <a:pt x="678640" y="57880"/>
                  <a:pt x="683419" y="59627"/>
                  <a:pt x="690880" y="68580"/>
                </a:cubicBezTo>
                <a:cubicBezTo>
                  <a:pt x="692834" y="70925"/>
                  <a:pt x="694267" y="73660"/>
                  <a:pt x="695960" y="76200"/>
                </a:cubicBezTo>
                <a:cubicBezTo>
                  <a:pt x="696807" y="82973"/>
                  <a:pt x="696167" y="90105"/>
                  <a:pt x="698500" y="96520"/>
                </a:cubicBezTo>
                <a:cubicBezTo>
                  <a:pt x="701894" y="105853"/>
                  <a:pt x="709141" y="104003"/>
                  <a:pt x="716280" y="106680"/>
                </a:cubicBezTo>
                <a:cubicBezTo>
                  <a:pt x="719825" y="108009"/>
                  <a:pt x="723053" y="110067"/>
                  <a:pt x="726440" y="111760"/>
                </a:cubicBezTo>
                <a:cubicBezTo>
                  <a:pt x="738085" y="129228"/>
                  <a:pt x="734669" y="121208"/>
                  <a:pt x="739140" y="134620"/>
                </a:cubicBezTo>
                <a:cubicBezTo>
                  <a:pt x="733379" y="157664"/>
                  <a:pt x="740127" y="129189"/>
                  <a:pt x="734060" y="162560"/>
                </a:cubicBezTo>
                <a:cubicBezTo>
                  <a:pt x="733436" y="165995"/>
                  <a:pt x="732367" y="169333"/>
                  <a:pt x="731520" y="172720"/>
                </a:cubicBezTo>
                <a:cubicBezTo>
                  <a:pt x="732367" y="180340"/>
                  <a:pt x="729011" y="189810"/>
                  <a:pt x="734060" y="195580"/>
                </a:cubicBezTo>
                <a:cubicBezTo>
                  <a:pt x="737451" y="199456"/>
                  <a:pt x="744694" y="195343"/>
                  <a:pt x="749300" y="193040"/>
                </a:cubicBezTo>
                <a:cubicBezTo>
                  <a:pt x="752030" y="191675"/>
                  <a:pt x="752221" y="187579"/>
                  <a:pt x="754380" y="185420"/>
                </a:cubicBezTo>
                <a:cubicBezTo>
                  <a:pt x="760997" y="178803"/>
                  <a:pt x="771208" y="177403"/>
                  <a:pt x="779780" y="175260"/>
                </a:cubicBezTo>
                <a:cubicBezTo>
                  <a:pt x="792480" y="176107"/>
                  <a:pt x="805325" y="175707"/>
                  <a:pt x="817880" y="177800"/>
                </a:cubicBezTo>
                <a:cubicBezTo>
                  <a:pt x="820891" y="178302"/>
                  <a:pt x="823218" y="180852"/>
                  <a:pt x="825500" y="182880"/>
                </a:cubicBezTo>
                <a:cubicBezTo>
                  <a:pt x="830870" y="187653"/>
                  <a:pt x="833924" y="195848"/>
                  <a:pt x="840740" y="198120"/>
                </a:cubicBezTo>
                <a:cubicBezTo>
                  <a:pt x="851672" y="201764"/>
                  <a:pt x="845763" y="200011"/>
                  <a:pt x="858520" y="203200"/>
                </a:cubicBezTo>
                <a:cubicBezTo>
                  <a:pt x="863465" y="218035"/>
                  <a:pt x="857191" y="204411"/>
                  <a:pt x="868680" y="215900"/>
                </a:cubicBezTo>
                <a:cubicBezTo>
                  <a:pt x="880169" y="227389"/>
                  <a:pt x="866545" y="221115"/>
                  <a:pt x="881380" y="226060"/>
                </a:cubicBezTo>
                <a:cubicBezTo>
                  <a:pt x="883920" y="227753"/>
                  <a:pt x="886270" y="229775"/>
                  <a:pt x="889000" y="231140"/>
                </a:cubicBezTo>
                <a:cubicBezTo>
                  <a:pt x="901866" y="237573"/>
                  <a:pt x="915501" y="232228"/>
                  <a:pt x="929640" y="231140"/>
                </a:cubicBezTo>
                <a:cubicBezTo>
                  <a:pt x="932180" y="228600"/>
                  <a:pt x="934271" y="225513"/>
                  <a:pt x="937260" y="223520"/>
                </a:cubicBezTo>
                <a:cubicBezTo>
                  <a:pt x="944197" y="218895"/>
                  <a:pt x="949960" y="221615"/>
                  <a:pt x="957580" y="223520"/>
                </a:cubicBezTo>
                <a:cubicBezTo>
                  <a:pt x="967449" y="225987"/>
                  <a:pt x="976763" y="231841"/>
                  <a:pt x="985520" y="236220"/>
                </a:cubicBezTo>
                <a:cubicBezTo>
                  <a:pt x="990309" y="238615"/>
                  <a:pt x="995680" y="239607"/>
                  <a:pt x="1000760" y="241300"/>
                </a:cubicBezTo>
                <a:lnTo>
                  <a:pt x="1008380" y="243840"/>
                </a:lnTo>
                <a:cubicBezTo>
                  <a:pt x="1027007" y="242993"/>
                  <a:pt x="1045747" y="243522"/>
                  <a:pt x="1064260" y="241300"/>
                </a:cubicBezTo>
                <a:cubicBezTo>
                  <a:pt x="1067291" y="240936"/>
                  <a:pt x="1069973" y="238604"/>
                  <a:pt x="1071880" y="236220"/>
                </a:cubicBezTo>
                <a:cubicBezTo>
                  <a:pt x="1073553" y="234129"/>
                  <a:pt x="1073573" y="231140"/>
                  <a:pt x="1074420" y="228600"/>
                </a:cubicBezTo>
                <a:cubicBezTo>
                  <a:pt x="1088813" y="229447"/>
                  <a:pt x="1103657" y="227471"/>
                  <a:pt x="1117600" y="231140"/>
                </a:cubicBezTo>
                <a:cubicBezTo>
                  <a:pt x="1121262" y="232104"/>
                  <a:pt x="1122390" y="237525"/>
                  <a:pt x="1122680" y="241300"/>
                </a:cubicBezTo>
                <a:cubicBezTo>
                  <a:pt x="1123268" y="248944"/>
                  <a:pt x="1122760" y="256955"/>
                  <a:pt x="1120140" y="264160"/>
                </a:cubicBezTo>
                <a:cubicBezTo>
                  <a:pt x="1119097" y="267029"/>
                  <a:pt x="1115513" y="268641"/>
                  <a:pt x="1112520" y="269240"/>
                </a:cubicBezTo>
                <a:cubicBezTo>
                  <a:pt x="1102523" y="271239"/>
                  <a:pt x="1092200" y="270933"/>
                  <a:pt x="1082040" y="271780"/>
                </a:cubicBezTo>
                <a:cubicBezTo>
                  <a:pt x="1076960" y="272627"/>
                  <a:pt x="1071686" y="272691"/>
                  <a:pt x="1066800" y="274320"/>
                </a:cubicBezTo>
                <a:cubicBezTo>
                  <a:pt x="1048516" y="280415"/>
                  <a:pt x="1070915" y="278807"/>
                  <a:pt x="1051560" y="289560"/>
                </a:cubicBezTo>
                <a:cubicBezTo>
                  <a:pt x="1047058" y="292061"/>
                  <a:pt x="1041400" y="291253"/>
                  <a:pt x="1036320" y="292100"/>
                </a:cubicBezTo>
                <a:cubicBezTo>
                  <a:pt x="1019166" y="297818"/>
                  <a:pt x="1040281" y="291220"/>
                  <a:pt x="1013460" y="297180"/>
                </a:cubicBezTo>
                <a:cubicBezTo>
                  <a:pt x="1010846" y="297761"/>
                  <a:pt x="1008380" y="298873"/>
                  <a:pt x="1005840" y="299720"/>
                </a:cubicBezTo>
                <a:cubicBezTo>
                  <a:pt x="993162" y="308172"/>
                  <a:pt x="1002535" y="303429"/>
                  <a:pt x="982980" y="307340"/>
                </a:cubicBezTo>
                <a:cubicBezTo>
                  <a:pt x="953040" y="313328"/>
                  <a:pt x="1000238" y="305963"/>
                  <a:pt x="955040" y="312420"/>
                </a:cubicBezTo>
                <a:cubicBezTo>
                  <a:pt x="936904" y="318465"/>
                  <a:pt x="944255" y="314530"/>
                  <a:pt x="932180" y="322580"/>
                </a:cubicBezTo>
                <a:cubicBezTo>
                  <a:pt x="930487" y="325120"/>
                  <a:pt x="929259" y="328041"/>
                  <a:pt x="927100" y="330200"/>
                </a:cubicBezTo>
                <a:cubicBezTo>
                  <a:pt x="921062" y="336238"/>
                  <a:pt x="911785" y="337845"/>
                  <a:pt x="904240" y="340360"/>
                </a:cubicBezTo>
                <a:lnTo>
                  <a:pt x="889000" y="345440"/>
                </a:lnTo>
                <a:cubicBezTo>
                  <a:pt x="879328" y="348664"/>
                  <a:pt x="868680" y="347133"/>
                  <a:pt x="858520" y="347980"/>
                </a:cubicBezTo>
                <a:cubicBezTo>
                  <a:pt x="859969" y="352327"/>
                  <a:pt x="861920" y="360406"/>
                  <a:pt x="866140" y="363220"/>
                </a:cubicBezTo>
                <a:cubicBezTo>
                  <a:pt x="869045" y="365156"/>
                  <a:pt x="872913" y="364913"/>
                  <a:pt x="876300" y="365760"/>
                </a:cubicBezTo>
                <a:cubicBezTo>
                  <a:pt x="879687" y="368300"/>
                  <a:pt x="882784" y="371280"/>
                  <a:pt x="886460" y="373380"/>
                </a:cubicBezTo>
                <a:cubicBezTo>
                  <a:pt x="888785" y="374708"/>
                  <a:pt x="891685" y="374723"/>
                  <a:pt x="894080" y="375920"/>
                </a:cubicBezTo>
                <a:cubicBezTo>
                  <a:pt x="896810" y="377285"/>
                  <a:pt x="899160" y="379307"/>
                  <a:pt x="901700" y="381000"/>
                </a:cubicBezTo>
                <a:cubicBezTo>
                  <a:pt x="907239" y="389309"/>
                  <a:pt x="909398" y="393024"/>
                  <a:pt x="916940" y="401320"/>
                </a:cubicBezTo>
                <a:cubicBezTo>
                  <a:pt x="921773" y="406636"/>
                  <a:pt x="932180" y="416560"/>
                  <a:pt x="932180" y="416560"/>
                </a:cubicBezTo>
                <a:cubicBezTo>
                  <a:pt x="938953" y="415713"/>
                  <a:pt x="945825" y="415450"/>
                  <a:pt x="952500" y="414020"/>
                </a:cubicBezTo>
                <a:cubicBezTo>
                  <a:pt x="957736" y="412898"/>
                  <a:pt x="967740" y="408940"/>
                  <a:pt x="967740" y="408940"/>
                </a:cubicBezTo>
                <a:cubicBezTo>
                  <a:pt x="976207" y="409787"/>
                  <a:pt x="984849" y="409567"/>
                  <a:pt x="993140" y="411480"/>
                </a:cubicBezTo>
                <a:cubicBezTo>
                  <a:pt x="996115" y="412166"/>
                  <a:pt x="998601" y="414401"/>
                  <a:pt x="1000760" y="416560"/>
                </a:cubicBezTo>
                <a:cubicBezTo>
                  <a:pt x="1002919" y="418719"/>
                  <a:pt x="1002816" y="423763"/>
                  <a:pt x="1005840" y="424180"/>
                </a:cubicBezTo>
                <a:cubicBezTo>
                  <a:pt x="1028501" y="427306"/>
                  <a:pt x="1051560" y="425873"/>
                  <a:pt x="1074420" y="426720"/>
                </a:cubicBezTo>
                <a:cubicBezTo>
                  <a:pt x="1082470" y="438795"/>
                  <a:pt x="1078535" y="431444"/>
                  <a:pt x="1084580" y="449580"/>
                </a:cubicBezTo>
                <a:cubicBezTo>
                  <a:pt x="1085427" y="452120"/>
                  <a:pt x="1084892" y="455715"/>
                  <a:pt x="1087120" y="457200"/>
                </a:cubicBezTo>
                <a:cubicBezTo>
                  <a:pt x="1097729" y="464273"/>
                  <a:pt x="1092581" y="460121"/>
                  <a:pt x="1102360" y="469900"/>
                </a:cubicBezTo>
                <a:cubicBezTo>
                  <a:pt x="1103207" y="472440"/>
                  <a:pt x="1104196" y="474937"/>
                  <a:pt x="1104900" y="477520"/>
                </a:cubicBezTo>
                <a:cubicBezTo>
                  <a:pt x="1106737" y="484256"/>
                  <a:pt x="1107772" y="491216"/>
                  <a:pt x="1109980" y="497840"/>
                </a:cubicBezTo>
                <a:lnTo>
                  <a:pt x="1115060" y="513080"/>
                </a:lnTo>
                <a:cubicBezTo>
                  <a:pt x="1117126" y="519278"/>
                  <a:pt x="1117756" y="523396"/>
                  <a:pt x="1122680" y="528320"/>
                </a:cubicBezTo>
                <a:cubicBezTo>
                  <a:pt x="1124839" y="530479"/>
                  <a:pt x="1127760" y="531707"/>
                  <a:pt x="1130300" y="533400"/>
                </a:cubicBezTo>
                <a:cubicBezTo>
                  <a:pt x="1137920" y="532553"/>
                  <a:pt x="1146180" y="534033"/>
                  <a:pt x="1153160" y="530860"/>
                </a:cubicBezTo>
                <a:cubicBezTo>
                  <a:pt x="1156607" y="529293"/>
                  <a:pt x="1156039" y="523781"/>
                  <a:pt x="1158240" y="520700"/>
                </a:cubicBezTo>
                <a:cubicBezTo>
                  <a:pt x="1162685" y="514477"/>
                  <a:pt x="1167404" y="512051"/>
                  <a:pt x="1173480" y="508000"/>
                </a:cubicBezTo>
                <a:cubicBezTo>
                  <a:pt x="1178560" y="509693"/>
                  <a:pt x="1184934" y="509294"/>
                  <a:pt x="1188720" y="513080"/>
                </a:cubicBezTo>
                <a:cubicBezTo>
                  <a:pt x="1193800" y="518160"/>
                  <a:pt x="1199649" y="522573"/>
                  <a:pt x="1203960" y="528320"/>
                </a:cubicBezTo>
                <a:cubicBezTo>
                  <a:pt x="1206500" y="531707"/>
                  <a:pt x="1208748" y="535333"/>
                  <a:pt x="1211580" y="538480"/>
                </a:cubicBezTo>
                <a:cubicBezTo>
                  <a:pt x="1216386" y="543820"/>
                  <a:pt x="1226820" y="553720"/>
                  <a:pt x="1226820" y="553720"/>
                </a:cubicBezTo>
                <a:cubicBezTo>
                  <a:pt x="1229360" y="552027"/>
                  <a:pt x="1231710" y="550005"/>
                  <a:pt x="1234440" y="548640"/>
                </a:cubicBezTo>
                <a:cubicBezTo>
                  <a:pt x="1236835" y="547443"/>
                  <a:pt x="1239720" y="547400"/>
                  <a:pt x="1242060" y="546100"/>
                </a:cubicBezTo>
                <a:cubicBezTo>
                  <a:pt x="1268262" y="531544"/>
                  <a:pt x="1247678" y="539147"/>
                  <a:pt x="1264920" y="533400"/>
                </a:cubicBezTo>
                <a:cubicBezTo>
                  <a:pt x="1272895" y="557326"/>
                  <a:pt x="1270791" y="547974"/>
                  <a:pt x="1264920" y="596900"/>
                </a:cubicBezTo>
                <a:cubicBezTo>
                  <a:pt x="1264556" y="599931"/>
                  <a:pt x="1261533" y="601980"/>
                  <a:pt x="1259840" y="604520"/>
                </a:cubicBezTo>
                <a:cubicBezTo>
                  <a:pt x="1261533" y="607907"/>
                  <a:pt x="1262456" y="611805"/>
                  <a:pt x="1264920" y="614680"/>
                </a:cubicBezTo>
                <a:cubicBezTo>
                  <a:pt x="1267675" y="617894"/>
                  <a:pt x="1272087" y="619307"/>
                  <a:pt x="1275080" y="622300"/>
                </a:cubicBezTo>
                <a:cubicBezTo>
                  <a:pt x="1277239" y="624459"/>
                  <a:pt x="1278467" y="627380"/>
                  <a:pt x="1280160" y="629920"/>
                </a:cubicBezTo>
                <a:cubicBezTo>
                  <a:pt x="1276773" y="632460"/>
                  <a:pt x="1273786" y="635647"/>
                  <a:pt x="1270000" y="637540"/>
                </a:cubicBezTo>
                <a:cubicBezTo>
                  <a:pt x="1267609" y="638736"/>
                  <a:pt x="1248476" y="642353"/>
                  <a:pt x="1247140" y="642620"/>
                </a:cubicBezTo>
                <a:cubicBezTo>
                  <a:pt x="1241468" y="646402"/>
                  <a:pt x="1233779" y="652283"/>
                  <a:pt x="1226820" y="652780"/>
                </a:cubicBezTo>
                <a:cubicBezTo>
                  <a:pt x="1219173" y="653326"/>
                  <a:pt x="1211580" y="651087"/>
                  <a:pt x="1203960" y="650240"/>
                </a:cubicBezTo>
                <a:cubicBezTo>
                  <a:pt x="1200573" y="649393"/>
                  <a:pt x="1196831" y="649432"/>
                  <a:pt x="1193800" y="647700"/>
                </a:cubicBezTo>
                <a:cubicBezTo>
                  <a:pt x="1190681" y="645918"/>
                  <a:pt x="1188940" y="642380"/>
                  <a:pt x="1186180" y="640080"/>
                </a:cubicBezTo>
                <a:cubicBezTo>
                  <a:pt x="1183835" y="638126"/>
                  <a:pt x="1181044" y="636774"/>
                  <a:pt x="1178560" y="635000"/>
                </a:cubicBezTo>
                <a:cubicBezTo>
                  <a:pt x="1175115" y="632539"/>
                  <a:pt x="1172268" y="629099"/>
                  <a:pt x="1168400" y="627380"/>
                </a:cubicBezTo>
                <a:cubicBezTo>
                  <a:pt x="1164455" y="625627"/>
                  <a:pt x="1159933" y="625687"/>
                  <a:pt x="1155700" y="624840"/>
                </a:cubicBezTo>
                <a:cubicBezTo>
                  <a:pt x="1128471" y="606687"/>
                  <a:pt x="1169796" y="634957"/>
                  <a:pt x="1140460" y="612140"/>
                </a:cubicBezTo>
                <a:cubicBezTo>
                  <a:pt x="1135641" y="608392"/>
                  <a:pt x="1125220" y="601980"/>
                  <a:pt x="1125220" y="601980"/>
                </a:cubicBezTo>
                <a:cubicBezTo>
                  <a:pt x="1113367" y="584200"/>
                  <a:pt x="1120140" y="590127"/>
                  <a:pt x="1107440" y="581660"/>
                </a:cubicBezTo>
                <a:cubicBezTo>
                  <a:pt x="1103207" y="583353"/>
                  <a:pt x="1098450" y="584090"/>
                  <a:pt x="1094740" y="586740"/>
                </a:cubicBezTo>
                <a:cubicBezTo>
                  <a:pt x="1092256" y="588514"/>
                  <a:pt x="1091614" y="592015"/>
                  <a:pt x="1089660" y="594360"/>
                </a:cubicBezTo>
                <a:cubicBezTo>
                  <a:pt x="1082342" y="603141"/>
                  <a:pt x="1083811" y="601390"/>
                  <a:pt x="1074420" y="604520"/>
                </a:cubicBezTo>
                <a:cubicBezTo>
                  <a:pt x="1054909" y="624031"/>
                  <a:pt x="1063672" y="619020"/>
                  <a:pt x="1010920" y="609600"/>
                </a:cubicBezTo>
                <a:cubicBezTo>
                  <a:pt x="1004910" y="608527"/>
                  <a:pt x="1001775" y="599799"/>
                  <a:pt x="995680" y="599440"/>
                </a:cubicBezTo>
                <a:lnTo>
                  <a:pt x="952500" y="596900"/>
                </a:lnTo>
                <a:cubicBezTo>
                  <a:pt x="945025" y="581951"/>
                  <a:pt x="948617" y="590332"/>
                  <a:pt x="942340" y="571500"/>
                </a:cubicBezTo>
                <a:cubicBezTo>
                  <a:pt x="941493" y="568960"/>
                  <a:pt x="937260" y="569807"/>
                  <a:pt x="934720" y="568960"/>
                </a:cubicBezTo>
                <a:cubicBezTo>
                  <a:pt x="927715" y="569836"/>
                  <a:pt x="914611" y="570125"/>
                  <a:pt x="906780" y="574040"/>
                </a:cubicBezTo>
                <a:cubicBezTo>
                  <a:pt x="904050" y="575405"/>
                  <a:pt x="901700" y="577427"/>
                  <a:pt x="899160" y="579120"/>
                </a:cubicBezTo>
                <a:cubicBezTo>
                  <a:pt x="889959" y="592921"/>
                  <a:pt x="899515" y="582480"/>
                  <a:pt x="881380" y="589280"/>
                </a:cubicBezTo>
                <a:cubicBezTo>
                  <a:pt x="871537" y="592971"/>
                  <a:pt x="873154" y="598549"/>
                  <a:pt x="863600" y="604520"/>
                </a:cubicBezTo>
                <a:cubicBezTo>
                  <a:pt x="860640" y="606370"/>
                  <a:pt x="856777" y="606033"/>
                  <a:pt x="853440" y="607060"/>
                </a:cubicBezTo>
                <a:cubicBezTo>
                  <a:pt x="845763" y="609422"/>
                  <a:pt x="830580" y="614680"/>
                  <a:pt x="830580" y="614680"/>
                </a:cubicBezTo>
                <a:cubicBezTo>
                  <a:pt x="816135" y="629125"/>
                  <a:pt x="830044" y="617488"/>
                  <a:pt x="815340" y="624840"/>
                </a:cubicBezTo>
                <a:cubicBezTo>
                  <a:pt x="812610" y="626205"/>
                  <a:pt x="810510" y="628680"/>
                  <a:pt x="807720" y="629920"/>
                </a:cubicBezTo>
                <a:cubicBezTo>
                  <a:pt x="802827" y="632095"/>
                  <a:pt x="792480" y="635000"/>
                  <a:pt x="792480" y="635000"/>
                </a:cubicBezTo>
                <a:cubicBezTo>
                  <a:pt x="744408" y="627604"/>
                  <a:pt x="765898" y="641613"/>
                  <a:pt x="756920" y="614680"/>
                </a:cubicBezTo>
                <a:cubicBezTo>
                  <a:pt x="755955" y="611784"/>
                  <a:pt x="753533" y="609600"/>
                  <a:pt x="751840" y="607060"/>
                </a:cubicBezTo>
                <a:cubicBezTo>
                  <a:pt x="750147" y="579120"/>
                  <a:pt x="749022" y="551140"/>
                  <a:pt x="746760" y="523240"/>
                </a:cubicBezTo>
                <a:cubicBezTo>
                  <a:pt x="746221" y="516593"/>
                  <a:pt x="744727" y="509355"/>
                  <a:pt x="736600" y="508000"/>
                </a:cubicBezTo>
                <a:cubicBezTo>
                  <a:pt x="724045" y="505907"/>
                  <a:pt x="711200" y="506307"/>
                  <a:pt x="698500" y="505460"/>
                </a:cubicBezTo>
                <a:cubicBezTo>
                  <a:pt x="690765" y="500304"/>
                  <a:pt x="687986" y="499672"/>
                  <a:pt x="683260" y="490220"/>
                </a:cubicBezTo>
                <a:cubicBezTo>
                  <a:pt x="680865" y="485431"/>
                  <a:pt x="679873" y="480060"/>
                  <a:pt x="678180" y="474980"/>
                </a:cubicBezTo>
                <a:cubicBezTo>
                  <a:pt x="676983" y="471388"/>
                  <a:pt x="674793" y="468207"/>
                  <a:pt x="673100" y="464820"/>
                </a:cubicBezTo>
                <a:cubicBezTo>
                  <a:pt x="672253" y="458047"/>
                  <a:pt x="675697" y="448995"/>
                  <a:pt x="670560" y="444500"/>
                </a:cubicBezTo>
                <a:cubicBezTo>
                  <a:pt x="666054" y="440558"/>
                  <a:pt x="658556" y="445465"/>
                  <a:pt x="652780" y="447040"/>
                </a:cubicBezTo>
                <a:cubicBezTo>
                  <a:pt x="649127" y="448036"/>
                  <a:pt x="646165" y="450791"/>
                  <a:pt x="642620" y="452120"/>
                </a:cubicBezTo>
                <a:cubicBezTo>
                  <a:pt x="635250" y="454884"/>
                  <a:pt x="621170" y="456273"/>
                  <a:pt x="614680" y="457200"/>
                </a:cubicBezTo>
                <a:cubicBezTo>
                  <a:pt x="601133" y="454660"/>
                  <a:pt x="586797" y="454799"/>
                  <a:pt x="574040" y="449580"/>
                </a:cubicBezTo>
                <a:cubicBezTo>
                  <a:pt x="567391" y="446860"/>
                  <a:pt x="558800" y="434340"/>
                  <a:pt x="558800" y="434340"/>
                </a:cubicBezTo>
                <a:cubicBezTo>
                  <a:pt x="559647" y="425873"/>
                  <a:pt x="560137" y="417363"/>
                  <a:pt x="561340" y="408940"/>
                </a:cubicBezTo>
                <a:cubicBezTo>
                  <a:pt x="561834" y="405484"/>
                  <a:pt x="561699" y="401506"/>
                  <a:pt x="563880" y="398780"/>
                </a:cubicBezTo>
                <a:cubicBezTo>
                  <a:pt x="565553" y="396689"/>
                  <a:pt x="569039" y="397295"/>
                  <a:pt x="571500" y="396240"/>
                </a:cubicBezTo>
                <a:cubicBezTo>
                  <a:pt x="574980" y="394748"/>
                  <a:pt x="584337" y="388483"/>
                  <a:pt x="581660" y="391160"/>
                </a:cubicBezTo>
                <a:cubicBezTo>
                  <a:pt x="577684" y="395136"/>
                  <a:pt x="562941" y="403728"/>
                  <a:pt x="556260" y="406400"/>
                </a:cubicBezTo>
                <a:cubicBezTo>
                  <a:pt x="551288" y="408389"/>
                  <a:pt x="541020" y="411480"/>
                  <a:pt x="541020" y="411480"/>
                </a:cubicBezTo>
                <a:lnTo>
                  <a:pt x="530860" y="426720"/>
                </a:lnTo>
                <a:cubicBezTo>
                  <a:pt x="522885" y="438683"/>
                  <a:pt x="523700" y="429495"/>
                  <a:pt x="518160" y="441960"/>
                </a:cubicBezTo>
                <a:cubicBezTo>
                  <a:pt x="515985" y="446853"/>
                  <a:pt x="518160" y="455507"/>
                  <a:pt x="513080" y="457200"/>
                </a:cubicBezTo>
                <a:lnTo>
                  <a:pt x="497840" y="462280"/>
                </a:lnTo>
                <a:cubicBezTo>
                  <a:pt x="495300" y="463973"/>
                  <a:pt x="492950" y="465995"/>
                  <a:pt x="490220" y="467360"/>
                </a:cubicBezTo>
                <a:cubicBezTo>
                  <a:pt x="477176" y="473882"/>
                  <a:pt x="468514" y="467552"/>
                  <a:pt x="452120" y="464820"/>
                </a:cubicBezTo>
                <a:cubicBezTo>
                  <a:pt x="449580" y="461433"/>
                  <a:pt x="446393" y="458446"/>
                  <a:pt x="444500" y="454660"/>
                </a:cubicBezTo>
                <a:cubicBezTo>
                  <a:pt x="442105" y="449871"/>
                  <a:pt x="443206" y="443206"/>
                  <a:pt x="439420" y="439420"/>
                </a:cubicBezTo>
                <a:cubicBezTo>
                  <a:pt x="436034" y="436034"/>
                  <a:pt x="421178" y="419741"/>
                  <a:pt x="414020" y="416560"/>
                </a:cubicBezTo>
                <a:cubicBezTo>
                  <a:pt x="410075" y="414807"/>
                  <a:pt x="405508" y="415067"/>
                  <a:pt x="401320" y="414020"/>
                </a:cubicBezTo>
                <a:cubicBezTo>
                  <a:pt x="398723" y="413371"/>
                  <a:pt x="396240" y="412327"/>
                  <a:pt x="393700" y="411480"/>
                </a:cubicBezTo>
                <a:cubicBezTo>
                  <a:pt x="388620" y="413173"/>
                  <a:pt x="383001" y="413722"/>
                  <a:pt x="378460" y="416560"/>
                </a:cubicBezTo>
                <a:cubicBezTo>
                  <a:pt x="375871" y="418178"/>
                  <a:pt x="375334" y="421835"/>
                  <a:pt x="373380" y="424180"/>
                </a:cubicBezTo>
                <a:cubicBezTo>
                  <a:pt x="371080" y="426940"/>
                  <a:pt x="368060" y="429040"/>
                  <a:pt x="365760" y="431800"/>
                </a:cubicBezTo>
                <a:cubicBezTo>
                  <a:pt x="355177" y="444500"/>
                  <a:pt x="367030" y="435187"/>
                  <a:pt x="353060" y="444500"/>
                </a:cubicBezTo>
                <a:cubicBezTo>
                  <a:pt x="339513" y="464820"/>
                  <a:pt x="357293" y="440267"/>
                  <a:pt x="340360" y="457200"/>
                </a:cubicBezTo>
                <a:cubicBezTo>
                  <a:pt x="338201" y="459359"/>
                  <a:pt x="337820" y="463127"/>
                  <a:pt x="335280" y="464820"/>
                </a:cubicBezTo>
                <a:cubicBezTo>
                  <a:pt x="332375" y="466756"/>
                  <a:pt x="328507" y="466513"/>
                  <a:pt x="325120" y="467360"/>
                </a:cubicBezTo>
                <a:cubicBezTo>
                  <a:pt x="317500" y="466513"/>
                  <a:pt x="309117" y="461391"/>
                  <a:pt x="302260" y="464820"/>
                </a:cubicBezTo>
                <a:cubicBezTo>
                  <a:pt x="297654" y="467123"/>
                  <a:pt x="302023" y="475454"/>
                  <a:pt x="299720" y="480060"/>
                </a:cubicBezTo>
                <a:cubicBezTo>
                  <a:pt x="298355" y="482790"/>
                  <a:pt x="295045" y="484337"/>
                  <a:pt x="292100" y="485140"/>
                </a:cubicBezTo>
                <a:cubicBezTo>
                  <a:pt x="285514" y="486936"/>
                  <a:pt x="278513" y="486558"/>
                  <a:pt x="271780" y="487680"/>
                </a:cubicBezTo>
                <a:cubicBezTo>
                  <a:pt x="265401" y="488743"/>
                  <a:pt x="260039" y="490747"/>
                  <a:pt x="254000" y="492760"/>
                </a:cubicBezTo>
                <a:cubicBezTo>
                  <a:pt x="227175" y="490844"/>
                  <a:pt x="222006" y="499892"/>
                  <a:pt x="213360" y="482600"/>
                </a:cubicBezTo>
                <a:cubicBezTo>
                  <a:pt x="212163" y="480205"/>
                  <a:pt x="212999" y="476536"/>
                  <a:pt x="210820" y="474980"/>
                </a:cubicBezTo>
                <a:cubicBezTo>
                  <a:pt x="199137" y="466635"/>
                  <a:pt x="159270" y="467631"/>
                  <a:pt x="154940" y="467360"/>
                </a:cubicBezTo>
                <a:cubicBezTo>
                  <a:pt x="152400" y="464820"/>
                  <a:pt x="149620" y="462500"/>
                  <a:pt x="147320" y="459740"/>
                </a:cubicBezTo>
                <a:cubicBezTo>
                  <a:pt x="140309" y="451327"/>
                  <a:pt x="131538" y="437275"/>
                  <a:pt x="121920" y="429260"/>
                </a:cubicBezTo>
                <a:cubicBezTo>
                  <a:pt x="119575" y="427306"/>
                  <a:pt x="117030" y="425545"/>
                  <a:pt x="114300" y="424180"/>
                </a:cubicBezTo>
                <a:cubicBezTo>
                  <a:pt x="111905" y="422983"/>
                  <a:pt x="109220" y="422487"/>
                  <a:pt x="106680" y="421640"/>
                </a:cubicBezTo>
                <a:cubicBezTo>
                  <a:pt x="100667" y="412620"/>
                  <a:pt x="96486" y="410018"/>
                  <a:pt x="104140" y="396240"/>
                </a:cubicBezTo>
                <a:cubicBezTo>
                  <a:pt x="105979" y="392930"/>
                  <a:pt x="110913" y="392853"/>
                  <a:pt x="114300" y="391160"/>
                </a:cubicBezTo>
                <a:cubicBezTo>
                  <a:pt x="115147" y="388620"/>
                  <a:pt x="115167" y="385631"/>
                  <a:pt x="116840" y="383540"/>
                </a:cubicBezTo>
                <a:cubicBezTo>
                  <a:pt x="118747" y="381156"/>
                  <a:pt x="122115" y="380414"/>
                  <a:pt x="124460" y="378460"/>
                </a:cubicBezTo>
                <a:cubicBezTo>
                  <a:pt x="144017" y="362162"/>
                  <a:pt x="120781" y="378373"/>
                  <a:pt x="139700" y="365760"/>
                </a:cubicBezTo>
                <a:cubicBezTo>
                  <a:pt x="138853" y="361527"/>
                  <a:pt x="138676" y="357102"/>
                  <a:pt x="137160" y="353060"/>
                </a:cubicBezTo>
                <a:cubicBezTo>
                  <a:pt x="136088" y="350202"/>
                  <a:pt x="134425" y="347394"/>
                  <a:pt x="132080" y="345440"/>
                </a:cubicBezTo>
                <a:cubicBezTo>
                  <a:pt x="127895" y="341953"/>
                  <a:pt x="119594" y="339585"/>
                  <a:pt x="114300" y="337820"/>
                </a:cubicBezTo>
                <a:lnTo>
                  <a:pt x="91440" y="322580"/>
                </a:lnTo>
                <a:cubicBezTo>
                  <a:pt x="88451" y="320587"/>
                  <a:pt x="87033" y="316566"/>
                  <a:pt x="83820" y="314960"/>
                </a:cubicBezTo>
                <a:cubicBezTo>
                  <a:pt x="79959" y="313029"/>
                  <a:pt x="75353" y="313267"/>
                  <a:pt x="71120" y="312420"/>
                </a:cubicBezTo>
                <a:cubicBezTo>
                  <a:pt x="68580" y="310727"/>
                  <a:pt x="66150" y="308855"/>
                  <a:pt x="63500" y="307340"/>
                </a:cubicBezTo>
                <a:cubicBezTo>
                  <a:pt x="60212" y="305461"/>
                  <a:pt x="56017" y="304937"/>
                  <a:pt x="53340" y="302260"/>
                </a:cubicBezTo>
                <a:cubicBezTo>
                  <a:pt x="51447" y="300367"/>
                  <a:pt x="51647" y="297180"/>
                  <a:pt x="50800" y="294640"/>
                </a:cubicBezTo>
                <a:cubicBezTo>
                  <a:pt x="51647" y="289560"/>
                  <a:pt x="51037" y="284006"/>
                  <a:pt x="53340" y="279400"/>
                </a:cubicBezTo>
                <a:cubicBezTo>
                  <a:pt x="54705" y="276670"/>
                  <a:pt x="60458" y="277331"/>
                  <a:pt x="60960" y="274320"/>
                </a:cubicBezTo>
                <a:cubicBezTo>
                  <a:pt x="61582" y="270585"/>
                  <a:pt x="58789" y="266584"/>
                  <a:pt x="55880" y="264160"/>
                </a:cubicBezTo>
                <a:cubicBezTo>
                  <a:pt x="53198" y="261925"/>
                  <a:pt x="49128" y="262377"/>
                  <a:pt x="45720" y="261620"/>
                </a:cubicBezTo>
                <a:cubicBezTo>
                  <a:pt x="41506" y="260683"/>
                  <a:pt x="37253" y="259927"/>
                  <a:pt x="33020" y="259080"/>
                </a:cubicBezTo>
                <a:lnTo>
                  <a:pt x="17780" y="236220"/>
                </a:lnTo>
                <a:cubicBezTo>
                  <a:pt x="853" y="210830"/>
                  <a:pt x="23359" y="228086"/>
                  <a:pt x="5080" y="215900"/>
                </a:cubicBezTo>
                <a:cubicBezTo>
                  <a:pt x="3387" y="213360"/>
                  <a:pt x="0" y="211333"/>
                  <a:pt x="0" y="208280"/>
                </a:cubicBezTo>
                <a:cubicBezTo>
                  <a:pt x="0" y="199628"/>
                  <a:pt x="5669" y="186366"/>
                  <a:pt x="12700" y="180340"/>
                </a:cubicBezTo>
                <a:cubicBezTo>
                  <a:pt x="15575" y="177876"/>
                  <a:pt x="19903" y="177625"/>
                  <a:pt x="22860" y="175260"/>
                </a:cubicBezTo>
                <a:cubicBezTo>
                  <a:pt x="28470" y="170772"/>
                  <a:pt x="38100" y="160020"/>
                  <a:pt x="38100" y="160020"/>
                </a:cubicBezTo>
                <a:cubicBezTo>
                  <a:pt x="36407" y="152400"/>
                  <a:pt x="37611" y="143473"/>
                  <a:pt x="33020" y="137160"/>
                </a:cubicBezTo>
                <a:cubicBezTo>
                  <a:pt x="29870" y="132829"/>
                  <a:pt x="17780" y="132080"/>
                  <a:pt x="17780" y="132080"/>
                </a:cubicBezTo>
                <a:cubicBezTo>
                  <a:pt x="16087" y="127000"/>
                  <a:pt x="13999" y="122035"/>
                  <a:pt x="12700" y="116840"/>
                </a:cubicBezTo>
                <a:cubicBezTo>
                  <a:pt x="11853" y="113453"/>
                  <a:pt x="11535" y="109889"/>
                  <a:pt x="10160" y="106680"/>
                </a:cubicBezTo>
                <a:cubicBezTo>
                  <a:pt x="8957" y="103874"/>
                  <a:pt x="5582" y="102071"/>
                  <a:pt x="5080" y="99060"/>
                </a:cubicBezTo>
                <a:cubicBezTo>
                  <a:pt x="3827" y="91544"/>
                  <a:pt x="2963" y="80857"/>
                  <a:pt x="5080" y="7620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EVRITANIA FTHIOTIDA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30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312" name="CustomShape 82"/>
          <p:cNvSpPr/>
          <p:nvPr/>
        </p:nvSpPr>
        <p:spPr>
          <a:xfrm>
            <a:off x="6832800" y="3384720"/>
            <a:ext cx="737640" cy="611640"/>
          </a:xfrm>
          <a:custGeom>
            <a:avLst/>
            <a:gdLst/>
            <a:ahLst/>
            <a:rect l="0" t="0" r="r" b="b"/>
            <a:pathLst>
              <a:path w="888307" h="736616">
                <a:moveTo>
                  <a:pt x="139006" y="215900"/>
                </a:moveTo>
                <a:cubicBezTo>
                  <a:pt x="141969" y="217170"/>
                  <a:pt x="147845" y="215291"/>
                  <a:pt x="151706" y="213360"/>
                </a:cubicBezTo>
                <a:cubicBezTo>
                  <a:pt x="154919" y="211754"/>
                  <a:pt x="156337" y="207733"/>
                  <a:pt x="159326" y="205740"/>
                </a:cubicBezTo>
                <a:cubicBezTo>
                  <a:pt x="161554" y="204255"/>
                  <a:pt x="164406" y="204047"/>
                  <a:pt x="166946" y="203200"/>
                </a:cubicBezTo>
                <a:cubicBezTo>
                  <a:pt x="169486" y="201507"/>
                  <a:pt x="171836" y="199485"/>
                  <a:pt x="174566" y="198120"/>
                </a:cubicBezTo>
                <a:cubicBezTo>
                  <a:pt x="176961" y="196923"/>
                  <a:pt x="179993" y="197115"/>
                  <a:pt x="182186" y="195580"/>
                </a:cubicBezTo>
                <a:cubicBezTo>
                  <a:pt x="188581" y="191104"/>
                  <a:pt x="194039" y="185420"/>
                  <a:pt x="199966" y="180340"/>
                </a:cubicBezTo>
                <a:cubicBezTo>
                  <a:pt x="200813" y="177800"/>
                  <a:pt x="200111" y="173917"/>
                  <a:pt x="202506" y="172720"/>
                </a:cubicBezTo>
                <a:cubicBezTo>
                  <a:pt x="204901" y="171523"/>
                  <a:pt x="208233" y="173367"/>
                  <a:pt x="210126" y="175260"/>
                </a:cubicBezTo>
                <a:cubicBezTo>
                  <a:pt x="213265" y="178399"/>
                  <a:pt x="216228" y="188486"/>
                  <a:pt x="217746" y="193040"/>
                </a:cubicBezTo>
                <a:cubicBezTo>
                  <a:pt x="221149" y="216864"/>
                  <a:pt x="216965" y="205839"/>
                  <a:pt x="230446" y="226060"/>
                </a:cubicBezTo>
                <a:cubicBezTo>
                  <a:pt x="232546" y="229210"/>
                  <a:pt x="233102" y="233311"/>
                  <a:pt x="235526" y="236220"/>
                </a:cubicBezTo>
                <a:cubicBezTo>
                  <a:pt x="237480" y="238565"/>
                  <a:pt x="240356" y="240060"/>
                  <a:pt x="243146" y="241300"/>
                </a:cubicBezTo>
                <a:cubicBezTo>
                  <a:pt x="248039" y="243475"/>
                  <a:pt x="258386" y="246380"/>
                  <a:pt x="258386" y="246380"/>
                </a:cubicBezTo>
                <a:cubicBezTo>
                  <a:pt x="261773" y="245533"/>
                  <a:pt x="265820" y="246021"/>
                  <a:pt x="268546" y="243840"/>
                </a:cubicBezTo>
                <a:cubicBezTo>
                  <a:pt x="270637" y="242167"/>
                  <a:pt x="270437" y="238817"/>
                  <a:pt x="271086" y="236220"/>
                </a:cubicBezTo>
                <a:cubicBezTo>
                  <a:pt x="272133" y="232032"/>
                  <a:pt x="272779" y="227753"/>
                  <a:pt x="273626" y="223520"/>
                </a:cubicBezTo>
                <a:cubicBezTo>
                  <a:pt x="277013" y="224367"/>
                  <a:pt x="280295" y="226060"/>
                  <a:pt x="283786" y="226060"/>
                </a:cubicBezTo>
                <a:cubicBezTo>
                  <a:pt x="294261" y="226060"/>
                  <a:pt x="315725" y="229626"/>
                  <a:pt x="304106" y="213360"/>
                </a:cubicBezTo>
                <a:cubicBezTo>
                  <a:pt x="301645" y="209915"/>
                  <a:pt x="297333" y="208280"/>
                  <a:pt x="293946" y="205740"/>
                </a:cubicBezTo>
                <a:cubicBezTo>
                  <a:pt x="293099" y="202353"/>
                  <a:pt x="292409" y="198924"/>
                  <a:pt x="291406" y="195580"/>
                </a:cubicBezTo>
                <a:cubicBezTo>
                  <a:pt x="289867" y="190451"/>
                  <a:pt x="286326" y="180340"/>
                  <a:pt x="286326" y="180340"/>
                </a:cubicBezTo>
                <a:cubicBezTo>
                  <a:pt x="286990" y="180174"/>
                  <a:pt x="302450" y="176585"/>
                  <a:pt x="304106" y="175260"/>
                </a:cubicBezTo>
                <a:cubicBezTo>
                  <a:pt x="308582" y="171679"/>
                  <a:pt x="310053" y="165040"/>
                  <a:pt x="311726" y="160020"/>
                </a:cubicBezTo>
                <a:cubicBezTo>
                  <a:pt x="310879" y="155787"/>
                  <a:pt x="311328" y="151068"/>
                  <a:pt x="309186" y="147320"/>
                </a:cubicBezTo>
                <a:cubicBezTo>
                  <a:pt x="306869" y="143265"/>
                  <a:pt x="297857" y="141004"/>
                  <a:pt x="293946" y="139700"/>
                </a:cubicBezTo>
                <a:cubicBezTo>
                  <a:pt x="288323" y="135952"/>
                  <a:pt x="282617" y="132867"/>
                  <a:pt x="278706" y="127000"/>
                </a:cubicBezTo>
                <a:cubicBezTo>
                  <a:pt x="277221" y="124772"/>
                  <a:pt x="277013" y="121920"/>
                  <a:pt x="276166" y="119380"/>
                </a:cubicBezTo>
                <a:cubicBezTo>
                  <a:pt x="275319" y="111760"/>
                  <a:pt x="274792" y="104098"/>
                  <a:pt x="273626" y="96520"/>
                </a:cubicBezTo>
                <a:cubicBezTo>
                  <a:pt x="272715" y="90597"/>
                  <a:pt x="270443" y="84430"/>
                  <a:pt x="268546" y="78740"/>
                </a:cubicBezTo>
                <a:cubicBezTo>
                  <a:pt x="269820" y="73642"/>
                  <a:pt x="270904" y="64468"/>
                  <a:pt x="276166" y="60960"/>
                </a:cubicBezTo>
                <a:cubicBezTo>
                  <a:pt x="279071" y="59024"/>
                  <a:pt x="282969" y="59379"/>
                  <a:pt x="286326" y="58420"/>
                </a:cubicBezTo>
                <a:cubicBezTo>
                  <a:pt x="288900" y="57684"/>
                  <a:pt x="291363" y="56584"/>
                  <a:pt x="293946" y="55880"/>
                </a:cubicBezTo>
                <a:cubicBezTo>
                  <a:pt x="300682" y="54043"/>
                  <a:pt x="307493" y="52493"/>
                  <a:pt x="314266" y="50800"/>
                </a:cubicBezTo>
                <a:cubicBezTo>
                  <a:pt x="316863" y="50151"/>
                  <a:pt x="319219" y="48492"/>
                  <a:pt x="321886" y="48260"/>
                </a:cubicBezTo>
                <a:cubicBezTo>
                  <a:pt x="338777" y="46791"/>
                  <a:pt x="355753" y="46567"/>
                  <a:pt x="372686" y="45720"/>
                </a:cubicBezTo>
                <a:cubicBezTo>
                  <a:pt x="382263" y="42528"/>
                  <a:pt x="381420" y="43701"/>
                  <a:pt x="390466" y="35560"/>
                </a:cubicBezTo>
                <a:cubicBezTo>
                  <a:pt x="410623" y="17419"/>
                  <a:pt x="397764" y="22967"/>
                  <a:pt x="413326" y="17780"/>
                </a:cubicBezTo>
                <a:cubicBezTo>
                  <a:pt x="413567" y="17599"/>
                  <a:pt x="428878" y="5823"/>
                  <a:pt x="431106" y="5080"/>
                </a:cubicBezTo>
                <a:cubicBezTo>
                  <a:pt x="435992" y="3451"/>
                  <a:pt x="441296" y="3550"/>
                  <a:pt x="446346" y="2540"/>
                </a:cubicBezTo>
                <a:cubicBezTo>
                  <a:pt x="449769" y="1855"/>
                  <a:pt x="453119" y="847"/>
                  <a:pt x="456506" y="0"/>
                </a:cubicBezTo>
                <a:cubicBezTo>
                  <a:pt x="459893" y="847"/>
                  <a:pt x="463940" y="359"/>
                  <a:pt x="466666" y="2540"/>
                </a:cubicBezTo>
                <a:cubicBezTo>
                  <a:pt x="468757" y="4213"/>
                  <a:pt x="467533" y="8069"/>
                  <a:pt x="469206" y="10160"/>
                </a:cubicBezTo>
                <a:cubicBezTo>
                  <a:pt x="471113" y="12544"/>
                  <a:pt x="474286" y="13547"/>
                  <a:pt x="476826" y="15240"/>
                </a:cubicBezTo>
                <a:cubicBezTo>
                  <a:pt x="478519" y="18627"/>
                  <a:pt x="480414" y="21920"/>
                  <a:pt x="481906" y="25400"/>
                </a:cubicBezTo>
                <a:cubicBezTo>
                  <a:pt x="482961" y="27861"/>
                  <a:pt x="483146" y="30680"/>
                  <a:pt x="484446" y="33020"/>
                </a:cubicBezTo>
                <a:cubicBezTo>
                  <a:pt x="487411" y="38357"/>
                  <a:pt x="494606" y="48260"/>
                  <a:pt x="494606" y="48260"/>
                </a:cubicBezTo>
                <a:cubicBezTo>
                  <a:pt x="493759" y="59267"/>
                  <a:pt x="493356" y="70316"/>
                  <a:pt x="492066" y="81280"/>
                </a:cubicBezTo>
                <a:cubicBezTo>
                  <a:pt x="491115" y="89362"/>
                  <a:pt x="488448" y="96148"/>
                  <a:pt x="481906" y="101600"/>
                </a:cubicBezTo>
                <a:cubicBezTo>
                  <a:pt x="479849" y="103314"/>
                  <a:pt x="476826" y="103293"/>
                  <a:pt x="474286" y="104140"/>
                </a:cubicBezTo>
                <a:cubicBezTo>
                  <a:pt x="479539" y="140910"/>
                  <a:pt x="471739" y="106666"/>
                  <a:pt x="484446" y="132080"/>
                </a:cubicBezTo>
                <a:cubicBezTo>
                  <a:pt x="491463" y="146113"/>
                  <a:pt x="480739" y="140158"/>
                  <a:pt x="494606" y="144780"/>
                </a:cubicBezTo>
                <a:cubicBezTo>
                  <a:pt x="504006" y="163580"/>
                  <a:pt x="494434" y="147114"/>
                  <a:pt x="507306" y="162560"/>
                </a:cubicBezTo>
                <a:cubicBezTo>
                  <a:pt x="524987" y="183778"/>
                  <a:pt x="497744" y="155538"/>
                  <a:pt x="520006" y="177800"/>
                </a:cubicBezTo>
                <a:lnTo>
                  <a:pt x="525086" y="193040"/>
                </a:lnTo>
                <a:cubicBezTo>
                  <a:pt x="528043" y="201912"/>
                  <a:pt x="523444" y="212616"/>
                  <a:pt x="527626" y="220980"/>
                </a:cubicBezTo>
                <a:cubicBezTo>
                  <a:pt x="529557" y="224841"/>
                  <a:pt x="536093" y="222673"/>
                  <a:pt x="540326" y="223520"/>
                </a:cubicBezTo>
                <a:cubicBezTo>
                  <a:pt x="542866" y="225213"/>
                  <a:pt x="545601" y="226646"/>
                  <a:pt x="547946" y="228600"/>
                </a:cubicBezTo>
                <a:cubicBezTo>
                  <a:pt x="567503" y="244898"/>
                  <a:pt x="544267" y="228687"/>
                  <a:pt x="563186" y="241300"/>
                </a:cubicBezTo>
                <a:cubicBezTo>
                  <a:pt x="564879" y="243840"/>
                  <a:pt x="566107" y="246761"/>
                  <a:pt x="568266" y="248920"/>
                </a:cubicBezTo>
                <a:cubicBezTo>
                  <a:pt x="588246" y="268900"/>
                  <a:pt x="562700" y="236653"/>
                  <a:pt x="583506" y="261620"/>
                </a:cubicBezTo>
                <a:cubicBezTo>
                  <a:pt x="585460" y="263965"/>
                  <a:pt x="585997" y="267622"/>
                  <a:pt x="588586" y="269240"/>
                </a:cubicBezTo>
                <a:cubicBezTo>
                  <a:pt x="593127" y="272078"/>
                  <a:pt x="603826" y="274320"/>
                  <a:pt x="603826" y="274320"/>
                </a:cubicBezTo>
                <a:cubicBezTo>
                  <a:pt x="602979" y="281093"/>
                  <a:pt x="603082" y="288054"/>
                  <a:pt x="601286" y="294640"/>
                </a:cubicBezTo>
                <a:cubicBezTo>
                  <a:pt x="599682" y="300522"/>
                  <a:pt x="593577" y="304845"/>
                  <a:pt x="588586" y="307340"/>
                </a:cubicBezTo>
                <a:cubicBezTo>
                  <a:pt x="586191" y="308537"/>
                  <a:pt x="583506" y="309033"/>
                  <a:pt x="580966" y="309880"/>
                </a:cubicBezTo>
                <a:cubicBezTo>
                  <a:pt x="578426" y="311573"/>
                  <a:pt x="575505" y="312801"/>
                  <a:pt x="573346" y="314960"/>
                </a:cubicBezTo>
                <a:cubicBezTo>
                  <a:pt x="567483" y="320823"/>
                  <a:pt x="565387" y="327152"/>
                  <a:pt x="570806" y="335280"/>
                </a:cubicBezTo>
                <a:cubicBezTo>
                  <a:pt x="572291" y="337508"/>
                  <a:pt x="575886" y="336973"/>
                  <a:pt x="578426" y="337820"/>
                </a:cubicBezTo>
                <a:cubicBezTo>
                  <a:pt x="580966" y="339513"/>
                  <a:pt x="583887" y="340741"/>
                  <a:pt x="586046" y="342900"/>
                </a:cubicBezTo>
                <a:cubicBezTo>
                  <a:pt x="588205" y="345059"/>
                  <a:pt x="588396" y="349155"/>
                  <a:pt x="591126" y="350520"/>
                </a:cubicBezTo>
                <a:cubicBezTo>
                  <a:pt x="595732" y="352823"/>
                  <a:pt x="601286" y="352213"/>
                  <a:pt x="606366" y="353060"/>
                </a:cubicBezTo>
                <a:cubicBezTo>
                  <a:pt x="611446" y="358140"/>
                  <a:pt x="614561" y="366891"/>
                  <a:pt x="621606" y="368300"/>
                </a:cubicBezTo>
                <a:cubicBezTo>
                  <a:pt x="625839" y="369147"/>
                  <a:pt x="630092" y="369903"/>
                  <a:pt x="634306" y="370840"/>
                </a:cubicBezTo>
                <a:cubicBezTo>
                  <a:pt x="637714" y="371597"/>
                  <a:pt x="641010" y="372886"/>
                  <a:pt x="644466" y="373380"/>
                </a:cubicBezTo>
                <a:cubicBezTo>
                  <a:pt x="652889" y="374583"/>
                  <a:pt x="661399" y="375073"/>
                  <a:pt x="669866" y="375920"/>
                </a:cubicBezTo>
                <a:cubicBezTo>
                  <a:pt x="672406" y="378460"/>
                  <a:pt x="675186" y="380780"/>
                  <a:pt x="677486" y="383540"/>
                </a:cubicBezTo>
                <a:cubicBezTo>
                  <a:pt x="679440" y="385885"/>
                  <a:pt x="679616" y="390373"/>
                  <a:pt x="682566" y="391160"/>
                </a:cubicBezTo>
                <a:cubicBezTo>
                  <a:pt x="693232" y="394004"/>
                  <a:pt x="704579" y="392853"/>
                  <a:pt x="715586" y="393700"/>
                </a:cubicBezTo>
                <a:lnTo>
                  <a:pt x="738446" y="391160"/>
                </a:lnTo>
                <a:cubicBezTo>
                  <a:pt x="742665" y="388207"/>
                  <a:pt x="736319" y="378098"/>
                  <a:pt x="740986" y="375920"/>
                </a:cubicBezTo>
                <a:cubicBezTo>
                  <a:pt x="751755" y="370895"/>
                  <a:pt x="764693" y="374227"/>
                  <a:pt x="776546" y="373380"/>
                </a:cubicBezTo>
                <a:cubicBezTo>
                  <a:pt x="779086" y="371687"/>
                  <a:pt x="782548" y="370889"/>
                  <a:pt x="784166" y="368300"/>
                </a:cubicBezTo>
                <a:cubicBezTo>
                  <a:pt x="806052" y="333283"/>
                  <a:pt x="773805" y="369804"/>
                  <a:pt x="796866" y="342900"/>
                </a:cubicBezTo>
                <a:cubicBezTo>
                  <a:pt x="807047" y="331022"/>
                  <a:pt x="800911" y="337891"/>
                  <a:pt x="814646" y="332740"/>
                </a:cubicBezTo>
                <a:cubicBezTo>
                  <a:pt x="818191" y="331411"/>
                  <a:pt x="821326" y="329152"/>
                  <a:pt x="824806" y="327660"/>
                </a:cubicBezTo>
                <a:cubicBezTo>
                  <a:pt x="827267" y="326605"/>
                  <a:pt x="829886" y="325967"/>
                  <a:pt x="832426" y="325120"/>
                </a:cubicBezTo>
                <a:cubicBezTo>
                  <a:pt x="840893" y="325967"/>
                  <a:pt x="849704" y="325122"/>
                  <a:pt x="857826" y="327660"/>
                </a:cubicBezTo>
                <a:cubicBezTo>
                  <a:pt x="859033" y="328037"/>
                  <a:pt x="880354" y="342568"/>
                  <a:pt x="883226" y="345440"/>
                </a:cubicBezTo>
                <a:cubicBezTo>
                  <a:pt x="885385" y="347599"/>
                  <a:pt x="886613" y="350520"/>
                  <a:pt x="888306" y="353060"/>
                </a:cubicBezTo>
                <a:cubicBezTo>
                  <a:pt x="884533" y="368151"/>
                  <a:pt x="888140" y="373088"/>
                  <a:pt x="875606" y="378460"/>
                </a:cubicBezTo>
                <a:cubicBezTo>
                  <a:pt x="872397" y="379835"/>
                  <a:pt x="868833" y="380153"/>
                  <a:pt x="865446" y="381000"/>
                </a:cubicBezTo>
                <a:cubicBezTo>
                  <a:pt x="862906" y="383540"/>
                  <a:pt x="860586" y="386320"/>
                  <a:pt x="857826" y="388620"/>
                </a:cubicBezTo>
                <a:cubicBezTo>
                  <a:pt x="855481" y="390574"/>
                  <a:pt x="852113" y="391316"/>
                  <a:pt x="850206" y="393700"/>
                </a:cubicBezTo>
                <a:cubicBezTo>
                  <a:pt x="848533" y="395791"/>
                  <a:pt x="848513" y="398780"/>
                  <a:pt x="847666" y="401320"/>
                </a:cubicBezTo>
                <a:cubicBezTo>
                  <a:pt x="849359" y="406400"/>
                  <a:pt x="852155" y="411238"/>
                  <a:pt x="852746" y="416560"/>
                </a:cubicBezTo>
                <a:cubicBezTo>
                  <a:pt x="855763" y="443711"/>
                  <a:pt x="853782" y="431902"/>
                  <a:pt x="857826" y="452120"/>
                </a:cubicBezTo>
                <a:cubicBezTo>
                  <a:pt x="858673" y="462280"/>
                  <a:pt x="858487" y="472579"/>
                  <a:pt x="860366" y="482600"/>
                </a:cubicBezTo>
                <a:cubicBezTo>
                  <a:pt x="861064" y="486322"/>
                  <a:pt x="864358" y="489133"/>
                  <a:pt x="865446" y="492760"/>
                </a:cubicBezTo>
                <a:cubicBezTo>
                  <a:pt x="866926" y="497693"/>
                  <a:pt x="866869" y="502973"/>
                  <a:pt x="867986" y="508000"/>
                </a:cubicBezTo>
                <a:cubicBezTo>
                  <a:pt x="868567" y="510614"/>
                  <a:pt x="869790" y="513046"/>
                  <a:pt x="870526" y="515620"/>
                </a:cubicBezTo>
                <a:cubicBezTo>
                  <a:pt x="871485" y="518977"/>
                  <a:pt x="872219" y="522393"/>
                  <a:pt x="873066" y="525780"/>
                </a:cubicBezTo>
                <a:cubicBezTo>
                  <a:pt x="870526" y="528320"/>
                  <a:pt x="868659" y="531794"/>
                  <a:pt x="865446" y="533400"/>
                </a:cubicBezTo>
                <a:cubicBezTo>
                  <a:pt x="862475" y="534886"/>
                  <a:pt x="835387" y="538420"/>
                  <a:pt x="834966" y="538480"/>
                </a:cubicBezTo>
                <a:cubicBezTo>
                  <a:pt x="812683" y="568191"/>
                  <a:pt x="840953" y="531495"/>
                  <a:pt x="819726" y="556260"/>
                </a:cubicBezTo>
                <a:cubicBezTo>
                  <a:pt x="816971" y="559474"/>
                  <a:pt x="815099" y="563427"/>
                  <a:pt x="812106" y="566420"/>
                </a:cubicBezTo>
                <a:cubicBezTo>
                  <a:pt x="809947" y="568579"/>
                  <a:pt x="806768" y="569472"/>
                  <a:pt x="804486" y="571500"/>
                </a:cubicBezTo>
                <a:cubicBezTo>
                  <a:pt x="799116" y="576273"/>
                  <a:pt x="789246" y="586740"/>
                  <a:pt x="789246" y="586740"/>
                </a:cubicBezTo>
                <a:cubicBezTo>
                  <a:pt x="787553" y="591820"/>
                  <a:pt x="785216" y="596729"/>
                  <a:pt x="784166" y="601980"/>
                </a:cubicBezTo>
                <a:cubicBezTo>
                  <a:pt x="781101" y="617305"/>
                  <a:pt x="782991" y="610584"/>
                  <a:pt x="779086" y="622300"/>
                </a:cubicBezTo>
                <a:cubicBezTo>
                  <a:pt x="778239" y="629073"/>
                  <a:pt x="779599" y="636515"/>
                  <a:pt x="776546" y="642620"/>
                </a:cubicBezTo>
                <a:cubicBezTo>
                  <a:pt x="768957" y="657799"/>
                  <a:pt x="763359" y="657347"/>
                  <a:pt x="751146" y="660400"/>
                </a:cubicBezTo>
                <a:cubicBezTo>
                  <a:pt x="752839" y="657860"/>
                  <a:pt x="754452" y="655264"/>
                  <a:pt x="756226" y="652780"/>
                </a:cubicBezTo>
                <a:cubicBezTo>
                  <a:pt x="758687" y="649335"/>
                  <a:pt x="765185" y="646636"/>
                  <a:pt x="763846" y="642620"/>
                </a:cubicBezTo>
                <a:cubicBezTo>
                  <a:pt x="763527" y="641663"/>
                  <a:pt x="747458" y="647236"/>
                  <a:pt x="746066" y="647700"/>
                </a:cubicBezTo>
                <a:cubicBezTo>
                  <a:pt x="727234" y="660255"/>
                  <a:pt x="736813" y="656663"/>
                  <a:pt x="718126" y="660400"/>
                </a:cubicBezTo>
                <a:cubicBezTo>
                  <a:pt x="710634" y="665395"/>
                  <a:pt x="708998" y="665766"/>
                  <a:pt x="702886" y="673100"/>
                </a:cubicBezTo>
                <a:cubicBezTo>
                  <a:pt x="700932" y="675445"/>
                  <a:pt x="699760" y="678375"/>
                  <a:pt x="697806" y="680720"/>
                </a:cubicBezTo>
                <a:cubicBezTo>
                  <a:pt x="677911" y="704594"/>
                  <a:pt x="705705" y="665062"/>
                  <a:pt x="680026" y="703580"/>
                </a:cubicBezTo>
                <a:cubicBezTo>
                  <a:pt x="678333" y="706120"/>
                  <a:pt x="674751" y="706706"/>
                  <a:pt x="672406" y="708660"/>
                </a:cubicBezTo>
                <a:cubicBezTo>
                  <a:pt x="663580" y="716015"/>
                  <a:pt x="664842" y="716168"/>
                  <a:pt x="659706" y="726440"/>
                </a:cubicBezTo>
                <a:cubicBezTo>
                  <a:pt x="635626" y="724032"/>
                  <a:pt x="626827" y="721651"/>
                  <a:pt x="601286" y="726440"/>
                </a:cubicBezTo>
                <a:cubicBezTo>
                  <a:pt x="598286" y="727003"/>
                  <a:pt x="596456" y="730280"/>
                  <a:pt x="593666" y="731520"/>
                </a:cubicBezTo>
                <a:cubicBezTo>
                  <a:pt x="588773" y="733695"/>
                  <a:pt x="578426" y="736600"/>
                  <a:pt x="578426" y="736600"/>
                </a:cubicBezTo>
                <a:cubicBezTo>
                  <a:pt x="573346" y="735753"/>
                  <a:pt x="567658" y="736615"/>
                  <a:pt x="563186" y="734060"/>
                </a:cubicBezTo>
                <a:cubicBezTo>
                  <a:pt x="560861" y="732732"/>
                  <a:pt x="563280" y="726919"/>
                  <a:pt x="560646" y="726440"/>
                </a:cubicBezTo>
                <a:cubicBezTo>
                  <a:pt x="543133" y="723256"/>
                  <a:pt x="525086" y="724747"/>
                  <a:pt x="507306" y="723900"/>
                </a:cubicBezTo>
                <a:cubicBezTo>
                  <a:pt x="506459" y="712893"/>
                  <a:pt x="509931" y="700636"/>
                  <a:pt x="504766" y="690880"/>
                </a:cubicBezTo>
                <a:cubicBezTo>
                  <a:pt x="501223" y="684187"/>
                  <a:pt x="491630" y="683115"/>
                  <a:pt x="484446" y="680720"/>
                </a:cubicBezTo>
                <a:lnTo>
                  <a:pt x="469206" y="675640"/>
                </a:lnTo>
                <a:cubicBezTo>
                  <a:pt x="466666" y="673947"/>
                  <a:pt x="463279" y="673100"/>
                  <a:pt x="461586" y="670560"/>
                </a:cubicBezTo>
                <a:cubicBezTo>
                  <a:pt x="459650" y="667655"/>
                  <a:pt x="460421" y="663609"/>
                  <a:pt x="459046" y="660400"/>
                </a:cubicBezTo>
                <a:cubicBezTo>
                  <a:pt x="457843" y="657594"/>
                  <a:pt x="455659" y="655320"/>
                  <a:pt x="453966" y="652780"/>
                </a:cubicBezTo>
                <a:cubicBezTo>
                  <a:pt x="448015" y="628975"/>
                  <a:pt x="453823" y="637397"/>
                  <a:pt x="441266" y="624840"/>
                </a:cubicBezTo>
                <a:cubicBezTo>
                  <a:pt x="433646" y="625687"/>
                  <a:pt x="425611" y="624760"/>
                  <a:pt x="418406" y="627380"/>
                </a:cubicBezTo>
                <a:cubicBezTo>
                  <a:pt x="411839" y="629768"/>
                  <a:pt x="411518" y="648044"/>
                  <a:pt x="410786" y="650240"/>
                </a:cubicBezTo>
                <a:cubicBezTo>
                  <a:pt x="409821" y="653136"/>
                  <a:pt x="408003" y="655850"/>
                  <a:pt x="405706" y="657860"/>
                </a:cubicBezTo>
                <a:cubicBezTo>
                  <a:pt x="396885" y="665578"/>
                  <a:pt x="392466" y="667811"/>
                  <a:pt x="382846" y="670560"/>
                </a:cubicBezTo>
                <a:cubicBezTo>
                  <a:pt x="379489" y="671519"/>
                  <a:pt x="376073" y="672253"/>
                  <a:pt x="372686" y="673100"/>
                </a:cubicBezTo>
                <a:cubicBezTo>
                  <a:pt x="370146" y="676487"/>
                  <a:pt x="368059" y="680267"/>
                  <a:pt x="365066" y="683260"/>
                </a:cubicBezTo>
                <a:cubicBezTo>
                  <a:pt x="362907" y="685419"/>
                  <a:pt x="359353" y="685956"/>
                  <a:pt x="357446" y="688340"/>
                </a:cubicBezTo>
                <a:cubicBezTo>
                  <a:pt x="355773" y="690431"/>
                  <a:pt x="356103" y="693565"/>
                  <a:pt x="354906" y="695960"/>
                </a:cubicBezTo>
                <a:cubicBezTo>
                  <a:pt x="352052" y="701669"/>
                  <a:pt x="347021" y="707188"/>
                  <a:pt x="342206" y="711200"/>
                </a:cubicBezTo>
                <a:cubicBezTo>
                  <a:pt x="339861" y="713154"/>
                  <a:pt x="337126" y="714587"/>
                  <a:pt x="334586" y="716280"/>
                </a:cubicBezTo>
                <a:cubicBezTo>
                  <a:pt x="332893" y="718820"/>
                  <a:pt x="331665" y="721741"/>
                  <a:pt x="329506" y="723900"/>
                </a:cubicBezTo>
                <a:cubicBezTo>
                  <a:pt x="319241" y="734165"/>
                  <a:pt x="315023" y="727455"/>
                  <a:pt x="299026" y="723900"/>
                </a:cubicBezTo>
                <a:cubicBezTo>
                  <a:pt x="285597" y="714947"/>
                  <a:pt x="292146" y="721782"/>
                  <a:pt x="286326" y="698500"/>
                </a:cubicBezTo>
                <a:cubicBezTo>
                  <a:pt x="285586" y="695538"/>
                  <a:pt x="281246" y="695113"/>
                  <a:pt x="278706" y="693420"/>
                </a:cubicBezTo>
                <a:cubicBezTo>
                  <a:pt x="271497" y="671794"/>
                  <a:pt x="278765" y="697313"/>
                  <a:pt x="281246" y="647700"/>
                </a:cubicBezTo>
                <a:cubicBezTo>
                  <a:pt x="281725" y="638128"/>
                  <a:pt x="278543" y="634264"/>
                  <a:pt x="273626" y="627380"/>
                </a:cubicBezTo>
                <a:cubicBezTo>
                  <a:pt x="271165" y="623935"/>
                  <a:pt x="268467" y="620665"/>
                  <a:pt x="266006" y="617220"/>
                </a:cubicBezTo>
                <a:cubicBezTo>
                  <a:pt x="264232" y="614736"/>
                  <a:pt x="262880" y="611945"/>
                  <a:pt x="260926" y="609600"/>
                </a:cubicBezTo>
                <a:cubicBezTo>
                  <a:pt x="258626" y="606840"/>
                  <a:pt x="255846" y="604520"/>
                  <a:pt x="253306" y="601980"/>
                </a:cubicBezTo>
                <a:cubicBezTo>
                  <a:pt x="252459" y="599440"/>
                  <a:pt x="251020" y="597025"/>
                  <a:pt x="250766" y="594360"/>
                </a:cubicBezTo>
                <a:cubicBezTo>
                  <a:pt x="249319" y="579165"/>
                  <a:pt x="254344" y="562624"/>
                  <a:pt x="248226" y="548640"/>
                </a:cubicBezTo>
                <a:cubicBezTo>
                  <a:pt x="246080" y="543734"/>
                  <a:pt x="238066" y="552027"/>
                  <a:pt x="232986" y="553720"/>
                </a:cubicBezTo>
                <a:lnTo>
                  <a:pt x="225366" y="556260"/>
                </a:lnTo>
                <a:lnTo>
                  <a:pt x="217746" y="558800"/>
                </a:lnTo>
                <a:cubicBezTo>
                  <a:pt x="215206" y="560493"/>
                  <a:pt x="213119" y="564479"/>
                  <a:pt x="210126" y="563880"/>
                </a:cubicBezTo>
                <a:cubicBezTo>
                  <a:pt x="207133" y="563281"/>
                  <a:pt x="206286" y="559050"/>
                  <a:pt x="205046" y="556260"/>
                </a:cubicBezTo>
                <a:cubicBezTo>
                  <a:pt x="202871" y="551367"/>
                  <a:pt x="199966" y="541020"/>
                  <a:pt x="199966" y="541020"/>
                </a:cubicBezTo>
                <a:cubicBezTo>
                  <a:pt x="200813" y="533400"/>
                  <a:pt x="201246" y="525723"/>
                  <a:pt x="202506" y="518160"/>
                </a:cubicBezTo>
                <a:cubicBezTo>
                  <a:pt x="202946" y="515519"/>
                  <a:pt x="203373" y="512631"/>
                  <a:pt x="205046" y="510540"/>
                </a:cubicBezTo>
                <a:cubicBezTo>
                  <a:pt x="206953" y="508156"/>
                  <a:pt x="210126" y="507153"/>
                  <a:pt x="212666" y="505460"/>
                </a:cubicBezTo>
                <a:cubicBezTo>
                  <a:pt x="217383" y="486591"/>
                  <a:pt x="215685" y="499547"/>
                  <a:pt x="210126" y="469900"/>
                </a:cubicBezTo>
                <a:cubicBezTo>
                  <a:pt x="208704" y="462318"/>
                  <a:pt x="209482" y="452621"/>
                  <a:pt x="202506" y="447040"/>
                </a:cubicBezTo>
                <a:cubicBezTo>
                  <a:pt x="200415" y="445367"/>
                  <a:pt x="197426" y="445347"/>
                  <a:pt x="194886" y="444500"/>
                </a:cubicBezTo>
                <a:cubicBezTo>
                  <a:pt x="191354" y="446855"/>
                  <a:pt x="182232" y="454170"/>
                  <a:pt x="177106" y="452120"/>
                </a:cubicBezTo>
                <a:cubicBezTo>
                  <a:pt x="174620" y="451126"/>
                  <a:pt x="175413" y="447040"/>
                  <a:pt x="174566" y="444500"/>
                </a:cubicBezTo>
                <a:cubicBezTo>
                  <a:pt x="175413" y="439420"/>
                  <a:pt x="175477" y="434146"/>
                  <a:pt x="177106" y="429260"/>
                </a:cubicBezTo>
                <a:cubicBezTo>
                  <a:pt x="178071" y="426364"/>
                  <a:pt x="181754" y="424662"/>
                  <a:pt x="182186" y="421640"/>
                </a:cubicBezTo>
                <a:cubicBezTo>
                  <a:pt x="183635" y="411497"/>
                  <a:pt x="179400" y="410579"/>
                  <a:pt x="172026" y="408940"/>
                </a:cubicBezTo>
                <a:cubicBezTo>
                  <a:pt x="166999" y="407823"/>
                  <a:pt x="161891" y="407081"/>
                  <a:pt x="156786" y="406400"/>
                </a:cubicBezTo>
                <a:cubicBezTo>
                  <a:pt x="149186" y="405387"/>
                  <a:pt x="141546" y="404707"/>
                  <a:pt x="133926" y="403860"/>
                </a:cubicBezTo>
                <a:cubicBezTo>
                  <a:pt x="132233" y="401320"/>
                  <a:pt x="131005" y="398399"/>
                  <a:pt x="128846" y="396240"/>
                </a:cubicBezTo>
                <a:cubicBezTo>
                  <a:pt x="126687" y="394081"/>
                  <a:pt x="121888" y="394140"/>
                  <a:pt x="121226" y="391160"/>
                </a:cubicBezTo>
                <a:cubicBezTo>
                  <a:pt x="110304" y="342012"/>
                  <a:pt x="131822" y="359277"/>
                  <a:pt x="111066" y="345440"/>
                </a:cubicBezTo>
                <a:cubicBezTo>
                  <a:pt x="108526" y="346287"/>
                  <a:pt x="105841" y="346783"/>
                  <a:pt x="103446" y="347980"/>
                </a:cubicBezTo>
                <a:cubicBezTo>
                  <a:pt x="100716" y="349345"/>
                  <a:pt x="98875" y="352915"/>
                  <a:pt x="95826" y="353060"/>
                </a:cubicBezTo>
                <a:lnTo>
                  <a:pt x="50106" y="350520"/>
                </a:lnTo>
                <a:cubicBezTo>
                  <a:pt x="46719" y="349673"/>
                  <a:pt x="43303" y="348939"/>
                  <a:pt x="39946" y="347980"/>
                </a:cubicBezTo>
                <a:cubicBezTo>
                  <a:pt x="37372" y="347244"/>
                  <a:pt x="34812" y="344446"/>
                  <a:pt x="32326" y="345440"/>
                </a:cubicBezTo>
                <a:cubicBezTo>
                  <a:pt x="29492" y="346574"/>
                  <a:pt x="28939" y="350520"/>
                  <a:pt x="27246" y="353060"/>
                </a:cubicBezTo>
                <a:cubicBezTo>
                  <a:pt x="26399" y="378460"/>
                  <a:pt x="29505" y="404303"/>
                  <a:pt x="24706" y="429260"/>
                </a:cubicBezTo>
                <a:cubicBezTo>
                  <a:pt x="23802" y="433963"/>
                  <a:pt x="16688" y="423384"/>
                  <a:pt x="14546" y="419100"/>
                </a:cubicBezTo>
                <a:cubicBezTo>
                  <a:pt x="10229" y="410466"/>
                  <a:pt x="11243" y="399794"/>
                  <a:pt x="6926" y="391160"/>
                </a:cubicBezTo>
                <a:cubicBezTo>
                  <a:pt x="5561" y="388430"/>
                  <a:pt x="3539" y="386080"/>
                  <a:pt x="1846" y="383540"/>
                </a:cubicBezTo>
                <a:cubicBezTo>
                  <a:pt x="3759" y="364415"/>
                  <a:pt x="0" y="361879"/>
                  <a:pt x="9466" y="350520"/>
                </a:cubicBezTo>
                <a:cubicBezTo>
                  <a:pt x="11766" y="347760"/>
                  <a:pt x="14546" y="345440"/>
                  <a:pt x="17086" y="342900"/>
                </a:cubicBezTo>
                <a:cubicBezTo>
                  <a:pt x="17933" y="338667"/>
                  <a:pt x="19015" y="334474"/>
                  <a:pt x="19626" y="330200"/>
                </a:cubicBezTo>
                <a:cubicBezTo>
                  <a:pt x="21035" y="320334"/>
                  <a:pt x="22047" y="302736"/>
                  <a:pt x="24706" y="292100"/>
                </a:cubicBezTo>
                <a:cubicBezTo>
                  <a:pt x="26005" y="286905"/>
                  <a:pt x="28093" y="281940"/>
                  <a:pt x="29786" y="276860"/>
                </a:cubicBezTo>
                <a:cubicBezTo>
                  <a:pt x="30633" y="274320"/>
                  <a:pt x="31129" y="271635"/>
                  <a:pt x="32326" y="269240"/>
                </a:cubicBezTo>
                <a:lnTo>
                  <a:pt x="37406" y="259080"/>
                </a:lnTo>
                <a:cubicBezTo>
                  <a:pt x="38253" y="254847"/>
                  <a:pt x="38899" y="250568"/>
                  <a:pt x="39946" y="246380"/>
                </a:cubicBezTo>
                <a:cubicBezTo>
                  <a:pt x="40595" y="243783"/>
                  <a:pt x="41905" y="241374"/>
                  <a:pt x="42486" y="238760"/>
                </a:cubicBezTo>
                <a:cubicBezTo>
                  <a:pt x="42499" y="238704"/>
                  <a:pt x="45879" y="215890"/>
                  <a:pt x="47566" y="213360"/>
                </a:cubicBezTo>
                <a:cubicBezTo>
                  <a:pt x="49259" y="210820"/>
                  <a:pt x="52868" y="210267"/>
                  <a:pt x="55186" y="208280"/>
                </a:cubicBezTo>
                <a:cubicBezTo>
                  <a:pt x="58822" y="205163"/>
                  <a:pt x="61239" y="200584"/>
                  <a:pt x="65346" y="198120"/>
                </a:cubicBezTo>
                <a:cubicBezTo>
                  <a:pt x="69763" y="195470"/>
                  <a:pt x="84606" y="192035"/>
                  <a:pt x="90746" y="190500"/>
                </a:cubicBezTo>
                <a:cubicBezTo>
                  <a:pt x="102599" y="193040"/>
                  <a:pt x="114875" y="194085"/>
                  <a:pt x="126306" y="198120"/>
                </a:cubicBezTo>
                <a:cubicBezTo>
                  <a:pt x="129693" y="199316"/>
                  <a:pt x="131091" y="203535"/>
                  <a:pt x="133926" y="205740"/>
                </a:cubicBezTo>
                <a:cubicBezTo>
                  <a:pt x="158280" y="224682"/>
                  <a:pt x="136043" y="214630"/>
                  <a:pt x="139006" y="21590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ETOLOKARNANIA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32</a:t>
            </a:r>
            <a:endParaRPr/>
          </a:p>
        </p:txBody>
      </p:sp>
      <p:sp>
        <p:nvSpPr>
          <p:cNvPr id="313" name="CustomShape 83"/>
          <p:cNvSpPr/>
          <p:nvPr/>
        </p:nvSpPr>
        <p:spPr>
          <a:xfrm>
            <a:off x="6661440" y="3129120"/>
            <a:ext cx="585360" cy="419760"/>
          </a:xfrm>
          <a:custGeom>
            <a:avLst/>
            <a:gdLst/>
            <a:ahLst/>
            <a:rect l="0" t="0" r="r" b="b"/>
            <a:pathLst>
              <a:path w="705135" h="505548">
                <a:moveTo>
                  <a:pt x="530860" y="358227"/>
                </a:moveTo>
                <a:cubicBezTo>
                  <a:pt x="544369" y="357432"/>
                  <a:pt x="588360" y="356378"/>
                  <a:pt x="604520" y="350607"/>
                </a:cubicBezTo>
                <a:cubicBezTo>
                  <a:pt x="607395" y="349580"/>
                  <a:pt x="608360" y="345777"/>
                  <a:pt x="609600" y="342987"/>
                </a:cubicBezTo>
                <a:cubicBezTo>
                  <a:pt x="611775" y="338094"/>
                  <a:pt x="612987" y="332827"/>
                  <a:pt x="614680" y="327747"/>
                </a:cubicBezTo>
                <a:cubicBezTo>
                  <a:pt x="617869" y="318179"/>
                  <a:pt x="621175" y="319773"/>
                  <a:pt x="629920" y="317587"/>
                </a:cubicBezTo>
                <a:lnTo>
                  <a:pt x="645160" y="307427"/>
                </a:lnTo>
                <a:cubicBezTo>
                  <a:pt x="647388" y="305942"/>
                  <a:pt x="646964" y="302381"/>
                  <a:pt x="647700" y="299807"/>
                </a:cubicBezTo>
                <a:cubicBezTo>
                  <a:pt x="648659" y="296450"/>
                  <a:pt x="649237" y="292991"/>
                  <a:pt x="650240" y="289647"/>
                </a:cubicBezTo>
                <a:cubicBezTo>
                  <a:pt x="651588" y="285154"/>
                  <a:pt x="655028" y="271085"/>
                  <a:pt x="660400" y="266787"/>
                </a:cubicBezTo>
                <a:cubicBezTo>
                  <a:pt x="662491" y="265114"/>
                  <a:pt x="665480" y="265094"/>
                  <a:pt x="668020" y="264247"/>
                </a:cubicBezTo>
                <a:cubicBezTo>
                  <a:pt x="668867" y="261707"/>
                  <a:pt x="668887" y="258718"/>
                  <a:pt x="670560" y="256627"/>
                </a:cubicBezTo>
                <a:cubicBezTo>
                  <a:pt x="672467" y="254243"/>
                  <a:pt x="675835" y="253501"/>
                  <a:pt x="678180" y="251547"/>
                </a:cubicBezTo>
                <a:cubicBezTo>
                  <a:pt x="685514" y="245435"/>
                  <a:pt x="685885" y="243799"/>
                  <a:pt x="690880" y="236307"/>
                </a:cubicBezTo>
                <a:cubicBezTo>
                  <a:pt x="691727" y="232074"/>
                  <a:pt x="692373" y="227795"/>
                  <a:pt x="693420" y="223607"/>
                </a:cubicBezTo>
                <a:cubicBezTo>
                  <a:pt x="694069" y="221010"/>
                  <a:pt x="695311" y="218584"/>
                  <a:pt x="695960" y="215987"/>
                </a:cubicBezTo>
                <a:cubicBezTo>
                  <a:pt x="697007" y="211799"/>
                  <a:pt x="697653" y="207520"/>
                  <a:pt x="698500" y="203287"/>
                </a:cubicBezTo>
                <a:cubicBezTo>
                  <a:pt x="697091" y="175113"/>
                  <a:pt x="705134" y="161971"/>
                  <a:pt x="690880" y="144867"/>
                </a:cubicBezTo>
                <a:cubicBezTo>
                  <a:pt x="688580" y="142107"/>
                  <a:pt x="686183" y="139335"/>
                  <a:pt x="683260" y="137247"/>
                </a:cubicBezTo>
                <a:cubicBezTo>
                  <a:pt x="680179" y="135046"/>
                  <a:pt x="676487" y="133860"/>
                  <a:pt x="673100" y="132167"/>
                </a:cubicBezTo>
                <a:cubicBezTo>
                  <a:pt x="657602" y="108920"/>
                  <a:pt x="674243" y="129452"/>
                  <a:pt x="614680" y="122007"/>
                </a:cubicBezTo>
                <a:cubicBezTo>
                  <a:pt x="611651" y="121628"/>
                  <a:pt x="609790" y="118292"/>
                  <a:pt x="607060" y="116927"/>
                </a:cubicBezTo>
                <a:cubicBezTo>
                  <a:pt x="604665" y="115730"/>
                  <a:pt x="601901" y="115442"/>
                  <a:pt x="599440" y="114387"/>
                </a:cubicBezTo>
                <a:cubicBezTo>
                  <a:pt x="590417" y="110520"/>
                  <a:pt x="589313" y="109329"/>
                  <a:pt x="581660" y="104227"/>
                </a:cubicBezTo>
                <a:cubicBezTo>
                  <a:pt x="576288" y="82739"/>
                  <a:pt x="583606" y="104606"/>
                  <a:pt x="571500" y="86447"/>
                </a:cubicBezTo>
                <a:cubicBezTo>
                  <a:pt x="570015" y="84219"/>
                  <a:pt x="569609" y="81424"/>
                  <a:pt x="568960" y="78827"/>
                </a:cubicBezTo>
                <a:cubicBezTo>
                  <a:pt x="567511" y="73030"/>
                  <a:pt x="566783" y="64313"/>
                  <a:pt x="563880" y="58507"/>
                </a:cubicBezTo>
                <a:cubicBezTo>
                  <a:pt x="562515" y="55777"/>
                  <a:pt x="561184" y="52794"/>
                  <a:pt x="558800" y="50887"/>
                </a:cubicBezTo>
                <a:cubicBezTo>
                  <a:pt x="556709" y="49214"/>
                  <a:pt x="553720" y="49194"/>
                  <a:pt x="551180" y="48347"/>
                </a:cubicBezTo>
                <a:cubicBezTo>
                  <a:pt x="542115" y="34749"/>
                  <a:pt x="548259" y="42886"/>
                  <a:pt x="530860" y="25487"/>
                </a:cubicBezTo>
                <a:lnTo>
                  <a:pt x="523240" y="17867"/>
                </a:lnTo>
                <a:cubicBezTo>
                  <a:pt x="520700" y="15327"/>
                  <a:pt x="519028" y="11383"/>
                  <a:pt x="515620" y="10247"/>
                </a:cubicBezTo>
                <a:lnTo>
                  <a:pt x="508000" y="7707"/>
                </a:lnTo>
                <a:cubicBezTo>
                  <a:pt x="505460" y="8554"/>
                  <a:pt x="501467" y="7800"/>
                  <a:pt x="500380" y="10247"/>
                </a:cubicBezTo>
                <a:cubicBezTo>
                  <a:pt x="497608" y="16485"/>
                  <a:pt x="504178" y="28032"/>
                  <a:pt x="497840" y="30567"/>
                </a:cubicBezTo>
                <a:cubicBezTo>
                  <a:pt x="492171" y="32834"/>
                  <a:pt x="491067" y="20407"/>
                  <a:pt x="487680" y="15327"/>
                </a:cubicBezTo>
                <a:cubicBezTo>
                  <a:pt x="480607" y="4718"/>
                  <a:pt x="484759" y="9866"/>
                  <a:pt x="474980" y="87"/>
                </a:cubicBezTo>
                <a:cubicBezTo>
                  <a:pt x="464820" y="934"/>
                  <a:pt x="454351" y="0"/>
                  <a:pt x="444500" y="2627"/>
                </a:cubicBezTo>
                <a:cubicBezTo>
                  <a:pt x="441029" y="3553"/>
                  <a:pt x="439640" y="7947"/>
                  <a:pt x="436880" y="10247"/>
                </a:cubicBezTo>
                <a:cubicBezTo>
                  <a:pt x="434535" y="12201"/>
                  <a:pt x="431800" y="13634"/>
                  <a:pt x="429260" y="15327"/>
                </a:cubicBezTo>
                <a:cubicBezTo>
                  <a:pt x="428413" y="19560"/>
                  <a:pt x="428085" y="23931"/>
                  <a:pt x="426720" y="28027"/>
                </a:cubicBezTo>
                <a:cubicBezTo>
                  <a:pt x="425523" y="31619"/>
                  <a:pt x="421876" y="34408"/>
                  <a:pt x="421640" y="38187"/>
                </a:cubicBezTo>
                <a:cubicBezTo>
                  <a:pt x="421004" y="48362"/>
                  <a:pt x="422989" y="58542"/>
                  <a:pt x="424180" y="68667"/>
                </a:cubicBezTo>
                <a:cubicBezTo>
                  <a:pt x="424862" y="74461"/>
                  <a:pt x="428962" y="92351"/>
                  <a:pt x="431800" y="96607"/>
                </a:cubicBezTo>
                <a:lnTo>
                  <a:pt x="436880" y="104227"/>
                </a:lnTo>
                <a:cubicBezTo>
                  <a:pt x="426401" y="135663"/>
                  <a:pt x="438573" y="107085"/>
                  <a:pt x="360680" y="114387"/>
                </a:cubicBezTo>
                <a:cubicBezTo>
                  <a:pt x="357641" y="114672"/>
                  <a:pt x="355600" y="117774"/>
                  <a:pt x="353060" y="119467"/>
                </a:cubicBezTo>
                <a:cubicBezTo>
                  <a:pt x="352213" y="122007"/>
                  <a:pt x="351256" y="124513"/>
                  <a:pt x="350520" y="127087"/>
                </a:cubicBezTo>
                <a:cubicBezTo>
                  <a:pt x="349561" y="130444"/>
                  <a:pt x="349916" y="134342"/>
                  <a:pt x="347980" y="137247"/>
                </a:cubicBezTo>
                <a:cubicBezTo>
                  <a:pt x="345166" y="141467"/>
                  <a:pt x="337087" y="143418"/>
                  <a:pt x="332740" y="144867"/>
                </a:cubicBezTo>
                <a:cubicBezTo>
                  <a:pt x="312721" y="143813"/>
                  <a:pt x="256239" y="139147"/>
                  <a:pt x="236220" y="144867"/>
                </a:cubicBezTo>
                <a:cubicBezTo>
                  <a:pt x="231836" y="146120"/>
                  <a:pt x="232741" y="153298"/>
                  <a:pt x="231140" y="157567"/>
                </a:cubicBezTo>
                <a:cubicBezTo>
                  <a:pt x="230200" y="160074"/>
                  <a:pt x="229336" y="162613"/>
                  <a:pt x="228600" y="165187"/>
                </a:cubicBezTo>
                <a:cubicBezTo>
                  <a:pt x="227641" y="168544"/>
                  <a:pt x="228359" y="172720"/>
                  <a:pt x="226060" y="175347"/>
                </a:cubicBezTo>
                <a:cubicBezTo>
                  <a:pt x="222040" y="179942"/>
                  <a:pt x="210820" y="185507"/>
                  <a:pt x="210820" y="185507"/>
                </a:cubicBezTo>
                <a:cubicBezTo>
                  <a:pt x="206587" y="183814"/>
                  <a:pt x="202123" y="182610"/>
                  <a:pt x="198120" y="180427"/>
                </a:cubicBezTo>
                <a:cubicBezTo>
                  <a:pt x="192760" y="177503"/>
                  <a:pt x="182880" y="170267"/>
                  <a:pt x="182880" y="170267"/>
                </a:cubicBezTo>
                <a:cubicBezTo>
                  <a:pt x="167640" y="171114"/>
                  <a:pt x="152361" y="171425"/>
                  <a:pt x="137160" y="172807"/>
                </a:cubicBezTo>
                <a:cubicBezTo>
                  <a:pt x="133683" y="173123"/>
                  <a:pt x="129841" y="173318"/>
                  <a:pt x="127000" y="175347"/>
                </a:cubicBezTo>
                <a:cubicBezTo>
                  <a:pt x="123555" y="177808"/>
                  <a:pt x="122135" y="182293"/>
                  <a:pt x="119380" y="185507"/>
                </a:cubicBezTo>
                <a:cubicBezTo>
                  <a:pt x="108249" y="198493"/>
                  <a:pt x="115898" y="188409"/>
                  <a:pt x="104140" y="198207"/>
                </a:cubicBezTo>
                <a:cubicBezTo>
                  <a:pt x="84583" y="214505"/>
                  <a:pt x="107819" y="198294"/>
                  <a:pt x="88900" y="210907"/>
                </a:cubicBezTo>
                <a:cubicBezTo>
                  <a:pt x="82127" y="210060"/>
                  <a:pt x="74818" y="211139"/>
                  <a:pt x="68580" y="208367"/>
                </a:cubicBezTo>
                <a:cubicBezTo>
                  <a:pt x="66133" y="207280"/>
                  <a:pt x="66621" y="203361"/>
                  <a:pt x="66040" y="200747"/>
                </a:cubicBezTo>
                <a:cubicBezTo>
                  <a:pt x="66002" y="200576"/>
                  <a:pt x="63599" y="181186"/>
                  <a:pt x="60960" y="177887"/>
                </a:cubicBezTo>
                <a:cubicBezTo>
                  <a:pt x="59053" y="175503"/>
                  <a:pt x="55824" y="174581"/>
                  <a:pt x="53340" y="172807"/>
                </a:cubicBezTo>
                <a:cubicBezTo>
                  <a:pt x="39885" y="163196"/>
                  <a:pt x="47926" y="166769"/>
                  <a:pt x="35560" y="162647"/>
                </a:cubicBezTo>
                <a:cubicBezTo>
                  <a:pt x="24088" y="154999"/>
                  <a:pt x="24627" y="152999"/>
                  <a:pt x="5080" y="160107"/>
                </a:cubicBezTo>
                <a:cubicBezTo>
                  <a:pt x="2211" y="161150"/>
                  <a:pt x="1693" y="165187"/>
                  <a:pt x="0" y="167727"/>
                </a:cubicBezTo>
                <a:cubicBezTo>
                  <a:pt x="1693" y="176194"/>
                  <a:pt x="1759" y="185157"/>
                  <a:pt x="5080" y="193127"/>
                </a:cubicBezTo>
                <a:cubicBezTo>
                  <a:pt x="6254" y="195945"/>
                  <a:pt x="10690" y="195910"/>
                  <a:pt x="12700" y="198207"/>
                </a:cubicBezTo>
                <a:cubicBezTo>
                  <a:pt x="29483" y="217387"/>
                  <a:pt x="14815" y="210765"/>
                  <a:pt x="30480" y="215987"/>
                </a:cubicBezTo>
                <a:cubicBezTo>
                  <a:pt x="37212" y="222719"/>
                  <a:pt x="46267" y="229782"/>
                  <a:pt x="50800" y="238847"/>
                </a:cubicBezTo>
                <a:cubicBezTo>
                  <a:pt x="59994" y="257235"/>
                  <a:pt x="44287" y="233082"/>
                  <a:pt x="55880" y="259167"/>
                </a:cubicBezTo>
                <a:cubicBezTo>
                  <a:pt x="57599" y="263035"/>
                  <a:pt x="60248" y="266617"/>
                  <a:pt x="63500" y="269327"/>
                </a:cubicBezTo>
                <a:cubicBezTo>
                  <a:pt x="65966" y="271382"/>
                  <a:pt x="83408" y="274325"/>
                  <a:pt x="83820" y="274407"/>
                </a:cubicBezTo>
                <a:cubicBezTo>
                  <a:pt x="112602" y="295993"/>
                  <a:pt x="78140" y="267781"/>
                  <a:pt x="99060" y="292187"/>
                </a:cubicBezTo>
                <a:cubicBezTo>
                  <a:pt x="101815" y="295401"/>
                  <a:pt x="106006" y="297052"/>
                  <a:pt x="109220" y="299807"/>
                </a:cubicBezTo>
                <a:cubicBezTo>
                  <a:pt x="123448" y="312002"/>
                  <a:pt x="111066" y="302384"/>
                  <a:pt x="121920" y="315047"/>
                </a:cubicBezTo>
                <a:cubicBezTo>
                  <a:pt x="125037" y="318683"/>
                  <a:pt x="128926" y="321603"/>
                  <a:pt x="132080" y="325207"/>
                </a:cubicBezTo>
                <a:cubicBezTo>
                  <a:pt x="134868" y="328393"/>
                  <a:pt x="137239" y="331922"/>
                  <a:pt x="139700" y="335367"/>
                </a:cubicBezTo>
                <a:cubicBezTo>
                  <a:pt x="141474" y="337851"/>
                  <a:pt x="142621" y="340828"/>
                  <a:pt x="144780" y="342987"/>
                </a:cubicBezTo>
                <a:cubicBezTo>
                  <a:pt x="146939" y="345146"/>
                  <a:pt x="149860" y="346374"/>
                  <a:pt x="152400" y="348067"/>
                </a:cubicBezTo>
                <a:cubicBezTo>
                  <a:pt x="163683" y="363111"/>
                  <a:pt x="156498" y="355879"/>
                  <a:pt x="175260" y="368387"/>
                </a:cubicBezTo>
                <a:cubicBezTo>
                  <a:pt x="178249" y="370380"/>
                  <a:pt x="180120" y="373707"/>
                  <a:pt x="182880" y="376007"/>
                </a:cubicBezTo>
                <a:cubicBezTo>
                  <a:pt x="185225" y="377961"/>
                  <a:pt x="187960" y="379394"/>
                  <a:pt x="190500" y="381087"/>
                </a:cubicBezTo>
                <a:cubicBezTo>
                  <a:pt x="192193" y="384474"/>
                  <a:pt x="193379" y="388166"/>
                  <a:pt x="195580" y="391247"/>
                </a:cubicBezTo>
                <a:cubicBezTo>
                  <a:pt x="197668" y="394170"/>
                  <a:pt x="201594" y="395654"/>
                  <a:pt x="203200" y="398867"/>
                </a:cubicBezTo>
                <a:cubicBezTo>
                  <a:pt x="205131" y="402728"/>
                  <a:pt x="204224" y="407525"/>
                  <a:pt x="205740" y="411567"/>
                </a:cubicBezTo>
                <a:cubicBezTo>
                  <a:pt x="206812" y="414425"/>
                  <a:pt x="209127" y="416647"/>
                  <a:pt x="210820" y="419187"/>
                </a:cubicBezTo>
                <a:cubicBezTo>
                  <a:pt x="209973" y="436120"/>
                  <a:pt x="208280" y="453033"/>
                  <a:pt x="208280" y="469987"/>
                </a:cubicBezTo>
                <a:cubicBezTo>
                  <a:pt x="208280" y="475455"/>
                  <a:pt x="212164" y="499666"/>
                  <a:pt x="220980" y="500467"/>
                </a:cubicBezTo>
                <a:lnTo>
                  <a:pt x="248920" y="503007"/>
                </a:lnTo>
                <a:cubicBezTo>
                  <a:pt x="251460" y="503854"/>
                  <a:pt x="253863" y="505547"/>
                  <a:pt x="256540" y="505547"/>
                </a:cubicBezTo>
                <a:cubicBezTo>
                  <a:pt x="268021" y="505547"/>
                  <a:pt x="269824" y="504380"/>
                  <a:pt x="274320" y="495387"/>
                </a:cubicBezTo>
                <a:cubicBezTo>
                  <a:pt x="275517" y="492992"/>
                  <a:pt x="275375" y="489995"/>
                  <a:pt x="276860" y="487767"/>
                </a:cubicBezTo>
                <a:cubicBezTo>
                  <a:pt x="278853" y="484778"/>
                  <a:pt x="281940" y="482687"/>
                  <a:pt x="284480" y="480147"/>
                </a:cubicBezTo>
                <a:cubicBezTo>
                  <a:pt x="283633" y="476760"/>
                  <a:pt x="283876" y="472892"/>
                  <a:pt x="281940" y="469987"/>
                </a:cubicBezTo>
                <a:cubicBezTo>
                  <a:pt x="280247" y="467447"/>
                  <a:pt x="276602" y="466935"/>
                  <a:pt x="274320" y="464907"/>
                </a:cubicBezTo>
                <a:cubicBezTo>
                  <a:pt x="251283" y="444430"/>
                  <a:pt x="268204" y="454229"/>
                  <a:pt x="248920" y="444587"/>
                </a:cubicBezTo>
                <a:cubicBezTo>
                  <a:pt x="241848" y="433979"/>
                  <a:pt x="239448" y="433976"/>
                  <a:pt x="246380" y="416647"/>
                </a:cubicBezTo>
                <a:cubicBezTo>
                  <a:pt x="247514" y="413813"/>
                  <a:pt x="251460" y="413260"/>
                  <a:pt x="254000" y="411567"/>
                </a:cubicBezTo>
                <a:cubicBezTo>
                  <a:pt x="255693" y="409027"/>
                  <a:pt x="256921" y="406106"/>
                  <a:pt x="259080" y="403947"/>
                </a:cubicBezTo>
                <a:cubicBezTo>
                  <a:pt x="261239" y="401788"/>
                  <a:pt x="265335" y="401597"/>
                  <a:pt x="266700" y="398867"/>
                </a:cubicBezTo>
                <a:cubicBezTo>
                  <a:pt x="269822" y="392622"/>
                  <a:pt x="267907" y="384356"/>
                  <a:pt x="271780" y="378547"/>
                </a:cubicBezTo>
                <a:lnTo>
                  <a:pt x="276860" y="370927"/>
                </a:lnTo>
                <a:cubicBezTo>
                  <a:pt x="281940" y="371774"/>
                  <a:pt x="287494" y="371164"/>
                  <a:pt x="292100" y="373467"/>
                </a:cubicBezTo>
                <a:cubicBezTo>
                  <a:pt x="294830" y="374832"/>
                  <a:pt x="295021" y="378928"/>
                  <a:pt x="297180" y="381087"/>
                </a:cubicBezTo>
                <a:cubicBezTo>
                  <a:pt x="302104" y="386011"/>
                  <a:pt x="306222" y="386641"/>
                  <a:pt x="312420" y="388707"/>
                </a:cubicBezTo>
                <a:cubicBezTo>
                  <a:pt x="318325" y="388313"/>
                  <a:pt x="353071" y="383067"/>
                  <a:pt x="365760" y="388707"/>
                </a:cubicBezTo>
                <a:cubicBezTo>
                  <a:pt x="369043" y="390166"/>
                  <a:pt x="370840" y="393787"/>
                  <a:pt x="373380" y="396327"/>
                </a:cubicBezTo>
                <a:cubicBezTo>
                  <a:pt x="374227" y="398867"/>
                  <a:pt x="374620" y="401607"/>
                  <a:pt x="375920" y="403947"/>
                </a:cubicBezTo>
                <a:cubicBezTo>
                  <a:pt x="385506" y="421202"/>
                  <a:pt x="382729" y="418248"/>
                  <a:pt x="398780" y="424267"/>
                </a:cubicBezTo>
                <a:cubicBezTo>
                  <a:pt x="401287" y="425207"/>
                  <a:pt x="403860" y="425960"/>
                  <a:pt x="406400" y="426807"/>
                </a:cubicBezTo>
                <a:cubicBezTo>
                  <a:pt x="410881" y="426247"/>
                  <a:pt x="429970" y="424689"/>
                  <a:pt x="436880" y="421727"/>
                </a:cubicBezTo>
                <a:cubicBezTo>
                  <a:pt x="439686" y="420524"/>
                  <a:pt x="441538" y="417387"/>
                  <a:pt x="444500" y="416647"/>
                </a:cubicBezTo>
                <a:cubicBezTo>
                  <a:pt x="451938" y="414788"/>
                  <a:pt x="459740" y="414954"/>
                  <a:pt x="467360" y="414107"/>
                </a:cubicBezTo>
                <a:cubicBezTo>
                  <a:pt x="468207" y="401407"/>
                  <a:pt x="466103" y="388156"/>
                  <a:pt x="469900" y="376007"/>
                </a:cubicBezTo>
                <a:cubicBezTo>
                  <a:pt x="470941" y="372675"/>
                  <a:pt x="476938" y="375028"/>
                  <a:pt x="480060" y="373467"/>
                </a:cubicBezTo>
                <a:cubicBezTo>
                  <a:pt x="488588" y="369203"/>
                  <a:pt x="495956" y="361078"/>
                  <a:pt x="505460" y="358227"/>
                </a:cubicBezTo>
                <a:cubicBezTo>
                  <a:pt x="510393" y="356747"/>
                  <a:pt x="515620" y="356534"/>
                  <a:pt x="520700" y="355687"/>
                </a:cubicBezTo>
                <a:lnTo>
                  <a:pt x="530860" y="358227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PREVEZA ARTA LEFKAS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39</a:t>
            </a:r>
            <a:endParaRPr/>
          </a:p>
        </p:txBody>
      </p:sp>
      <p:sp>
        <p:nvSpPr>
          <p:cNvPr id="314" name="CustomShape 84"/>
          <p:cNvSpPr/>
          <p:nvPr/>
        </p:nvSpPr>
        <p:spPr>
          <a:xfrm>
            <a:off x="6745680" y="3618000"/>
            <a:ext cx="105120" cy="193320"/>
          </a:xfrm>
          <a:custGeom>
            <a:avLst/>
            <a:gdLst/>
            <a:ahLst/>
            <a:rect l="0" t="0" r="r" b="b"/>
            <a:pathLst>
              <a:path w="127001" h="233207">
                <a:moveTo>
                  <a:pt x="121920" y="26280"/>
                </a:moveTo>
                <a:cubicBezTo>
                  <a:pt x="120650" y="24163"/>
                  <a:pt x="119678" y="15581"/>
                  <a:pt x="116840" y="11040"/>
                </a:cubicBezTo>
                <a:cubicBezTo>
                  <a:pt x="109940" y="0"/>
                  <a:pt x="86218" y="8051"/>
                  <a:pt x="81280" y="8500"/>
                </a:cubicBezTo>
                <a:cubicBezTo>
                  <a:pt x="77622" y="13988"/>
                  <a:pt x="74616" y="17048"/>
                  <a:pt x="73660" y="23740"/>
                </a:cubicBezTo>
                <a:cubicBezTo>
                  <a:pt x="72337" y="32998"/>
                  <a:pt x="72443" y="42422"/>
                  <a:pt x="71120" y="51680"/>
                </a:cubicBezTo>
                <a:cubicBezTo>
                  <a:pt x="70741" y="54330"/>
                  <a:pt x="70253" y="57209"/>
                  <a:pt x="68580" y="59300"/>
                </a:cubicBezTo>
                <a:cubicBezTo>
                  <a:pt x="63597" y="65529"/>
                  <a:pt x="55144" y="65543"/>
                  <a:pt x="48260" y="66920"/>
                </a:cubicBezTo>
                <a:cubicBezTo>
                  <a:pt x="34180" y="76306"/>
                  <a:pt x="45317" y="66630"/>
                  <a:pt x="38100" y="79620"/>
                </a:cubicBezTo>
                <a:cubicBezTo>
                  <a:pt x="35135" y="84957"/>
                  <a:pt x="29871" y="89068"/>
                  <a:pt x="27940" y="94860"/>
                </a:cubicBezTo>
                <a:cubicBezTo>
                  <a:pt x="20233" y="117981"/>
                  <a:pt x="32055" y="81464"/>
                  <a:pt x="22860" y="115180"/>
                </a:cubicBezTo>
                <a:cubicBezTo>
                  <a:pt x="21451" y="120346"/>
                  <a:pt x="19473" y="125340"/>
                  <a:pt x="17780" y="130420"/>
                </a:cubicBezTo>
                <a:cubicBezTo>
                  <a:pt x="16933" y="132960"/>
                  <a:pt x="16846" y="135898"/>
                  <a:pt x="15240" y="138040"/>
                </a:cubicBezTo>
                <a:lnTo>
                  <a:pt x="7620" y="148200"/>
                </a:lnTo>
                <a:lnTo>
                  <a:pt x="2540" y="163440"/>
                </a:lnTo>
                <a:lnTo>
                  <a:pt x="0" y="171060"/>
                </a:lnTo>
                <a:cubicBezTo>
                  <a:pt x="847" y="188840"/>
                  <a:pt x="332" y="206737"/>
                  <a:pt x="2540" y="224400"/>
                </a:cubicBezTo>
                <a:cubicBezTo>
                  <a:pt x="2919" y="227429"/>
                  <a:pt x="4685" y="231181"/>
                  <a:pt x="7620" y="232020"/>
                </a:cubicBezTo>
                <a:cubicBezTo>
                  <a:pt x="11771" y="233206"/>
                  <a:pt x="16087" y="230327"/>
                  <a:pt x="20320" y="229480"/>
                </a:cubicBezTo>
                <a:cubicBezTo>
                  <a:pt x="22860" y="227787"/>
                  <a:pt x="26033" y="226784"/>
                  <a:pt x="27940" y="224400"/>
                </a:cubicBezTo>
                <a:cubicBezTo>
                  <a:pt x="29265" y="222744"/>
                  <a:pt x="32854" y="207284"/>
                  <a:pt x="33020" y="206620"/>
                </a:cubicBezTo>
                <a:cubicBezTo>
                  <a:pt x="33867" y="199000"/>
                  <a:pt x="34300" y="191323"/>
                  <a:pt x="35560" y="183760"/>
                </a:cubicBezTo>
                <a:cubicBezTo>
                  <a:pt x="36000" y="181119"/>
                  <a:pt x="35486" y="176721"/>
                  <a:pt x="38100" y="176140"/>
                </a:cubicBezTo>
                <a:cubicBezTo>
                  <a:pt x="44763" y="174659"/>
                  <a:pt x="51647" y="177833"/>
                  <a:pt x="58420" y="178680"/>
                </a:cubicBezTo>
                <a:cubicBezTo>
                  <a:pt x="61525" y="184891"/>
                  <a:pt x="64092" y="191075"/>
                  <a:pt x="68580" y="196460"/>
                </a:cubicBezTo>
                <a:cubicBezTo>
                  <a:pt x="70880" y="199220"/>
                  <a:pt x="73660" y="201540"/>
                  <a:pt x="76200" y="204080"/>
                </a:cubicBezTo>
                <a:cubicBezTo>
                  <a:pt x="95108" y="185172"/>
                  <a:pt x="71889" y="209109"/>
                  <a:pt x="91440" y="186300"/>
                </a:cubicBezTo>
                <a:cubicBezTo>
                  <a:pt x="93778" y="183573"/>
                  <a:pt x="96760" y="181440"/>
                  <a:pt x="99060" y="178680"/>
                </a:cubicBezTo>
                <a:cubicBezTo>
                  <a:pt x="107898" y="168075"/>
                  <a:pt x="99251" y="172690"/>
                  <a:pt x="111760" y="168520"/>
                </a:cubicBezTo>
                <a:cubicBezTo>
                  <a:pt x="109756" y="162507"/>
                  <a:pt x="106680" y="154330"/>
                  <a:pt x="106680" y="148200"/>
                </a:cubicBezTo>
                <a:cubicBezTo>
                  <a:pt x="106680" y="127923"/>
                  <a:pt x="109285" y="115960"/>
                  <a:pt x="111760" y="97400"/>
                </a:cubicBezTo>
                <a:cubicBezTo>
                  <a:pt x="112662" y="90634"/>
                  <a:pt x="112004" y="83508"/>
                  <a:pt x="114300" y="77080"/>
                </a:cubicBezTo>
                <a:cubicBezTo>
                  <a:pt x="116353" y="71330"/>
                  <a:pt x="122529" y="67632"/>
                  <a:pt x="124460" y="61840"/>
                </a:cubicBezTo>
                <a:lnTo>
                  <a:pt x="127000" y="54220"/>
                </a:lnTo>
                <a:cubicBezTo>
                  <a:pt x="126153" y="44060"/>
                  <a:pt x="125807" y="33846"/>
                  <a:pt x="124460" y="23740"/>
                </a:cubicBezTo>
                <a:cubicBezTo>
                  <a:pt x="124106" y="21086"/>
                  <a:pt x="123190" y="28397"/>
                  <a:pt x="121920" y="2628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5" name="CustomShape 85"/>
          <p:cNvSpPr/>
          <p:nvPr/>
        </p:nvSpPr>
        <p:spPr>
          <a:xfrm>
            <a:off x="7470720" y="3634200"/>
            <a:ext cx="986040" cy="478080"/>
          </a:xfrm>
          <a:custGeom>
            <a:avLst/>
            <a:gdLst/>
            <a:ahLst/>
            <a:rect l="0" t="0" r="r" b="b"/>
            <a:pathLst>
              <a:path w="1187520" h="575934">
                <a:moveTo>
                  <a:pt x="6419" y="342269"/>
                </a:moveTo>
                <a:cubicBezTo>
                  <a:pt x="6419" y="330839"/>
                  <a:pt x="5901" y="291298"/>
                  <a:pt x="8959" y="266069"/>
                </a:cubicBezTo>
                <a:cubicBezTo>
                  <a:pt x="9391" y="262503"/>
                  <a:pt x="13125" y="259436"/>
                  <a:pt x="16579" y="258449"/>
                </a:cubicBezTo>
                <a:cubicBezTo>
                  <a:pt x="25571" y="255880"/>
                  <a:pt x="35206" y="256756"/>
                  <a:pt x="44519" y="255909"/>
                </a:cubicBezTo>
                <a:cubicBezTo>
                  <a:pt x="49599" y="252522"/>
                  <a:pt x="57828" y="251541"/>
                  <a:pt x="59759" y="245749"/>
                </a:cubicBezTo>
                <a:cubicBezTo>
                  <a:pt x="60606" y="243209"/>
                  <a:pt x="60120" y="239685"/>
                  <a:pt x="62299" y="238129"/>
                </a:cubicBezTo>
                <a:cubicBezTo>
                  <a:pt x="66656" y="235017"/>
                  <a:pt x="72459" y="234742"/>
                  <a:pt x="77539" y="233049"/>
                </a:cubicBezTo>
                <a:lnTo>
                  <a:pt x="85159" y="230509"/>
                </a:lnTo>
                <a:cubicBezTo>
                  <a:pt x="87699" y="228816"/>
                  <a:pt x="92347" y="228451"/>
                  <a:pt x="92779" y="225429"/>
                </a:cubicBezTo>
                <a:cubicBezTo>
                  <a:pt x="96783" y="197399"/>
                  <a:pt x="91686" y="203277"/>
                  <a:pt x="87699" y="187329"/>
                </a:cubicBezTo>
                <a:lnTo>
                  <a:pt x="82619" y="167009"/>
                </a:lnTo>
                <a:cubicBezTo>
                  <a:pt x="80114" y="134446"/>
                  <a:pt x="76898" y="109896"/>
                  <a:pt x="82619" y="75569"/>
                </a:cubicBezTo>
                <a:cubicBezTo>
                  <a:pt x="83059" y="72928"/>
                  <a:pt x="87625" y="73610"/>
                  <a:pt x="90239" y="73029"/>
                </a:cubicBezTo>
                <a:cubicBezTo>
                  <a:pt x="95266" y="71912"/>
                  <a:pt x="100399" y="71336"/>
                  <a:pt x="105479" y="70489"/>
                </a:cubicBezTo>
                <a:cubicBezTo>
                  <a:pt x="108019" y="68796"/>
                  <a:pt x="111192" y="67793"/>
                  <a:pt x="113099" y="65409"/>
                </a:cubicBezTo>
                <a:cubicBezTo>
                  <a:pt x="122951" y="53094"/>
                  <a:pt x="106634" y="60791"/>
                  <a:pt x="123259" y="55249"/>
                </a:cubicBezTo>
                <a:cubicBezTo>
                  <a:pt x="129186" y="56096"/>
                  <a:pt x="135263" y="56214"/>
                  <a:pt x="141039" y="57789"/>
                </a:cubicBezTo>
                <a:cubicBezTo>
                  <a:pt x="144692" y="58785"/>
                  <a:pt x="147607" y="61672"/>
                  <a:pt x="151199" y="62869"/>
                </a:cubicBezTo>
                <a:cubicBezTo>
                  <a:pt x="155295" y="64234"/>
                  <a:pt x="159666" y="64562"/>
                  <a:pt x="163899" y="65409"/>
                </a:cubicBezTo>
                <a:cubicBezTo>
                  <a:pt x="166439" y="67102"/>
                  <a:pt x="168490" y="70110"/>
                  <a:pt x="171519" y="70489"/>
                </a:cubicBezTo>
                <a:cubicBezTo>
                  <a:pt x="185560" y="72244"/>
                  <a:pt x="190658" y="61510"/>
                  <a:pt x="199459" y="52709"/>
                </a:cubicBezTo>
                <a:lnTo>
                  <a:pt x="207079" y="45089"/>
                </a:lnTo>
                <a:cubicBezTo>
                  <a:pt x="207926" y="42549"/>
                  <a:pt x="207726" y="39362"/>
                  <a:pt x="209619" y="37469"/>
                </a:cubicBezTo>
                <a:cubicBezTo>
                  <a:pt x="211512" y="35576"/>
                  <a:pt x="214844" y="36126"/>
                  <a:pt x="217239" y="34929"/>
                </a:cubicBezTo>
                <a:cubicBezTo>
                  <a:pt x="219969" y="33564"/>
                  <a:pt x="222319" y="31542"/>
                  <a:pt x="224859" y="29849"/>
                </a:cubicBezTo>
                <a:cubicBezTo>
                  <a:pt x="228879" y="23818"/>
                  <a:pt x="232833" y="17582"/>
                  <a:pt x="237559" y="12069"/>
                </a:cubicBezTo>
                <a:cubicBezTo>
                  <a:pt x="239897" y="9342"/>
                  <a:pt x="241844" y="5783"/>
                  <a:pt x="245179" y="4449"/>
                </a:cubicBezTo>
                <a:cubicBezTo>
                  <a:pt x="250738" y="2226"/>
                  <a:pt x="257032" y="2756"/>
                  <a:pt x="262959" y="1909"/>
                </a:cubicBezTo>
                <a:cubicBezTo>
                  <a:pt x="268039" y="2756"/>
                  <a:pt x="275604" y="0"/>
                  <a:pt x="278199" y="4449"/>
                </a:cubicBezTo>
                <a:cubicBezTo>
                  <a:pt x="282768" y="12281"/>
                  <a:pt x="283185" y="30037"/>
                  <a:pt x="278199" y="40009"/>
                </a:cubicBezTo>
                <a:cubicBezTo>
                  <a:pt x="268351" y="59704"/>
                  <a:pt x="276963" y="36096"/>
                  <a:pt x="270579" y="55249"/>
                </a:cubicBezTo>
                <a:cubicBezTo>
                  <a:pt x="273119" y="56096"/>
                  <a:pt x="275522" y="57789"/>
                  <a:pt x="278199" y="57789"/>
                </a:cubicBezTo>
                <a:cubicBezTo>
                  <a:pt x="288394" y="57789"/>
                  <a:pt x="298573" y="56596"/>
                  <a:pt x="308679" y="55249"/>
                </a:cubicBezTo>
                <a:cubicBezTo>
                  <a:pt x="311333" y="54895"/>
                  <a:pt x="313685" y="53290"/>
                  <a:pt x="316299" y="52709"/>
                </a:cubicBezTo>
                <a:cubicBezTo>
                  <a:pt x="321326" y="51592"/>
                  <a:pt x="326459" y="51016"/>
                  <a:pt x="331539" y="50169"/>
                </a:cubicBezTo>
                <a:cubicBezTo>
                  <a:pt x="334926" y="48476"/>
                  <a:pt x="337924" y="45379"/>
                  <a:pt x="341699" y="45089"/>
                </a:cubicBezTo>
                <a:cubicBezTo>
                  <a:pt x="349343" y="44501"/>
                  <a:pt x="357702" y="44200"/>
                  <a:pt x="364559" y="47629"/>
                </a:cubicBezTo>
                <a:cubicBezTo>
                  <a:pt x="367681" y="49190"/>
                  <a:pt x="366140" y="54432"/>
                  <a:pt x="367099" y="57789"/>
                </a:cubicBezTo>
                <a:cubicBezTo>
                  <a:pt x="367835" y="60363"/>
                  <a:pt x="368990" y="62812"/>
                  <a:pt x="369639" y="65409"/>
                </a:cubicBezTo>
                <a:cubicBezTo>
                  <a:pt x="372961" y="78698"/>
                  <a:pt x="371602" y="81747"/>
                  <a:pt x="377259" y="95889"/>
                </a:cubicBezTo>
                <a:cubicBezTo>
                  <a:pt x="378589" y="99215"/>
                  <a:pt x="386937" y="109920"/>
                  <a:pt x="389959" y="111129"/>
                </a:cubicBezTo>
                <a:cubicBezTo>
                  <a:pt x="395518" y="113352"/>
                  <a:pt x="401812" y="112822"/>
                  <a:pt x="407739" y="113669"/>
                </a:cubicBezTo>
                <a:cubicBezTo>
                  <a:pt x="410279" y="114516"/>
                  <a:pt x="412785" y="115473"/>
                  <a:pt x="415359" y="116209"/>
                </a:cubicBezTo>
                <a:cubicBezTo>
                  <a:pt x="418716" y="117168"/>
                  <a:pt x="422310" y="117374"/>
                  <a:pt x="425519" y="118749"/>
                </a:cubicBezTo>
                <a:cubicBezTo>
                  <a:pt x="428325" y="119952"/>
                  <a:pt x="430599" y="122136"/>
                  <a:pt x="433139" y="123829"/>
                </a:cubicBezTo>
                <a:cubicBezTo>
                  <a:pt x="433986" y="126369"/>
                  <a:pt x="434943" y="128875"/>
                  <a:pt x="435679" y="131449"/>
                </a:cubicBezTo>
                <a:cubicBezTo>
                  <a:pt x="436764" y="135247"/>
                  <a:pt x="438729" y="145169"/>
                  <a:pt x="440759" y="149229"/>
                </a:cubicBezTo>
                <a:cubicBezTo>
                  <a:pt x="444295" y="156302"/>
                  <a:pt x="447842" y="158852"/>
                  <a:pt x="453459" y="164469"/>
                </a:cubicBezTo>
                <a:cubicBezTo>
                  <a:pt x="461622" y="197123"/>
                  <a:pt x="452912" y="159351"/>
                  <a:pt x="458539" y="238129"/>
                </a:cubicBezTo>
                <a:cubicBezTo>
                  <a:pt x="458730" y="240800"/>
                  <a:pt x="459406" y="243658"/>
                  <a:pt x="461079" y="245749"/>
                </a:cubicBezTo>
                <a:cubicBezTo>
                  <a:pt x="464660" y="250225"/>
                  <a:pt x="471299" y="251696"/>
                  <a:pt x="476319" y="253369"/>
                </a:cubicBezTo>
                <a:cubicBezTo>
                  <a:pt x="479706" y="252522"/>
                  <a:pt x="484244" y="253511"/>
                  <a:pt x="486479" y="250829"/>
                </a:cubicBezTo>
                <a:cubicBezTo>
                  <a:pt x="489243" y="247512"/>
                  <a:pt x="486731" y="241790"/>
                  <a:pt x="489019" y="238129"/>
                </a:cubicBezTo>
                <a:cubicBezTo>
                  <a:pt x="491263" y="234539"/>
                  <a:pt x="496186" y="233502"/>
                  <a:pt x="499179" y="230509"/>
                </a:cubicBezTo>
                <a:cubicBezTo>
                  <a:pt x="501338" y="228350"/>
                  <a:pt x="501670" y="224507"/>
                  <a:pt x="504259" y="222889"/>
                </a:cubicBezTo>
                <a:cubicBezTo>
                  <a:pt x="508800" y="220051"/>
                  <a:pt x="514419" y="219502"/>
                  <a:pt x="519499" y="217809"/>
                </a:cubicBezTo>
                <a:cubicBezTo>
                  <a:pt x="537054" y="211957"/>
                  <a:pt x="524522" y="215918"/>
                  <a:pt x="557599" y="207649"/>
                </a:cubicBezTo>
                <a:cubicBezTo>
                  <a:pt x="560986" y="206802"/>
                  <a:pt x="564447" y="206213"/>
                  <a:pt x="567759" y="205109"/>
                </a:cubicBezTo>
                <a:lnTo>
                  <a:pt x="575379" y="202569"/>
                </a:lnTo>
                <a:cubicBezTo>
                  <a:pt x="587316" y="190632"/>
                  <a:pt x="580010" y="196942"/>
                  <a:pt x="598239" y="184789"/>
                </a:cubicBezTo>
                <a:cubicBezTo>
                  <a:pt x="602694" y="181819"/>
                  <a:pt x="613479" y="179709"/>
                  <a:pt x="613479" y="179709"/>
                </a:cubicBezTo>
                <a:cubicBezTo>
                  <a:pt x="619406" y="180556"/>
                  <a:pt x="625700" y="180026"/>
                  <a:pt x="631259" y="182249"/>
                </a:cubicBezTo>
                <a:cubicBezTo>
                  <a:pt x="639636" y="185600"/>
                  <a:pt x="638078" y="192343"/>
                  <a:pt x="643959" y="197489"/>
                </a:cubicBezTo>
                <a:cubicBezTo>
                  <a:pt x="648554" y="201509"/>
                  <a:pt x="654119" y="204262"/>
                  <a:pt x="659199" y="207649"/>
                </a:cubicBezTo>
                <a:cubicBezTo>
                  <a:pt x="682457" y="223154"/>
                  <a:pt x="715079" y="209342"/>
                  <a:pt x="743019" y="210189"/>
                </a:cubicBezTo>
                <a:cubicBezTo>
                  <a:pt x="746920" y="216040"/>
                  <a:pt x="747540" y="220349"/>
                  <a:pt x="755719" y="220349"/>
                </a:cubicBezTo>
                <a:cubicBezTo>
                  <a:pt x="758396" y="220349"/>
                  <a:pt x="760799" y="218656"/>
                  <a:pt x="763339" y="217809"/>
                </a:cubicBezTo>
                <a:cubicBezTo>
                  <a:pt x="764186" y="215269"/>
                  <a:pt x="764394" y="212417"/>
                  <a:pt x="765879" y="210189"/>
                </a:cubicBezTo>
                <a:cubicBezTo>
                  <a:pt x="771315" y="202035"/>
                  <a:pt x="773130" y="202692"/>
                  <a:pt x="781119" y="200029"/>
                </a:cubicBezTo>
                <a:cubicBezTo>
                  <a:pt x="793819" y="201722"/>
                  <a:pt x="806828" y="201848"/>
                  <a:pt x="819219" y="205109"/>
                </a:cubicBezTo>
                <a:cubicBezTo>
                  <a:pt x="823313" y="206186"/>
                  <a:pt x="825789" y="210485"/>
                  <a:pt x="829379" y="212729"/>
                </a:cubicBezTo>
                <a:cubicBezTo>
                  <a:pt x="832590" y="214736"/>
                  <a:pt x="836328" y="215802"/>
                  <a:pt x="839539" y="217809"/>
                </a:cubicBezTo>
                <a:cubicBezTo>
                  <a:pt x="843129" y="220053"/>
                  <a:pt x="846023" y="223329"/>
                  <a:pt x="849699" y="225429"/>
                </a:cubicBezTo>
                <a:cubicBezTo>
                  <a:pt x="855610" y="228807"/>
                  <a:pt x="871190" y="229951"/>
                  <a:pt x="875099" y="230509"/>
                </a:cubicBezTo>
                <a:cubicBezTo>
                  <a:pt x="877639" y="231356"/>
                  <a:pt x="880491" y="231564"/>
                  <a:pt x="882719" y="233049"/>
                </a:cubicBezTo>
                <a:cubicBezTo>
                  <a:pt x="886817" y="235781"/>
                  <a:pt x="892178" y="244665"/>
                  <a:pt x="897959" y="245749"/>
                </a:cubicBezTo>
                <a:cubicBezTo>
                  <a:pt x="908809" y="247783"/>
                  <a:pt x="919972" y="247442"/>
                  <a:pt x="930979" y="248289"/>
                </a:cubicBezTo>
                <a:cubicBezTo>
                  <a:pt x="933519" y="249136"/>
                  <a:pt x="936002" y="250180"/>
                  <a:pt x="938599" y="250829"/>
                </a:cubicBezTo>
                <a:cubicBezTo>
                  <a:pt x="942787" y="251876"/>
                  <a:pt x="947551" y="251227"/>
                  <a:pt x="951299" y="253369"/>
                </a:cubicBezTo>
                <a:cubicBezTo>
                  <a:pt x="953949" y="254884"/>
                  <a:pt x="954686" y="258449"/>
                  <a:pt x="956379" y="260989"/>
                </a:cubicBezTo>
                <a:cubicBezTo>
                  <a:pt x="955532" y="268609"/>
                  <a:pt x="959260" y="278428"/>
                  <a:pt x="953839" y="283849"/>
                </a:cubicBezTo>
                <a:cubicBezTo>
                  <a:pt x="948418" y="289270"/>
                  <a:pt x="938184" y="283769"/>
                  <a:pt x="930979" y="286389"/>
                </a:cubicBezTo>
                <a:cubicBezTo>
                  <a:pt x="927244" y="287747"/>
                  <a:pt x="924382" y="298559"/>
                  <a:pt x="923359" y="301629"/>
                </a:cubicBezTo>
                <a:cubicBezTo>
                  <a:pt x="924987" y="307329"/>
                  <a:pt x="925435" y="323427"/>
                  <a:pt x="936059" y="324489"/>
                </a:cubicBezTo>
                <a:cubicBezTo>
                  <a:pt x="942016" y="325085"/>
                  <a:pt x="947912" y="322796"/>
                  <a:pt x="953839" y="321949"/>
                </a:cubicBezTo>
                <a:cubicBezTo>
                  <a:pt x="957890" y="315873"/>
                  <a:pt x="960316" y="311154"/>
                  <a:pt x="966539" y="306709"/>
                </a:cubicBezTo>
                <a:cubicBezTo>
                  <a:pt x="969620" y="304508"/>
                  <a:pt x="973312" y="303322"/>
                  <a:pt x="976699" y="301629"/>
                </a:cubicBezTo>
                <a:cubicBezTo>
                  <a:pt x="991939" y="304169"/>
                  <a:pt x="1007242" y="306358"/>
                  <a:pt x="1022419" y="309249"/>
                </a:cubicBezTo>
                <a:cubicBezTo>
                  <a:pt x="1025049" y="309750"/>
                  <a:pt x="1027714" y="310461"/>
                  <a:pt x="1030039" y="311789"/>
                </a:cubicBezTo>
                <a:cubicBezTo>
                  <a:pt x="1033715" y="313889"/>
                  <a:pt x="1036812" y="316869"/>
                  <a:pt x="1040199" y="319409"/>
                </a:cubicBezTo>
                <a:cubicBezTo>
                  <a:pt x="1046583" y="338562"/>
                  <a:pt x="1037971" y="314954"/>
                  <a:pt x="1047819" y="334649"/>
                </a:cubicBezTo>
                <a:cubicBezTo>
                  <a:pt x="1051951" y="342912"/>
                  <a:pt x="1048160" y="342610"/>
                  <a:pt x="1055439" y="349889"/>
                </a:cubicBezTo>
                <a:cubicBezTo>
                  <a:pt x="1061963" y="356413"/>
                  <a:pt x="1072371" y="357932"/>
                  <a:pt x="1080839" y="360049"/>
                </a:cubicBezTo>
                <a:cubicBezTo>
                  <a:pt x="1097130" y="370910"/>
                  <a:pt x="1080985" y="361868"/>
                  <a:pt x="1113859" y="367669"/>
                </a:cubicBezTo>
                <a:cubicBezTo>
                  <a:pt x="1119929" y="368740"/>
                  <a:pt x="1125712" y="371056"/>
                  <a:pt x="1131639" y="372749"/>
                </a:cubicBezTo>
                <a:cubicBezTo>
                  <a:pt x="1134179" y="374442"/>
                  <a:pt x="1136775" y="376055"/>
                  <a:pt x="1139259" y="377829"/>
                </a:cubicBezTo>
                <a:cubicBezTo>
                  <a:pt x="1142704" y="380290"/>
                  <a:pt x="1145551" y="383730"/>
                  <a:pt x="1149419" y="385449"/>
                </a:cubicBezTo>
                <a:cubicBezTo>
                  <a:pt x="1153364" y="387202"/>
                  <a:pt x="1157931" y="386942"/>
                  <a:pt x="1162119" y="387989"/>
                </a:cubicBezTo>
                <a:cubicBezTo>
                  <a:pt x="1169594" y="389858"/>
                  <a:pt x="1172630" y="391974"/>
                  <a:pt x="1179899" y="395609"/>
                </a:cubicBezTo>
                <a:cubicBezTo>
                  <a:pt x="1185115" y="411258"/>
                  <a:pt x="1180309" y="395325"/>
                  <a:pt x="1184979" y="421009"/>
                </a:cubicBezTo>
                <a:cubicBezTo>
                  <a:pt x="1185603" y="424444"/>
                  <a:pt x="1186672" y="427782"/>
                  <a:pt x="1187519" y="431169"/>
                </a:cubicBezTo>
                <a:cubicBezTo>
                  <a:pt x="1186672" y="443022"/>
                  <a:pt x="1186933" y="455007"/>
                  <a:pt x="1184979" y="466729"/>
                </a:cubicBezTo>
                <a:cubicBezTo>
                  <a:pt x="1184357" y="470464"/>
                  <a:pt x="1180557" y="473160"/>
                  <a:pt x="1179899" y="476889"/>
                </a:cubicBezTo>
                <a:cubicBezTo>
                  <a:pt x="1177981" y="487760"/>
                  <a:pt x="1180203" y="499243"/>
                  <a:pt x="1177359" y="509909"/>
                </a:cubicBezTo>
                <a:cubicBezTo>
                  <a:pt x="1176572" y="512859"/>
                  <a:pt x="1172084" y="513035"/>
                  <a:pt x="1169739" y="514989"/>
                </a:cubicBezTo>
                <a:cubicBezTo>
                  <a:pt x="1166979" y="517289"/>
                  <a:pt x="1164846" y="520271"/>
                  <a:pt x="1162119" y="522609"/>
                </a:cubicBezTo>
                <a:cubicBezTo>
                  <a:pt x="1158905" y="525364"/>
                  <a:pt x="1155173" y="527474"/>
                  <a:pt x="1151959" y="530229"/>
                </a:cubicBezTo>
                <a:cubicBezTo>
                  <a:pt x="1122831" y="555196"/>
                  <a:pt x="1162775" y="521953"/>
                  <a:pt x="1139259" y="545469"/>
                </a:cubicBezTo>
                <a:cubicBezTo>
                  <a:pt x="1134806" y="549922"/>
                  <a:pt x="1129803" y="551436"/>
                  <a:pt x="1124019" y="553089"/>
                </a:cubicBezTo>
                <a:cubicBezTo>
                  <a:pt x="1110021" y="557089"/>
                  <a:pt x="1109423" y="556122"/>
                  <a:pt x="1090999" y="558169"/>
                </a:cubicBezTo>
                <a:cubicBezTo>
                  <a:pt x="1089644" y="558508"/>
                  <a:pt x="1075405" y="561791"/>
                  <a:pt x="1073219" y="563249"/>
                </a:cubicBezTo>
                <a:cubicBezTo>
                  <a:pt x="1054193" y="575933"/>
                  <a:pt x="1076097" y="567370"/>
                  <a:pt x="1057979" y="573409"/>
                </a:cubicBezTo>
                <a:cubicBezTo>
                  <a:pt x="1053746" y="570869"/>
                  <a:pt x="1048492" y="569537"/>
                  <a:pt x="1045279" y="565789"/>
                </a:cubicBezTo>
                <a:cubicBezTo>
                  <a:pt x="1043007" y="563139"/>
                  <a:pt x="1043698" y="558986"/>
                  <a:pt x="1042739" y="555629"/>
                </a:cubicBezTo>
                <a:cubicBezTo>
                  <a:pt x="1042003" y="553055"/>
                  <a:pt x="1040935" y="550583"/>
                  <a:pt x="1040199" y="548009"/>
                </a:cubicBezTo>
                <a:cubicBezTo>
                  <a:pt x="1039240" y="544652"/>
                  <a:pt x="1038885" y="541118"/>
                  <a:pt x="1037659" y="537849"/>
                </a:cubicBezTo>
                <a:cubicBezTo>
                  <a:pt x="1034897" y="530483"/>
                  <a:pt x="1031710" y="526386"/>
                  <a:pt x="1027499" y="520069"/>
                </a:cubicBezTo>
                <a:cubicBezTo>
                  <a:pt x="1026652" y="516682"/>
                  <a:pt x="1026895" y="512814"/>
                  <a:pt x="1024959" y="509909"/>
                </a:cubicBezTo>
                <a:cubicBezTo>
                  <a:pt x="1022145" y="505689"/>
                  <a:pt x="1014066" y="503738"/>
                  <a:pt x="1009719" y="502289"/>
                </a:cubicBezTo>
                <a:cubicBezTo>
                  <a:pt x="1007179" y="500596"/>
                  <a:pt x="1004258" y="499368"/>
                  <a:pt x="1002099" y="497209"/>
                </a:cubicBezTo>
                <a:cubicBezTo>
                  <a:pt x="999940" y="495050"/>
                  <a:pt x="999559" y="491282"/>
                  <a:pt x="997019" y="489589"/>
                </a:cubicBezTo>
                <a:cubicBezTo>
                  <a:pt x="994114" y="487653"/>
                  <a:pt x="990246" y="487896"/>
                  <a:pt x="986859" y="487049"/>
                </a:cubicBezTo>
                <a:cubicBezTo>
                  <a:pt x="983006" y="489617"/>
                  <a:pt x="976877" y="494669"/>
                  <a:pt x="971619" y="494669"/>
                </a:cubicBezTo>
                <a:cubicBezTo>
                  <a:pt x="968128" y="494669"/>
                  <a:pt x="964846" y="492976"/>
                  <a:pt x="961459" y="492129"/>
                </a:cubicBezTo>
                <a:cubicBezTo>
                  <a:pt x="959275" y="472470"/>
                  <a:pt x="963988" y="471518"/>
                  <a:pt x="951299" y="461649"/>
                </a:cubicBezTo>
                <a:cubicBezTo>
                  <a:pt x="946480" y="457901"/>
                  <a:pt x="936059" y="451489"/>
                  <a:pt x="936059" y="451489"/>
                </a:cubicBezTo>
                <a:cubicBezTo>
                  <a:pt x="933519" y="452336"/>
                  <a:pt x="930530" y="452356"/>
                  <a:pt x="928439" y="454029"/>
                </a:cubicBezTo>
                <a:cubicBezTo>
                  <a:pt x="922710" y="458612"/>
                  <a:pt x="922627" y="465482"/>
                  <a:pt x="920819" y="471809"/>
                </a:cubicBezTo>
                <a:cubicBezTo>
                  <a:pt x="920083" y="474383"/>
                  <a:pt x="919126" y="476889"/>
                  <a:pt x="918279" y="479429"/>
                </a:cubicBezTo>
                <a:cubicBezTo>
                  <a:pt x="917432" y="489589"/>
                  <a:pt x="919168" y="500308"/>
                  <a:pt x="915739" y="509909"/>
                </a:cubicBezTo>
                <a:cubicBezTo>
                  <a:pt x="914465" y="513475"/>
                  <a:pt x="909171" y="513792"/>
                  <a:pt x="905579" y="514989"/>
                </a:cubicBezTo>
                <a:cubicBezTo>
                  <a:pt x="896388" y="518053"/>
                  <a:pt x="882634" y="520594"/>
                  <a:pt x="872559" y="522609"/>
                </a:cubicBezTo>
                <a:cubicBezTo>
                  <a:pt x="834845" y="521212"/>
                  <a:pt x="812142" y="538935"/>
                  <a:pt x="798899" y="512449"/>
                </a:cubicBezTo>
                <a:cubicBezTo>
                  <a:pt x="797702" y="510054"/>
                  <a:pt x="797206" y="507369"/>
                  <a:pt x="796359" y="504829"/>
                </a:cubicBezTo>
                <a:cubicBezTo>
                  <a:pt x="793819" y="505676"/>
                  <a:pt x="790067" y="505044"/>
                  <a:pt x="788739" y="507369"/>
                </a:cubicBezTo>
                <a:cubicBezTo>
                  <a:pt x="786184" y="511841"/>
                  <a:pt x="787828" y="517723"/>
                  <a:pt x="786199" y="522609"/>
                </a:cubicBezTo>
                <a:cubicBezTo>
                  <a:pt x="785234" y="525505"/>
                  <a:pt x="782812" y="527689"/>
                  <a:pt x="781119" y="530229"/>
                </a:cubicBezTo>
                <a:cubicBezTo>
                  <a:pt x="768419" y="529382"/>
                  <a:pt x="755367" y="530776"/>
                  <a:pt x="743019" y="527689"/>
                </a:cubicBezTo>
                <a:cubicBezTo>
                  <a:pt x="740422" y="527040"/>
                  <a:pt x="740479" y="522746"/>
                  <a:pt x="740479" y="520069"/>
                </a:cubicBezTo>
                <a:cubicBezTo>
                  <a:pt x="740479" y="514919"/>
                  <a:pt x="746661" y="508471"/>
                  <a:pt x="743019" y="504829"/>
                </a:cubicBezTo>
                <a:cubicBezTo>
                  <a:pt x="739377" y="501187"/>
                  <a:pt x="732859" y="506522"/>
                  <a:pt x="727779" y="507369"/>
                </a:cubicBezTo>
                <a:cubicBezTo>
                  <a:pt x="725239" y="508216"/>
                  <a:pt x="722784" y="509384"/>
                  <a:pt x="720159" y="509909"/>
                </a:cubicBezTo>
                <a:cubicBezTo>
                  <a:pt x="714288" y="511083"/>
                  <a:pt x="706885" y="508507"/>
                  <a:pt x="702379" y="512449"/>
                </a:cubicBezTo>
                <a:cubicBezTo>
                  <a:pt x="698503" y="515840"/>
                  <a:pt x="700686" y="522609"/>
                  <a:pt x="699839" y="527689"/>
                </a:cubicBezTo>
                <a:cubicBezTo>
                  <a:pt x="693912" y="526842"/>
                  <a:pt x="687793" y="526869"/>
                  <a:pt x="682059" y="525149"/>
                </a:cubicBezTo>
                <a:cubicBezTo>
                  <a:pt x="679135" y="524272"/>
                  <a:pt x="677169" y="521434"/>
                  <a:pt x="674439" y="520069"/>
                </a:cubicBezTo>
                <a:cubicBezTo>
                  <a:pt x="672044" y="518872"/>
                  <a:pt x="669359" y="518376"/>
                  <a:pt x="666819" y="517529"/>
                </a:cubicBezTo>
                <a:cubicBezTo>
                  <a:pt x="665126" y="514989"/>
                  <a:pt x="662913" y="512727"/>
                  <a:pt x="661739" y="509909"/>
                </a:cubicBezTo>
                <a:cubicBezTo>
                  <a:pt x="658650" y="502495"/>
                  <a:pt x="660960" y="491259"/>
                  <a:pt x="654119" y="487049"/>
                </a:cubicBezTo>
                <a:cubicBezTo>
                  <a:pt x="646872" y="482590"/>
                  <a:pt x="637186" y="488742"/>
                  <a:pt x="628719" y="489589"/>
                </a:cubicBezTo>
                <a:cubicBezTo>
                  <a:pt x="626179" y="490436"/>
                  <a:pt x="623776" y="492129"/>
                  <a:pt x="621099" y="492129"/>
                </a:cubicBezTo>
                <a:cubicBezTo>
                  <a:pt x="610865" y="492129"/>
                  <a:pt x="609897" y="488547"/>
                  <a:pt x="603319" y="481969"/>
                </a:cubicBezTo>
                <a:cubicBezTo>
                  <a:pt x="601626" y="476889"/>
                  <a:pt x="599119" y="472011"/>
                  <a:pt x="598239" y="466729"/>
                </a:cubicBezTo>
                <a:cubicBezTo>
                  <a:pt x="596546" y="456569"/>
                  <a:pt x="596984" y="445812"/>
                  <a:pt x="593159" y="436249"/>
                </a:cubicBezTo>
                <a:cubicBezTo>
                  <a:pt x="591587" y="432318"/>
                  <a:pt x="586785" y="430522"/>
                  <a:pt x="582999" y="428629"/>
                </a:cubicBezTo>
                <a:cubicBezTo>
                  <a:pt x="578210" y="426234"/>
                  <a:pt x="572954" y="424848"/>
                  <a:pt x="567759" y="423549"/>
                </a:cubicBezTo>
                <a:cubicBezTo>
                  <a:pt x="552603" y="419760"/>
                  <a:pt x="561042" y="421583"/>
                  <a:pt x="542359" y="418469"/>
                </a:cubicBezTo>
                <a:cubicBezTo>
                  <a:pt x="539819" y="416776"/>
                  <a:pt x="536646" y="415773"/>
                  <a:pt x="534739" y="413389"/>
                </a:cubicBezTo>
                <a:cubicBezTo>
                  <a:pt x="533414" y="411733"/>
                  <a:pt x="529825" y="396273"/>
                  <a:pt x="529659" y="395609"/>
                </a:cubicBezTo>
                <a:cubicBezTo>
                  <a:pt x="509339" y="396456"/>
                  <a:pt x="485517" y="386713"/>
                  <a:pt x="468699" y="398149"/>
                </a:cubicBezTo>
                <a:cubicBezTo>
                  <a:pt x="457475" y="405781"/>
                  <a:pt x="469268" y="425577"/>
                  <a:pt x="466159" y="438789"/>
                </a:cubicBezTo>
                <a:cubicBezTo>
                  <a:pt x="465546" y="441395"/>
                  <a:pt x="461079" y="440482"/>
                  <a:pt x="458539" y="441329"/>
                </a:cubicBezTo>
                <a:cubicBezTo>
                  <a:pt x="454555" y="439337"/>
                  <a:pt x="444349" y="434759"/>
                  <a:pt x="440759" y="431169"/>
                </a:cubicBezTo>
                <a:cubicBezTo>
                  <a:pt x="438600" y="429010"/>
                  <a:pt x="437194" y="426199"/>
                  <a:pt x="435679" y="423549"/>
                </a:cubicBezTo>
                <a:cubicBezTo>
                  <a:pt x="430657" y="414761"/>
                  <a:pt x="430909" y="414318"/>
                  <a:pt x="428059" y="405769"/>
                </a:cubicBezTo>
                <a:cubicBezTo>
                  <a:pt x="427212" y="393916"/>
                  <a:pt x="429445" y="381425"/>
                  <a:pt x="425519" y="370209"/>
                </a:cubicBezTo>
                <a:cubicBezTo>
                  <a:pt x="423146" y="363428"/>
                  <a:pt x="417095" y="357241"/>
                  <a:pt x="410279" y="354969"/>
                </a:cubicBezTo>
                <a:lnTo>
                  <a:pt x="395039" y="349889"/>
                </a:lnTo>
                <a:cubicBezTo>
                  <a:pt x="374719" y="336342"/>
                  <a:pt x="399272" y="354122"/>
                  <a:pt x="382339" y="337189"/>
                </a:cubicBezTo>
                <a:cubicBezTo>
                  <a:pt x="377415" y="332265"/>
                  <a:pt x="373297" y="331635"/>
                  <a:pt x="367099" y="329569"/>
                </a:cubicBezTo>
                <a:cubicBezTo>
                  <a:pt x="365744" y="325505"/>
                  <a:pt x="365067" y="316700"/>
                  <a:pt x="356939" y="319409"/>
                </a:cubicBezTo>
                <a:cubicBezTo>
                  <a:pt x="353531" y="320545"/>
                  <a:pt x="351859" y="324489"/>
                  <a:pt x="349319" y="327029"/>
                </a:cubicBezTo>
                <a:cubicBezTo>
                  <a:pt x="348472" y="332956"/>
                  <a:pt x="347321" y="338847"/>
                  <a:pt x="346779" y="344809"/>
                </a:cubicBezTo>
                <a:cubicBezTo>
                  <a:pt x="345627" y="357485"/>
                  <a:pt x="347000" y="370484"/>
                  <a:pt x="344239" y="382909"/>
                </a:cubicBezTo>
                <a:cubicBezTo>
                  <a:pt x="343460" y="386416"/>
                  <a:pt x="339759" y="388785"/>
                  <a:pt x="336619" y="390529"/>
                </a:cubicBezTo>
                <a:cubicBezTo>
                  <a:pt x="331938" y="393130"/>
                  <a:pt x="321379" y="395609"/>
                  <a:pt x="321379" y="395609"/>
                </a:cubicBezTo>
                <a:cubicBezTo>
                  <a:pt x="319686" y="398149"/>
                  <a:pt x="318683" y="401322"/>
                  <a:pt x="316299" y="403229"/>
                </a:cubicBezTo>
                <a:cubicBezTo>
                  <a:pt x="307698" y="410109"/>
                  <a:pt x="307316" y="403363"/>
                  <a:pt x="301059" y="398149"/>
                </a:cubicBezTo>
                <a:cubicBezTo>
                  <a:pt x="298714" y="396195"/>
                  <a:pt x="295784" y="395023"/>
                  <a:pt x="293439" y="393069"/>
                </a:cubicBezTo>
                <a:cubicBezTo>
                  <a:pt x="290679" y="390769"/>
                  <a:pt x="289304" y="386320"/>
                  <a:pt x="285819" y="385449"/>
                </a:cubicBezTo>
                <a:cubicBezTo>
                  <a:pt x="275109" y="382772"/>
                  <a:pt x="263806" y="383756"/>
                  <a:pt x="252799" y="382909"/>
                </a:cubicBezTo>
                <a:cubicBezTo>
                  <a:pt x="249544" y="382095"/>
                  <a:pt x="238663" y="379651"/>
                  <a:pt x="235019" y="377829"/>
                </a:cubicBezTo>
                <a:cubicBezTo>
                  <a:pt x="232289" y="376464"/>
                  <a:pt x="229939" y="374442"/>
                  <a:pt x="227399" y="372749"/>
                </a:cubicBezTo>
                <a:cubicBezTo>
                  <a:pt x="224859" y="374442"/>
                  <a:pt x="222124" y="375875"/>
                  <a:pt x="219779" y="377829"/>
                </a:cubicBezTo>
                <a:cubicBezTo>
                  <a:pt x="197914" y="396050"/>
                  <a:pt x="230416" y="386463"/>
                  <a:pt x="166439" y="382909"/>
                </a:cubicBezTo>
                <a:cubicBezTo>
                  <a:pt x="163899" y="380369"/>
                  <a:pt x="160812" y="378278"/>
                  <a:pt x="158819" y="375289"/>
                </a:cubicBezTo>
                <a:cubicBezTo>
                  <a:pt x="157334" y="373061"/>
                  <a:pt x="157476" y="370064"/>
                  <a:pt x="156279" y="367669"/>
                </a:cubicBezTo>
                <a:cubicBezTo>
                  <a:pt x="154955" y="365022"/>
                  <a:pt x="144565" y="350711"/>
                  <a:pt x="143579" y="349889"/>
                </a:cubicBezTo>
                <a:cubicBezTo>
                  <a:pt x="141522" y="348175"/>
                  <a:pt x="138499" y="348196"/>
                  <a:pt x="135959" y="347349"/>
                </a:cubicBezTo>
                <a:cubicBezTo>
                  <a:pt x="133419" y="345656"/>
                  <a:pt x="131173" y="343403"/>
                  <a:pt x="128339" y="342269"/>
                </a:cubicBezTo>
                <a:cubicBezTo>
                  <a:pt x="116741" y="337630"/>
                  <a:pt x="107336" y="336652"/>
                  <a:pt x="95319" y="334649"/>
                </a:cubicBezTo>
                <a:cubicBezTo>
                  <a:pt x="92779" y="333802"/>
                  <a:pt x="90333" y="332588"/>
                  <a:pt x="87699" y="332109"/>
                </a:cubicBezTo>
                <a:cubicBezTo>
                  <a:pt x="56379" y="326414"/>
                  <a:pt x="50137" y="331068"/>
                  <a:pt x="8959" y="334649"/>
                </a:cubicBezTo>
                <a:cubicBezTo>
                  <a:pt x="0" y="343608"/>
                  <a:pt x="6419" y="353699"/>
                  <a:pt x="6419" y="34226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FOKIS VIOTIA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29</a:t>
            </a:r>
            <a:endParaRPr/>
          </a:p>
        </p:txBody>
      </p:sp>
      <p:sp>
        <p:nvSpPr>
          <p:cNvPr id="316" name="CustomShape 86"/>
          <p:cNvSpPr/>
          <p:nvPr/>
        </p:nvSpPr>
        <p:spPr>
          <a:xfrm>
            <a:off x="8001360" y="3471120"/>
            <a:ext cx="941400" cy="756000"/>
          </a:xfrm>
          <a:custGeom>
            <a:avLst/>
            <a:gdLst/>
            <a:ahLst/>
            <a:rect l="0" t="0" r="r" b="b"/>
            <a:pathLst>
              <a:path w="1133408" h="910463">
                <a:moveTo>
                  <a:pt x="58420" y="188097"/>
                </a:moveTo>
                <a:cubicBezTo>
                  <a:pt x="47413" y="188097"/>
                  <a:pt x="30992" y="188666"/>
                  <a:pt x="17780" y="185557"/>
                </a:cubicBezTo>
                <a:cubicBezTo>
                  <a:pt x="15174" y="184944"/>
                  <a:pt x="17133" y="179830"/>
                  <a:pt x="15240" y="177937"/>
                </a:cubicBezTo>
                <a:cubicBezTo>
                  <a:pt x="10923" y="173620"/>
                  <a:pt x="0" y="167777"/>
                  <a:pt x="0" y="167777"/>
                </a:cubicBezTo>
                <a:cubicBezTo>
                  <a:pt x="1693" y="164390"/>
                  <a:pt x="2879" y="160698"/>
                  <a:pt x="5080" y="157617"/>
                </a:cubicBezTo>
                <a:cubicBezTo>
                  <a:pt x="7862" y="153722"/>
                  <a:pt x="15657" y="146989"/>
                  <a:pt x="20320" y="144917"/>
                </a:cubicBezTo>
                <a:lnTo>
                  <a:pt x="43180" y="137297"/>
                </a:lnTo>
                <a:lnTo>
                  <a:pt x="50800" y="134757"/>
                </a:lnTo>
                <a:cubicBezTo>
                  <a:pt x="54392" y="133560"/>
                  <a:pt x="57287" y="130595"/>
                  <a:pt x="60960" y="129677"/>
                </a:cubicBezTo>
                <a:cubicBezTo>
                  <a:pt x="67582" y="128021"/>
                  <a:pt x="74507" y="127984"/>
                  <a:pt x="81280" y="127137"/>
                </a:cubicBezTo>
                <a:cubicBezTo>
                  <a:pt x="112869" y="106077"/>
                  <a:pt x="58714" y="143402"/>
                  <a:pt x="96520" y="111897"/>
                </a:cubicBezTo>
                <a:cubicBezTo>
                  <a:pt x="98577" y="110183"/>
                  <a:pt x="101543" y="110006"/>
                  <a:pt x="104140" y="109357"/>
                </a:cubicBezTo>
                <a:cubicBezTo>
                  <a:pt x="122453" y="104779"/>
                  <a:pt x="132780" y="105754"/>
                  <a:pt x="154940" y="104277"/>
                </a:cubicBezTo>
                <a:cubicBezTo>
                  <a:pt x="176996" y="96925"/>
                  <a:pt x="166394" y="102983"/>
                  <a:pt x="185420" y="83957"/>
                </a:cubicBezTo>
                <a:lnTo>
                  <a:pt x="193040" y="76337"/>
                </a:lnTo>
                <a:cubicBezTo>
                  <a:pt x="193887" y="70410"/>
                  <a:pt x="194406" y="64428"/>
                  <a:pt x="195580" y="58557"/>
                </a:cubicBezTo>
                <a:cubicBezTo>
                  <a:pt x="196105" y="55932"/>
                  <a:pt x="198120" y="53614"/>
                  <a:pt x="198120" y="50937"/>
                </a:cubicBezTo>
                <a:cubicBezTo>
                  <a:pt x="198120" y="47446"/>
                  <a:pt x="196265" y="44200"/>
                  <a:pt x="195580" y="40777"/>
                </a:cubicBezTo>
                <a:cubicBezTo>
                  <a:pt x="194570" y="35727"/>
                  <a:pt x="193887" y="30617"/>
                  <a:pt x="193040" y="25537"/>
                </a:cubicBezTo>
                <a:cubicBezTo>
                  <a:pt x="195580" y="24690"/>
                  <a:pt x="198003" y="23329"/>
                  <a:pt x="200660" y="22997"/>
                </a:cubicBezTo>
                <a:cubicBezTo>
                  <a:pt x="211182" y="21682"/>
                  <a:pt x="231185" y="22662"/>
                  <a:pt x="243840" y="17917"/>
                </a:cubicBezTo>
                <a:cubicBezTo>
                  <a:pt x="259636" y="11994"/>
                  <a:pt x="248903" y="13935"/>
                  <a:pt x="264160" y="5217"/>
                </a:cubicBezTo>
                <a:cubicBezTo>
                  <a:pt x="266994" y="3597"/>
                  <a:pt x="279741" y="687"/>
                  <a:pt x="281940" y="137"/>
                </a:cubicBezTo>
                <a:cubicBezTo>
                  <a:pt x="287867" y="984"/>
                  <a:pt x="294365" y="0"/>
                  <a:pt x="299720" y="2677"/>
                </a:cubicBezTo>
                <a:cubicBezTo>
                  <a:pt x="302115" y="3874"/>
                  <a:pt x="300960" y="7957"/>
                  <a:pt x="302260" y="10297"/>
                </a:cubicBezTo>
                <a:cubicBezTo>
                  <a:pt x="305225" y="15634"/>
                  <a:pt x="309033" y="20457"/>
                  <a:pt x="312420" y="25537"/>
                </a:cubicBezTo>
                <a:cubicBezTo>
                  <a:pt x="313905" y="27765"/>
                  <a:pt x="317375" y="27823"/>
                  <a:pt x="320040" y="28077"/>
                </a:cubicBezTo>
                <a:cubicBezTo>
                  <a:pt x="335235" y="29524"/>
                  <a:pt x="350520" y="29770"/>
                  <a:pt x="365760" y="30617"/>
                </a:cubicBezTo>
                <a:cubicBezTo>
                  <a:pt x="371315" y="47283"/>
                  <a:pt x="370466" y="41450"/>
                  <a:pt x="365760" y="71257"/>
                </a:cubicBezTo>
                <a:cubicBezTo>
                  <a:pt x="364925" y="76546"/>
                  <a:pt x="360680" y="86497"/>
                  <a:pt x="360680" y="86497"/>
                </a:cubicBezTo>
                <a:cubicBezTo>
                  <a:pt x="361527" y="94117"/>
                  <a:pt x="361361" y="101919"/>
                  <a:pt x="363220" y="109357"/>
                </a:cubicBezTo>
                <a:cubicBezTo>
                  <a:pt x="365215" y="117338"/>
                  <a:pt x="373392" y="119529"/>
                  <a:pt x="378460" y="124597"/>
                </a:cubicBezTo>
                <a:cubicBezTo>
                  <a:pt x="383384" y="129521"/>
                  <a:pt x="384014" y="133639"/>
                  <a:pt x="386080" y="139837"/>
                </a:cubicBezTo>
                <a:cubicBezTo>
                  <a:pt x="386188" y="140698"/>
                  <a:pt x="387546" y="162356"/>
                  <a:pt x="391160" y="167777"/>
                </a:cubicBezTo>
                <a:cubicBezTo>
                  <a:pt x="393153" y="170766"/>
                  <a:pt x="395945" y="173192"/>
                  <a:pt x="398780" y="175397"/>
                </a:cubicBezTo>
                <a:lnTo>
                  <a:pt x="421640" y="190637"/>
                </a:lnTo>
                <a:cubicBezTo>
                  <a:pt x="427618" y="194622"/>
                  <a:pt x="430064" y="203605"/>
                  <a:pt x="436880" y="205877"/>
                </a:cubicBezTo>
                <a:lnTo>
                  <a:pt x="459740" y="213497"/>
                </a:lnTo>
                <a:cubicBezTo>
                  <a:pt x="464626" y="215126"/>
                  <a:pt x="469900" y="215190"/>
                  <a:pt x="474980" y="216037"/>
                </a:cubicBezTo>
                <a:cubicBezTo>
                  <a:pt x="476673" y="218577"/>
                  <a:pt x="480060" y="220604"/>
                  <a:pt x="480060" y="223657"/>
                </a:cubicBezTo>
                <a:cubicBezTo>
                  <a:pt x="480060" y="229012"/>
                  <a:pt x="476673" y="233817"/>
                  <a:pt x="474980" y="238897"/>
                </a:cubicBezTo>
                <a:cubicBezTo>
                  <a:pt x="469749" y="254589"/>
                  <a:pt x="469776" y="246783"/>
                  <a:pt x="497840" y="243977"/>
                </a:cubicBezTo>
                <a:cubicBezTo>
                  <a:pt x="515958" y="237938"/>
                  <a:pt x="494054" y="246501"/>
                  <a:pt x="513080" y="233817"/>
                </a:cubicBezTo>
                <a:cubicBezTo>
                  <a:pt x="515308" y="232332"/>
                  <a:pt x="518160" y="232124"/>
                  <a:pt x="520700" y="231277"/>
                </a:cubicBezTo>
                <a:cubicBezTo>
                  <a:pt x="531707" y="232124"/>
                  <a:pt x="543054" y="230973"/>
                  <a:pt x="553720" y="233817"/>
                </a:cubicBezTo>
                <a:cubicBezTo>
                  <a:pt x="556670" y="234604"/>
                  <a:pt x="556772" y="239155"/>
                  <a:pt x="558800" y="241437"/>
                </a:cubicBezTo>
                <a:cubicBezTo>
                  <a:pt x="563573" y="246807"/>
                  <a:pt x="568960" y="251597"/>
                  <a:pt x="574040" y="256677"/>
                </a:cubicBezTo>
                <a:cubicBezTo>
                  <a:pt x="576580" y="259217"/>
                  <a:pt x="579667" y="261308"/>
                  <a:pt x="581660" y="264297"/>
                </a:cubicBezTo>
                <a:lnTo>
                  <a:pt x="591820" y="279537"/>
                </a:lnTo>
                <a:cubicBezTo>
                  <a:pt x="593305" y="281765"/>
                  <a:pt x="596794" y="281670"/>
                  <a:pt x="599440" y="282077"/>
                </a:cubicBezTo>
                <a:cubicBezTo>
                  <a:pt x="607850" y="283371"/>
                  <a:pt x="616406" y="283492"/>
                  <a:pt x="624840" y="284617"/>
                </a:cubicBezTo>
                <a:cubicBezTo>
                  <a:pt x="629119" y="285188"/>
                  <a:pt x="633307" y="286310"/>
                  <a:pt x="637540" y="287157"/>
                </a:cubicBezTo>
                <a:cubicBezTo>
                  <a:pt x="642620" y="290544"/>
                  <a:pt x="649393" y="292237"/>
                  <a:pt x="652780" y="297317"/>
                </a:cubicBezTo>
                <a:cubicBezTo>
                  <a:pt x="654473" y="299857"/>
                  <a:pt x="655271" y="303319"/>
                  <a:pt x="657860" y="304937"/>
                </a:cubicBezTo>
                <a:cubicBezTo>
                  <a:pt x="662401" y="307775"/>
                  <a:pt x="667849" y="308967"/>
                  <a:pt x="673100" y="310017"/>
                </a:cubicBezTo>
                <a:cubicBezTo>
                  <a:pt x="693318" y="314061"/>
                  <a:pt x="681509" y="312080"/>
                  <a:pt x="708660" y="315097"/>
                </a:cubicBezTo>
                <a:cubicBezTo>
                  <a:pt x="726796" y="321142"/>
                  <a:pt x="719445" y="323147"/>
                  <a:pt x="731520" y="315097"/>
                </a:cubicBezTo>
                <a:cubicBezTo>
                  <a:pt x="734060" y="311710"/>
                  <a:pt x="736679" y="308382"/>
                  <a:pt x="739140" y="304937"/>
                </a:cubicBezTo>
                <a:cubicBezTo>
                  <a:pt x="740914" y="302453"/>
                  <a:pt x="741836" y="299224"/>
                  <a:pt x="744220" y="297317"/>
                </a:cubicBezTo>
                <a:cubicBezTo>
                  <a:pt x="746311" y="295644"/>
                  <a:pt x="749300" y="295624"/>
                  <a:pt x="751840" y="294777"/>
                </a:cubicBezTo>
                <a:cubicBezTo>
                  <a:pt x="762000" y="295624"/>
                  <a:pt x="772305" y="295409"/>
                  <a:pt x="782320" y="297317"/>
                </a:cubicBezTo>
                <a:cubicBezTo>
                  <a:pt x="790210" y="298820"/>
                  <a:pt x="797229" y="303801"/>
                  <a:pt x="805180" y="304937"/>
                </a:cubicBezTo>
                <a:lnTo>
                  <a:pt x="822960" y="307477"/>
                </a:lnTo>
                <a:cubicBezTo>
                  <a:pt x="825500" y="309170"/>
                  <a:pt x="828421" y="310398"/>
                  <a:pt x="830580" y="312557"/>
                </a:cubicBezTo>
                <a:cubicBezTo>
                  <a:pt x="837859" y="319836"/>
                  <a:pt x="834068" y="319534"/>
                  <a:pt x="838200" y="327797"/>
                </a:cubicBezTo>
                <a:cubicBezTo>
                  <a:pt x="839565" y="330527"/>
                  <a:pt x="841587" y="332877"/>
                  <a:pt x="843280" y="335417"/>
                </a:cubicBezTo>
                <a:cubicBezTo>
                  <a:pt x="842433" y="337957"/>
                  <a:pt x="842413" y="340946"/>
                  <a:pt x="840740" y="343037"/>
                </a:cubicBezTo>
                <a:cubicBezTo>
                  <a:pt x="838833" y="345421"/>
                  <a:pt x="835279" y="345958"/>
                  <a:pt x="833120" y="348117"/>
                </a:cubicBezTo>
                <a:cubicBezTo>
                  <a:pt x="830961" y="350276"/>
                  <a:pt x="829733" y="353197"/>
                  <a:pt x="828040" y="355737"/>
                </a:cubicBezTo>
                <a:cubicBezTo>
                  <a:pt x="828887" y="365050"/>
                  <a:pt x="829257" y="374419"/>
                  <a:pt x="830580" y="383677"/>
                </a:cubicBezTo>
                <a:cubicBezTo>
                  <a:pt x="830959" y="386327"/>
                  <a:pt x="831406" y="389240"/>
                  <a:pt x="833120" y="391297"/>
                </a:cubicBezTo>
                <a:cubicBezTo>
                  <a:pt x="835830" y="394549"/>
                  <a:pt x="840066" y="396162"/>
                  <a:pt x="843280" y="398917"/>
                </a:cubicBezTo>
                <a:cubicBezTo>
                  <a:pt x="846007" y="401255"/>
                  <a:pt x="848065" y="404332"/>
                  <a:pt x="850900" y="406537"/>
                </a:cubicBezTo>
                <a:cubicBezTo>
                  <a:pt x="855719" y="410285"/>
                  <a:pt x="866140" y="416697"/>
                  <a:pt x="866140" y="416697"/>
                </a:cubicBezTo>
                <a:cubicBezTo>
                  <a:pt x="866987" y="419237"/>
                  <a:pt x="866787" y="422424"/>
                  <a:pt x="868680" y="424317"/>
                </a:cubicBezTo>
                <a:cubicBezTo>
                  <a:pt x="870573" y="426210"/>
                  <a:pt x="874072" y="425372"/>
                  <a:pt x="876300" y="426857"/>
                </a:cubicBezTo>
                <a:cubicBezTo>
                  <a:pt x="879289" y="428850"/>
                  <a:pt x="881380" y="431937"/>
                  <a:pt x="883920" y="434477"/>
                </a:cubicBezTo>
                <a:cubicBezTo>
                  <a:pt x="884767" y="437017"/>
                  <a:pt x="883783" y="442097"/>
                  <a:pt x="886460" y="442097"/>
                </a:cubicBezTo>
                <a:cubicBezTo>
                  <a:pt x="889513" y="442097"/>
                  <a:pt x="892280" y="437439"/>
                  <a:pt x="891540" y="434477"/>
                </a:cubicBezTo>
                <a:cubicBezTo>
                  <a:pt x="890891" y="431880"/>
                  <a:pt x="886460" y="432784"/>
                  <a:pt x="883920" y="431937"/>
                </a:cubicBezTo>
                <a:cubicBezTo>
                  <a:pt x="876213" y="455058"/>
                  <a:pt x="888035" y="418541"/>
                  <a:pt x="878840" y="452257"/>
                </a:cubicBezTo>
                <a:cubicBezTo>
                  <a:pt x="877431" y="457423"/>
                  <a:pt x="875453" y="462417"/>
                  <a:pt x="873760" y="467497"/>
                </a:cubicBezTo>
                <a:cubicBezTo>
                  <a:pt x="871365" y="474681"/>
                  <a:pt x="863600" y="487817"/>
                  <a:pt x="863600" y="487817"/>
                </a:cubicBezTo>
                <a:cubicBezTo>
                  <a:pt x="864447" y="511524"/>
                  <a:pt x="863926" y="535319"/>
                  <a:pt x="866140" y="558937"/>
                </a:cubicBezTo>
                <a:cubicBezTo>
                  <a:pt x="866934" y="567410"/>
                  <a:pt x="874132" y="571068"/>
                  <a:pt x="878840" y="576717"/>
                </a:cubicBezTo>
                <a:cubicBezTo>
                  <a:pt x="883274" y="582038"/>
                  <a:pt x="884823" y="585411"/>
                  <a:pt x="886460" y="591957"/>
                </a:cubicBezTo>
                <a:cubicBezTo>
                  <a:pt x="902885" y="657656"/>
                  <a:pt x="882086" y="581611"/>
                  <a:pt x="896620" y="630057"/>
                </a:cubicBezTo>
                <a:cubicBezTo>
                  <a:pt x="897623" y="633401"/>
                  <a:pt x="897131" y="637376"/>
                  <a:pt x="899160" y="640217"/>
                </a:cubicBezTo>
                <a:cubicBezTo>
                  <a:pt x="901621" y="643662"/>
                  <a:pt x="906106" y="645082"/>
                  <a:pt x="909320" y="647837"/>
                </a:cubicBezTo>
                <a:cubicBezTo>
                  <a:pt x="916926" y="654356"/>
                  <a:pt x="916794" y="655238"/>
                  <a:pt x="922020" y="663077"/>
                </a:cubicBezTo>
                <a:cubicBezTo>
                  <a:pt x="922867" y="681704"/>
                  <a:pt x="922338" y="700444"/>
                  <a:pt x="924560" y="718957"/>
                </a:cubicBezTo>
                <a:cubicBezTo>
                  <a:pt x="925074" y="723244"/>
                  <a:pt x="933359" y="730757"/>
                  <a:pt x="937260" y="731657"/>
                </a:cubicBezTo>
                <a:cubicBezTo>
                  <a:pt x="945551" y="733570"/>
                  <a:pt x="954193" y="733350"/>
                  <a:pt x="962660" y="734197"/>
                </a:cubicBezTo>
                <a:cubicBezTo>
                  <a:pt x="976630" y="743510"/>
                  <a:pt x="964777" y="734197"/>
                  <a:pt x="975360" y="746897"/>
                </a:cubicBezTo>
                <a:cubicBezTo>
                  <a:pt x="981472" y="754231"/>
                  <a:pt x="983108" y="754602"/>
                  <a:pt x="990600" y="759597"/>
                </a:cubicBezTo>
                <a:cubicBezTo>
                  <a:pt x="993987" y="758750"/>
                  <a:pt x="997403" y="758016"/>
                  <a:pt x="1000760" y="757057"/>
                </a:cubicBezTo>
                <a:cubicBezTo>
                  <a:pt x="1003334" y="756321"/>
                  <a:pt x="1005703" y="754517"/>
                  <a:pt x="1008380" y="754517"/>
                </a:cubicBezTo>
                <a:cubicBezTo>
                  <a:pt x="1015206" y="754517"/>
                  <a:pt x="1021927" y="756210"/>
                  <a:pt x="1028700" y="757057"/>
                </a:cubicBezTo>
                <a:cubicBezTo>
                  <a:pt x="1028722" y="757145"/>
                  <a:pt x="1032565" y="773622"/>
                  <a:pt x="1033780" y="774837"/>
                </a:cubicBezTo>
                <a:cubicBezTo>
                  <a:pt x="1035673" y="776730"/>
                  <a:pt x="1038860" y="776530"/>
                  <a:pt x="1041400" y="777377"/>
                </a:cubicBezTo>
                <a:cubicBezTo>
                  <a:pt x="1042247" y="774837"/>
                  <a:pt x="1042267" y="771848"/>
                  <a:pt x="1043940" y="769757"/>
                </a:cubicBezTo>
                <a:cubicBezTo>
                  <a:pt x="1055174" y="755715"/>
                  <a:pt x="1093942" y="766987"/>
                  <a:pt x="1097280" y="767217"/>
                </a:cubicBezTo>
                <a:cubicBezTo>
                  <a:pt x="1106610" y="767860"/>
                  <a:pt x="1115907" y="768910"/>
                  <a:pt x="1125220" y="769757"/>
                </a:cubicBezTo>
                <a:cubicBezTo>
                  <a:pt x="1133407" y="782038"/>
                  <a:pt x="1132840" y="778659"/>
                  <a:pt x="1132840" y="800237"/>
                </a:cubicBezTo>
                <a:cubicBezTo>
                  <a:pt x="1132840" y="810432"/>
                  <a:pt x="1131976" y="820661"/>
                  <a:pt x="1130300" y="830717"/>
                </a:cubicBezTo>
                <a:cubicBezTo>
                  <a:pt x="1129420" y="835999"/>
                  <a:pt x="1126913" y="840877"/>
                  <a:pt x="1125220" y="845957"/>
                </a:cubicBezTo>
                <a:lnTo>
                  <a:pt x="1122680" y="853577"/>
                </a:lnTo>
                <a:lnTo>
                  <a:pt x="1120140" y="861197"/>
                </a:lnTo>
                <a:cubicBezTo>
                  <a:pt x="1119293" y="863737"/>
                  <a:pt x="1118125" y="866192"/>
                  <a:pt x="1117600" y="868817"/>
                </a:cubicBezTo>
                <a:cubicBezTo>
                  <a:pt x="1116753" y="873050"/>
                  <a:pt x="1116196" y="877352"/>
                  <a:pt x="1115060" y="881517"/>
                </a:cubicBezTo>
                <a:cubicBezTo>
                  <a:pt x="1113651" y="886683"/>
                  <a:pt x="1111279" y="891562"/>
                  <a:pt x="1109980" y="896757"/>
                </a:cubicBezTo>
                <a:cubicBezTo>
                  <a:pt x="1106791" y="909514"/>
                  <a:pt x="1110752" y="905813"/>
                  <a:pt x="1099820" y="909457"/>
                </a:cubicBezTo>
                <a:cubicBezTo>
                  <a:pt x="1087967" y="908610"/>
                  <a:pt x="1075603" y="910462"/>
                  <a:pt x="1064260" y="906917"/>
                </a:cubicBezTo>
                <a:cubicBezTo>
                  <a:pt x="1060646" y="905788"/>
                  <a:pt x="1061059" y="900045"/>
                  <a:pt x="1059180" y="896757"/>
                </a:cubicBezTo>
                <a:cubicBezTo>
                  <a:pt x="1057665" y="894107"/>
                  <a:pt x="1056054" y="891482"/>
                  <a:pt x="1054100" y="889137"/>
                </a:cubicBezTo>
                <a:cubicBezTo>
                  <a:pt x="1035638" y="866983"/>
                  <a:pt x="1057885" y="897992"/>
                  <a:pt x="1038860" y="871357"/>
                </a:cubicBezTo>
                <a:cubicBezTo>
                  <a:pt x="1037086" y="868873"/>
                  <a:pt x="1036164" y="865644"/>
                  <a:pt x="1033780" y="863737"/>
                </a:cubicBezTo>
                <a:cubicBezTo>
                  <a:pt x="1030489" y="861104"/>
                  <a:pt x="1011076" y="858683"/>
                  <a:pt x="1010920" y="858657"/>
                </a:cubicBezTo>
                <a:cubicBezTo>
                  <a:pt x="1009227" y="861197"/>
                  <a:pt x="1006805" y="863381"/>
                  <a:pt x="1005840" y="866277"/>
                </a:cubicBezTo>
                <a:cubicBezTo>
                  <a:pt x="1001938" y="877984"/>
                  <a:pt x="1005408" y="879841"/>
                  <a:pt x="1000760" y="889137"/>
                </a:cubicBezTo>
                <a:cubicBezTo>
                  <a:pt x="999395" y="891867"/>
                  <a:pt x="997373" y="894217"/>
                  <a:pt x="995680" y="896757"/>
                </a:cubicBezTo>
                <a:cubicBezTo>
                  <a:pt x="995048" y="896631"/>
                  <a:pt x="977963" y="893760"/>
                  <a:pt x="975360" y="891677"/>
                </a:cubicBezTo>
                <a:cubicBezTo>
                  <a:pt x="969729" y="887172"/>
                  <a:pt x="968460" y="876573"/>
                  <a:pt x="965200" y="871357"/>
                </a:cubicBezTo>
                <a:cubicBezTo>
                  <a:pt x="963296" y="868311"/>
                  <a:pt x="960120" y="866277"/>
                  <a:pt x="957580" y="863737"/>
                </a:cubicBezTo>
                <a:cubicBezTo>
                  <a:pt x="949404" y="839209"/>
                  <a:pt x="962515" y="877344"/>
                  <a:pt x="949960" y="845957"/>
                </a:cubicBezTo>
                <a:cubicBezTo>
                  <a:pt x="947971" y="840985"/>
                  <a:pt x="946573" y="835797"/>
                  <a:pt x="944880" y="830717"/>
                </a:cubicBezTo>
                <a:cubicBezTo>
                  <a:pt x="944033" y="828177"/>
                  <a:pt x="942989" y="825694"/>
                  <a:pt x="942340" y="823097"/>
                </a:cubicBezTo>
                <a:cubicBezTo>
                  <a:pt x="941493" y="819710"/>
                  <a:pt x="940759" y="816294"/>
                  <a:pt x="939800" y="812937"/>
                </a:cubicBezTo>
                <a:cubicBezTo>
                  <a:pt x="939064" y="810363"/>
                  <a:pt x="938933" y="807408"/>
                  <a:pt x="937260" y="805317"/>
                </a:cubicBezTo>
                <a:cubicBezTo>
                  <a:pt x="935353" y="802933"/>
                  <a:pt x="932180" y="801930"/>
                  <a:pt x="929640" y="800237"/>
                </a:cubicBezTo>
                <a:cubicBezTo>
                  <a:pt x="919755" y="785409"/>
                  <a:pt x="930802" y="798278"/>
                  <a:pt x="914400" y="790077"/>
                </a:cubicBezTo>
                <a:cubicBezTo>
                  <a:pt x="887632" y="776693"/>
                  <a:pt x="927417" y="785032"/>
                  <a:pt x="881380" y="779917"/>
                </a:cubicBezTo>
                <a:cubicBezTo>
                  <a:pt x="882227" y="769757"/>
                  <a:pt x="881119" y="759240"/>
                  <a:pt x="883920" y="749437"/>
                </a:cubicBezTo>
                <a:cubicBezTo>
                  <a:pt x="884759" y="746502"/>
                  <a:pt x="891076" y="747374"/>
                  <a:pt x="891540" y="744357"/>
                </a:cubicBezTo>
                <a:cubicBezTo>
                  <a:pt x="892962" y="735114"/>
                  <a:pt x="890236" y="725687"/>
                  <a:pt x="889000" y="716417"/>
                </a:cubicBezTo>
                <a:cubicBezTo>
                  <a:pt x="888539" y="712957"/>
                  <a:pt x="888192" y="709288"/>
                  <a:pt x="886460" y="706257"/>
                </a:cubicBezTo>
                <a:cubicBezTo>
                  <a:pt x="884678" y="703138"/>
                  <a:pt x="881380" y="701177"/>
                  <a:pt x="878840" y="698637"/>
                </a:cubicBezTo>
                <a:cubicBezTo>
                  <a:pt x="877993" y="696097"/>
                  <a:pt x="877785" y="693245"/>
                  <a:pt x="876300" y="691017"/>
                </a:cubicBezTo>
                <a:cubicBezTo>
                  <a:pt x="873491" y="686804"/>
                  <a:pt x="865746" y="680660"/>
                  <a:pt x="861060" y="678317"/>
                </a:cubicBezTo>
                <a:cubicBezTo>
                  <a:pt x="858665" y="677120"/>
                  <a:pt x="855980" y="676624"/>
                  <a:pt x="853440" y="675777"/>
                </a:cubicBezTo>
                <a:cubicBezTo>
                  <a:pt x="846667" y="677470"/>
                  <a:pt x="839681" y="678471"/>
                  <a:pt x="833120" y="680857"/>
                </a:cubicBezTo>
                <a:cubicBezTo>
                  <a:pt x="830251" y="681900"/>
                  <a:pt x="826865" y="688667"/>
                  <a:pt x="825500" y="685937"/>
                </a:cubicBezTo>
                <a:cubicBezTo>
                  <a:pt x="819795" y="674527"/>
                  <a:pt x="830561" y="669196"/>
                  <a:pt x="835660" y="663077"/>
                </a:cubicBezTo>
                <a:cubicBezTo>
                  <a:pt x="837614" y="660732"/>
                  <a:pt x="839047" y="657997"/>
                  <a:pt x="840740" y="655457"/>
                </a:cubicBezTo>
                <a:cubicBezTo>
                  <a:pt x="834922" y="638003"/>
                  <a:pt x="843306" y="655466"/>
                  <a:pt x="815340" y="645297"/>
                </a:cubicBezTo>
                <a:cubicBezTo>
                  <a:pt x="812471" y="644254"/>
                  <a:pt x="811953" y="640217"/>
                  <a:pt x="810260" y="637677"/>
                </a:cubicBezTo>
                <a:cubicBezTo>
                  <a:pt x="809413" y="631750"/>
                  <a:pt x="810151" y="625368"/>
                  <a:pt x="807720" y="619897"/>
                </a:cubicBezTo>
                <a:cubicBezTo>
                  <a:pt x="805806" y="615590"/>
                  <a:pt x="796038" y="613802"/>
                  <a:pt x="792480" y="612277"/>
                </a:cubicBezTo>
                <a:cubicBezTo>
                  <a:pt x="783457" y="608410"/>
                  <a:pt x="782353" y="607219"/>
                  <a:pt x="774700" y="602117"/>
                </a:cubicBezTo>
                <a:cubicBezTo>
                  <a:pt x="775742" y="591692"/>
                  <a:pt x="779916" y="570412"/>
                  <a:pt x="774700" y="558937"/>
                </a:cubicBezTo>
                <a:cubicBezTo>
                  <a:pt x="772718" y="554577"/>
                  <a:pt x="767927" y="552164"/>
                  <a:pt x="764540" y="548777"/>
                </a:cubicBezTo>
                <a:cubicBezTo>
                  <a:pt x="759460" y="549624"/>
                  <a:pt x="753585" y="548460"/>
                  <a:pt x="749300" y="551317"/>
                </a:cubicBezTo>
                <a:cubicBezTo>
                  <a:pt x="717285" y="572660"/>
                  <a:pt x="762449" y="558825"/>
                  <a:pt x="731520" y="566557"/>
                </a:cubicBezTo>
                <a:cubicBezTo>
                  <a:pt x="706573" y="554084"/>
                  <a:pt x="740767" y="569772"/>
                  <a:pt x="701040" y="558937"/>
                </a:cubicBezTo>
                <a:cubicBezTo>
                  <a:pt x="698095" y="558134"/>
                  <a:pt x="696405" y="554497"/>
                  <a:pt x="693420" y="553857"/>
                </a:cubicBezTo>
                <a:cubicBezTo>
                  <a:pt x="684276" y="551898"/>
                  <a:pt x="674785" y="552248"/>
                  <a:pt x="665480" y="551317"/>
                </a:cubicBezTo>
                <a:cubicBezTo>
                  <a:pt x="657851" y="550554"/>
                  <a:pt x="650240" y="549624"/>
                  <a:pt x="642620" y="548777"/>
                </a:cubicBezTo>
                <a:cubicBezTo>
                  <a:pt x="640080" y="547930"/>
                  <a:pt x="637228" y="547722"/>
                  <a:pt x="635000" y="546237"/>
                </a:cubicBezTo>
                <a:cubicBezTo>
                  <a:pt x="632011" y="544244"/>
                  <a:pt x="630834" y="539604"/>
                  <a:pt x="627380" y="538617"/>
                </a:cubicBezTo>
                <a:cubicBezTo>
                  <a:pt x="624023" y="537658"/>
                  <a:pt x="620699" y="540867"/>
                  <a:pt x="617220" y="541157"/>
                </a:cubicBezTo>
                <a:cubicBezTo>
                  <a:pt x="600324" y="542565"/>
                  <a:pt x="583353" y="542850"/>
                  <a:pt x="566420" y="543697"/>
                </a:cubicBezTo>
                <a:cubicBezTo>
                  <a:pt x="560493" y="542850"/>
                  <a:pt x="554416" y="542732"/>
                  <a:pt x="548640" y="541157"/>
                </a:cubicBezTo>
                <a:cubicBezTo>
                  <a:pt x="531372" y="536447"/>
                  <a:pt x="544110" y="537828"/>
                  <a:pt x="533400" y="528457"/>
                </a:cubicBezTo>
                <a:cubicBezTo>
                  <a:pt x="521704" y="518223"/>
                  <a:pt x="519469" y="519771"/>
                  <a:pt x="508000" y="513217"/>
                </a:cubicBezTo>
                <a:cubicBezTo>
                  <a:pt x="505350" y="511702"/>
                  <a:pt x="502920" y="509830"/>
                  <a:pt x="500380" y="508137"/>
                </a:cubicBezTo>
                <a:cubicBezTo>
                  <a:pt x="494699" y="516658"/>
                  <a:pt x="490178" y="519095"/>
                  <a:pt x="500380" y="530997"/>
                </a:cubicBezTo>
                <a:cubicBezTo>
                  <a:pt x="502652" y="533647"/>
                  <a:pt x="507153" y="532690"/>
                  <a:pt x="510540" y="533537"/>
                </a:cubicBezTo>
                <a:cubicBezTo>
                  <a:pt x="513080" y="535230"/>
                  <a:pt x="516001" y="536458"/>
                  <a:pt x="518160" y="538617"/>
                </a:cubicBezTo>
                <a:cubicBezTo>
                  <a:pt x="520319" y="540776"/>
                  <a:pt x="521286" y="543892"/>
                  <a:pt x="523240" y="546237"/>
                </a:cubicBezTo>
                <a:cubicBezTo>
                  <a:pt x="525540" y="548997"/>
                  <a:pt x="528522" y="551130"/>
                  <a:pt x="530860" y="553857"/>
                </a:cubicBezTo>
                <a:cubicBezTo>
                  <a:pt x="533615" y="557071"/>
                  <a:pt x="535487" y="561024"/>
                  <a:pt x="538480" y="564017"/>
                </a:cubicBezTo>
                <a:cubicBezTo>
                  <a:pt x="542933" y="568470"/>
                  <a:pt x="547936" y="569984"/>
                  <a:pt x="553720" y="571637"/>
                </a:cubicBezTo>
                <a:cubicBezTo>
                  <a:pt x="557077" y="572596"/>
                  <a:pt x="560568" y="573073"/>
                  <a:pt x="563880" y="574177"/>
                </a:cubicBezTo>
                <a:cubicBezTo>
                  <a:pt x="568205" y="575619"/>
                  <a:pt x="572347" y="577564"/>
                  <a:pt x="576580" y="579257"/>
                </a:cubicBezTo>
                <a:cubicBezTo>
                  <a:pt x="591927" y="602278"/>
                  <a:pt x="592820" y="595050"/>
                  <a:pt x="558800" y="591957"/>
                </a:cubicBezTo>
                <a:cubicBezTo>
                  <a:pt x="553720" y="592804"/>
                  <a:pt x="548587" y="593380"/>
                  <a:pt x="543560" y="594497"/>
                </a:cubicBezTo>
                <a:cubicBezTo>
                  <a:pt x="540946" y="595078"/>
                  <a:pt x="538597" y="597369"/>
                  <a:pt x="535940" y="597037"/>
                </a:cubicBezTo>
                <a:cubicBezTo>
                  <a:pt x="527240" y="595950"/>
                  <a:pt x="517855" y="587994"/>
                  <a:pt x="510540" y="584337"/>
                </a:cubicBezTo>
                <a:cubicBezTo>
                  <a:pt x="508145" y="583140"/>
                  <a:pt x="505381" y="582852"/>
                  <a:pt x="502920" y="581797"/>
                </a:cubicBezTo>
                <a:cubicBezTo>
                  <a:pt x="499440" y="580305"/>
                  <a:pt x="496505" y="577279"/>
                  <a:pt x="492760" y="576717"/>
                </a:cubicBezTo>
                <a:cubicBezTo>
                  <a:pt x="479337" y="574704"/>
                  <a:pt x="465667" y="575024"/>
                  <a:pt x="452120" y="574177"/>
                </a:cubicBezTo>
                <a:lnTo>
                  <a:pt x="426720" y="569097"/>
                </a:lnTo>
                <a:cubicBezTo>
                  <a:pt x="422569" y="568267"/>
                  <a:pt x="421932" y="562084"/>
                  <a:pt x="419100" y="558937"/>
                </a:cubicBezTo>
                <a:cubicBezTo>
                  <a:pt x="414294" y="553597"/>
                  <a:pt x="407845" y="549675"/>
                  <a:pt x="403860" y="543697"/>
                </a:cubicBezTo>
                <a:cubicBezTo>
                  <a:pt x="399488" y="537139"/>
                  <a:pt x="395659" y="530316"/>
                  <a:pt x="388620" y="525917"/>
                </a:cubicBezTo>
                <a:cubicBezTo>
                  <a:pt x="385660" y="524067"/>
                  <a:pt x="381847" y="524224"/>
                  <a:pt x="378460" y="523377"/>
                </a:cubicBezTo>
                <a:cubicBezTo>
                  <a:pt x="375920" y="521684"/>
                  <a:pt x="373570" y="519662"/>
                  <a:pt x="370840" y="518297"/>
                </a:cubicBezTo>
                <a:cubicBezTo>
                  <a:pt x="353264" y="509509"/>
                  <a:pt x="312038" y="518083"/>
                  <a:pt x="307340" y="518297"/>
                </a:cubicBezTo>
                <a:lnTo>
                  <a:pt x="292100" y="523377"/>
                </a:lnTo>
                <a:cubicBezTo>
                  <a:pt x="288508" y="524574"/>
                  <a:pt x="288512" y="516697"/>
                  <a:pt x="287020" y="513217"/>
                </a:cubicBezTo>
                <a:cubicBezTo>
                  <a:pt x="280710" y="498495"/>
                  <a:pt x="289163" y="512621"/>
                  <a:pt x="279400" y="497977"/>
                </a:cubicBezTo>
                <a:cubicBezTo>
                  <a:pt x="280247" y="493744"/>
                  <a:pt x="279798" y="489025"/>
                  <a:pt x="281940" y="485277"/>
                </a:cubicBezTo>
                <a:cubicBezTo>
                  <a:pt x="283455" y="482627"/>
                  <a:pt x="286830" y="481562"/>
                  <a:pt x="289560" y="480197"/>
                </a:cubicBezTo>
                <a:cubicBezTo>
                  <a:pt x="294767" y="477594"/>
                  <a:pt x="305050" y="476083"/>
                  <a:pt x="309880" y="475117"/>
                </a:cubicBezTo>
                <a:cubicBezTo>
                  <a:pt x="311624" y="457679"/>
                  <a:pt x="306890" y="450863"/>
                  <a:pt x="320040" y="442097"/>
                </a:cubicBezTo>
                <a:cubicBezTo>
                  <a:pt x="322268" y="440612"/>
                  <a:pt x="325120" y="440404"/>
                  <a:pt x="327660" y="439557"/>
                </a:cubicBezTo>
                <a:cubicBezTo>
                  <a:pt x="331569" y="440115"/>
                  <a:pt x="347149" y="441259"/>
                  <a:pt x="353060" y="444637"/>
                </a:cubicBezTo>
                <a:cubicBezTo>
                  <a:pt x="356736" y="446737"/>
                  <a:pt x="359174" y="451012"/>
                  <a:pt x="363220" y="452257"/>
                </a:cubicBezTo>
                <a:cubicBezTo>
                  <a:pt x="370548" y="454512"/>
                  <a:pt x="378460" y="453950"/>
                  <a:pt x="386080" y="454797"/>
                </a:cubicBezTo>
                <a:cubicBezTo>
                  <a:pt x="399627" y="453950"/>
                  <a:pt x="413438" y="455053"/>
                  <a:pt x="426720" y="452257"/>
                </a:cubicBezTo>
                <a:cubicBezTo>
                  <a:pt x="430235" y="451517"/>
                  <a:pt x="431351" y="446630"/>
                  <a:pt x="434340" y="444637"/>
                </a:cubicBezTo>
                <a:cubicBezTo>
                  <a:pt x="436568" y="443152"/>
                  <a:pt x="439420" y="442944"/>
                  <a:pt x="441960" y="442097"/>
                </a:cubicBezTo>
                <a:cubicBezTo>
                  <a:pt x="457662" y="452565"/>
                  <a:pt x="442345" y="440942"/>
                  <a:pt x="454660" y="454797"/>
                </a:cubicBezTo>
                <a:cubicBezTo>
                  <a:pt x="467314" y="469032"/>
                  <a:pt x="465939" y="467396"/>
                  <a:pt x="477520" y="475117"/>
                </a:cubicBezTo>
                <a:cubicBezTo>
                  <a:pt x="479752" y="474798"/>
                  <a:pt x="499787" y="474545"/>
                  <a:pt x="502920" y="467497"/>
                </a:cubicBezTo>
                <a:cubicBezTo>
                  <a:pt x="505351" y="462026"/>
                  <a:pt x="504613" y="455644"/>
                  <a:pt x="505460" y="449717"/>
                </a:cubicBezTo>
                <a:cubicBezTo>
                  <a:pt x="504613" y="439557"/>
                  <a:pt x="504267" y="429343"/>
                  <a:pt x="502920" y="419237"/>
                </a:cubicBezTo>
                <a:cubicBezTo>
                  <a:pt x="501757" y="410514"/>
                  <a:pt x="497101" y="407355"/>
                  <a:pt x="490220" y="401457"/>
                </a:cubicBezTo>
                <a:cubicBezTo>
                  <a:pt x="487902" y="399470"/>
                  <a:pt x="485575" y="397063"/>
                  <a:pt x="482600" y="396377"/>
                </a:cubicBezTo>
                <a:cubicBezTo>
                  <a:pt x="474309" y="394464"/>
                  <a:pt x="465643" y="394892"/>
                  <a:pt x="457200" y="393837"/>
                </a:cubicBezTo>
                <a:cubicBezTo>
                  <a:pt x="452090" y="393198"/>
                  <a:pt x="447040" y="392144"/>
                  <a:pt x="441960" y="391297"/>
                </a:cubicBezTo>
                <a:cubicBezTo>
                  <a:pt x="439420" y="389604"/>
                  <a:pt x="437070" y="387582"/>
                  <a:pt x="434340" y="386217"/>
                </a:cubicBezTo>
                <a:cubicBezTo>
                  <a:pt x="431945" y="385020"/>
                  <a:pt x="429060" y="384977"/>
                  <a:pt x="426720" y="383677"/>
                </a:cubicBezTo>
                <a:cubicBezTo>
                  <a:pt x="421383" y="380712"/>
                  <a:pt x="411480" y="373517"/>
                  <a:pt x="411480" y="373517"/>
                </a:cubicBezTo>
                <a:cubicBezTo>
                  <a:pt x="410633" y="370977"/>
                  <a:pt x="409521" y="368511"/>
                  <a:pt x="408940" y="365897"/>
                </a:cubicBezTo>
                <a:cubicBezTo>
                  <a:pt x="407823" y="360870"/>
                  <a:pt x="408029" y="355543"/>
                  <a:pt x="406400" y="350657"/>
                </a:cubicBezTo>
                <a:cubicBezTo>
                  <a:pt x="403420" y="341716"/>
                  <a:pt x="396113" y="340100"/>
                  <a:pt x="388620" y="335417"/>
                </a:cubicBezTo>
                <a:cubicBezTo>
                  <a:pt x="386031" y="333799"/>
                  <a:pt x="383540" y="332030"/>
                  <a:pt x="381000" y="330337"/>
                </a:cubicBezTo>
                <a:cubicBezTo>
                  <a:pt x="376005" y="322845"/>
                  <a:pt x="375634" y="321209"/>
                  <a:pt x="368300" y="315097"/>
                </a:cubicBezTo>
                <a:cubicBezTo>
                  <a:pt x="365955" y="313143"/>
                  <a:pt x="363025" y="311971"/>
                  <a:pt x="360680" y="310017"/>
                </a:cubicBezTo>
                <a:cubicBezTo>
                  <a:pt x="357920" y="307717"/>
                  <a:pt x="355360" y="305157"/>
                  <a:pt x="353060" y="302397"/>
                </a:cubicBezTo>
                <a:cubicBezTo>
                  <a:pt x="345163" y="292921"/>
                  <a:pt x="350390" y="293595"/>
                  <a:pt x="337820" y="284617"/>
                </a:cubicBezTo>
                <a:cubicBezTo>
                  <a:pt x="335641" y="283061"/>
                  <a:pt x="332661" y="283132"/>
                  <a:pt x="330200" y="282077"/>
                </a:cubicBezTo>
                <a:cubicBezTo>
                  <a:pt x="308229" y="272661"/>
                  <a:pt x="330290" y="280414"/>
                  <a:pt x="312420" y="274457"/>
                </a:cubicBezTo>
                <a:cubicBezTo>
                  <a:pt x="310727" y="271070"/>
                  <a:pt x="309219" y="267585"/>
                  <a:pt x="307340" y="264297"/>
                </a:cubicBezTo>
                <a:cubicBezTo>
                  <a:pt x="305825" y="261647"/>
                  <a:pt x="303225" y="259573"/>
                  <a:pt x="302260" y="256677"/>
                </a:cubicBezTo>
                <a:cubicBezTo>
                  <a:pt x="300631" y="251791"/>
                  <a:pt x="300567" y="246517"/>
                  <a:pt x="299720" y="241437"/>
                </a:cubicBezTo>
                <a:cubicBezTo>
                  <a:pt x="296333" y="242284"/>
                  <a:pt x="292917" y="243018"/>
                  <a:pt x="289560" y="243977"/>
                </a:cubicBezTo>
                <a:cubicBezTo>
                  <a:pt x="286986" y="244713"/>
                  <a:pt x="284480" y="247364"/>
                  <a:pt x="281940" y="246517"/>
                </a:cubicBezTo>
                <a:cubicBezTo>
                  <a:pt x="276148" y="244586"/>
                  <a:pt x="266700" y="236357"/>
                  <a:pt x="266700" y="236357"/>
                </a:cubicBezTo>
                <a:cubicBezTo>
                  <a:pt x="265007" y="233817"/>
                  <a:pt x="264160" y="230430"/>
                  <a:pt x="261620" y="228737"/>
                </a:cubicBezTo>
                <a:cubicBezTo>
                  <a:pt x="232110" y="209064"/>
                  <a:pt x="271586" y="245346"/>
                  <a:pt x="241300" y="221117"/>
                </a:cubicBezTo>
                <a:cubicBezTo>
                  <a:pt x="235690" y="216629"/>
                  <a:pt x="231140" y="210957"/>
                  <a:pt x="226060" y="205877"/>
                </a:cubicBezTo>
                <a:cubicBezTo>
                  <a:pt x="213752" y="193569"/>
                  <a:pt x="230189" y="201705"/>
                  <a:pt x="210820" y="190637"/>
                </a:cubicBezTo>
                <a:cubicBezTo>
                  <a:pt x="204909" y="187259"/>
                  <a:pt x="189329" y="186115"/>
                  <a:pt x="185420" y="185557"/>
                </a:cubicBezTo>
                <a:cubicBezTo>
                  <a:pt x="164500" y="178584"/>
                  <a:pt x="175481" y="181234"/>
                  <a:pt x="152400" y="177937"/>
                </a:cubicBezTo>
                <a:cubicBezTo>
                  <a:pt x="129899" y="170437"/>
                  <a:pt x="134118" y="170824"/>
                  <a:pt x="91440" y="177937"/>
                </a:cubicBezTo>
                <a:cubicBezTo>
                  <a:pt x="87897" y="178528"/>
                  <a:pt x="87320" y="184749"/>
                  <a:pt x="83820" y="185557"/>
                </a:cubicBezTo>
                <a:cubicBezTo>
                  <a:pt x="75570" y="187461"/>
                  <a:pt x="69427" y="188097"/>
                  <a:pt x="58420" y="1880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EVIA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31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17" name="CustomShape 87"/>
          <p:cNvSpPr/>
          <p:nvPr/>
        </p:nvSpPr>
        <p:spPr>
          <a:xfrm>
            <a:off x="8855640" y="3509280"/>
            <a:ext cx="137160" cy="172080"/>
          </a:xfrm>
          <a:custGeom>
            <a:avLst/>
            <a:gdLst/>
            <a:ahLst/>
            <a:rect l="0" t="0" r="r" b="b"/>
            <a:pathLst>
              <a:path w="165516" h="207434">
                <a:moveTo>
                  <a:pt x="140115" y="195580"/>
                </a:moveTo>
                <a:cubicBezTo>
                  <a:pt x="140962" y="193887"/>
                  <a:pt x="153630" y="189935"/>
                  <a:pt x="157895" y="180340"/>
                </a:cubicBezTo>
                <a:cubicBezTo>
                  <a:pt x="160070" y="175447"/>
                  <a:pt x="161282" y="170180"/>
                  <a:pt x="162975" y="165100"/>
                </a:cubicBezTo>
                <a:lnTo>
                  <a:pt x="165515" y="157480"/>
                </a:lnTo>
                <a:cubicBezTo>
                  <a:pt x="164668" y="154093"/>
                  <a:pt x="164911" y="150225"/>
                  <a:pt x="162975" y="147320"/>
                </a:cubicBezTo>
                <a:cubicBezTo>
                  <a:pt x="160161" y="143100"/>
                  <a:pt x="152082" y="141149"/>
                  <a:pt x="147735" y="139700"/>
                </a:cubicBezTo>
                <a:cubicBezTo>
                  <a:pt x="145195" y="138007"/>
                  <a:pt x="142921" y="135823"/>
                  <a:pt x="140115" y="134620"/>
                </a:cubicBezTo>
                <a:cubicBezTo>
                  <a:pt x="136906" y="133245"/>
                  <a:pt x="132815" y="134082"/>
                  <a:pt x="129955" y="132080"/>
                </a:cubicBezTo>
                <a:cubicBezTo>
                  <a:pt x="114083" y="120969"/>
                  <a:pt x="117634" y="118390"/>
                  <a:pt x="107095" y="106680"/>
                </a:cubicBezTo>
                <a:cubicBezTo>
                  <a:pt x="102289" y="101340"/>
                  <a:pt x="91855" y="91440"/>
                  <a:pt x="91855" y="91440"/>
                </a:cubicBezTo>
                <a:cubicBezTo>
                  <a:pt x="92702" y="88053"/>
                  <a:pt x="94395" y="84771"/>
                  <a:pt x="94395" y="81280"/>
                </a:cubicBezTo>
                <a:cubicBezTo>
                  <a:pt x="94395" y="70762"/>
                  <a:pt x="94336" y="60901"/>
                  <a:pt x="86775" y="53340"/>
                </a:cubicBezTo>
                <a:cubicBezTo>
                  <a:pt x="84616" y="51181"/>
                  <a:pt x="82051" y="49225"/>
                  <a:pt x="79155" y="48260"/>
                </a:cubicBezTo>
                <a:cubicBezTo>
                  <a:pt x="74269" y="46631"/>
                  <a:pt x="68995" y="46567"/>
                  <a:pt x="63915" y="45720"/>
                </a:cubicBezTo>
                <a:cubicBezTo>
                  <a:pt x="62222" y="43180"/>
                  <a:pt x="60789" y="40445"/>
                  <a:pt x="58835" y="38100"/>
                </a:cubicBezTo>
                <a:cubicBezTo>
                  <a:pt x="56535" y="35340"/>
                  <a:pt x="53208" y="33469"/>
                  <a:pt x="51215" y="30480"/>
                </a:cubicBezTo>
                <a:cubicBezTo>
                  <a:pt x="49730" y="28252"/>
                  <a:pt x="50160" y="25088"/>
                  <a:pt x="48675" y="22860"/>
                </a:cubicBezTo>
                <a:cubicBezTo>
                  <a:pt x="46682" y="19871"/>
                  <a:pt x="43260" y="18075"/>
                  <a:pt x="41055" y="15240"/>
                </a:cubicBezTo>
                <a:cubicBezTo>
                  <a:pt x="37307" y="10421"/>
                  <a:pt x="30895" y="0"/>
                  <a:pt x="30895" y="0"/>
                </a:cubicBezTo>
                <a:cubicBezTo>
                  <a:pt x="27508" y="2540"/>
                  <a:pt x="22255" y="3669"/>
                  <a:pt x="20735" y="7620"/>
                </a:cubicBezTo>
                <a:cubicBezTo>
                  <a:pt x="17680" y="15562"/>
                  <a:pt x="18801" y="24533"/>
                  <a:pt x="18195" y="33020"/>
                </a:cubicBezTo>
                <a:cubicBezTo>
                  <a:pt x="17108" y="48245"/>
                  <a:pt x="17102" y="63545"/>
                  <a:pt x="15655" y="78740"/>
                </a:cubicBezTo>
                <a:cubicBezTo>
                  <a:pt x="14767" y="88067"/>
                  <a:pt x="13157" y="86346"/>
                  <a:pt x="5495" y="88900"/>
                </a:cubicBezTo>
                <a:cubicBezTo>
                  <a:pt x="3802" y="91440"/>
                  <a:pt x="917" y="93509"/>
                  <a:pt x="415" y="96520"/>
                </a:cubicBezTo>
                <a:cubicBezTo>
                  <a:pt x="0" y="99011"/>
                  <a:pt x="5940" y="111062"/>
                  <a:pt x="8035" y="111760"/>
                </a:cubicBezTo>
                <a:cubicBezTo>
                  <a:pt x="16107" y="114451"/>
                  <a:pt x="24968" y="113453"/>
                  <a:pt x="33435" y="114300"/>
                </a:cubicBezTo>
                <a:cubicBezTo>
                  <a:pt x="32588" y="123613"/>
                  <a:pt x="32520" y="133031"/>
                  <a:pt x="30895" y="142240"/>
                </a:cubicBezTo>
                <a:cubicBezTo>
                  <a:pt x="29964" y="147513"/>
                  <a:pt x="27508" y="152400"/>
                  <a:pt x="25815" y="157480"/>
                </a:cubicBezTo>
                <a:cubicBezTo>
                  <a:pt x="23884" y="163272"/>
                  <a:pt x="35263" y="149251"/>
                  <a:pt x="41055" y="147320"/>
                </a:cubicBezTo>
                <a:lnTo>
                  <a:pt x="48675" y="144780"/>
                </a:lnTo>
                <a:cubicBezTo>
                  <a:pt x="51215" y="142240"/>
                  <a:pt x="53155" y="138904"/>
                  <a:pt x="56295" y="137160"/>
                </a:cubicBezTo>
                <a:cubicBezTo>
                  <a:pt x="60976" y="134559"/>
                  <a:pt x="71535" y="132080"/>
                  <a:pt x="71535" y="132080"/>
                </a:cubicBezTo>
                <a:cubicBezTo>
                  <a:pt x="78308" y="133773"/>
                  <a:pt x="86554" y="132616"/>
                  <a:pt x="91855" y="137160"/>
                </a:cubicBezTo>
                <a:cubicBezTo>
                  <a:pt x="94505" y="139432"/>
                  <a:pt x="91614" y="144693"/>
                  <a:pt x="89315" y="147320"/>
                </a:cubicBezTo>
                <a:cubicBezTo>
                  <a:pt x="85295" y="151915"/>
                  <a:pt x="78392" y="153163"/>
                  <a:pt x="74075" y="157480"/>
                </a:cubicBezTo>
                <a:lnTo>
                  <a:pt x="58835" y="172720"/>
                </a:lnTo>
                <a:cubicBezTo>
                  <a:pt x="57988" y="175260"/>
                  <a:pt x="55448" y="177800"/>
                  <a:pt x="56295" y="180340"/>
                </a:cubicBezTo>
                <a:cubicBezTo>
                  <a:pt x="58673" y="187475"/>
                  <a:pt x="65825" y="188597"/>
                  <a:pt x="71535" y="190500"/>
                </a:cubicBezTo>
                <a:cubicBezTo>
                  <a:pt x="82542" y="189653"/>
                  <a:pt x="93941" y="190993"/>
                  <a:pt x="104555" y="187960"/>
                </a:cubicBezTo>
                <a:cubicBezTo>
                  <a:pt x="107129" y="187224"/>
                  <a:pt x="104418" y="180340"/>
                  <a:pt x="107095" y="180340"/>
                </a:cubicBezTo>
                <a:cubicBezTo>
                  <a:pt x="110148" y="180340"/>
                  <a:pt x="110482" y="185420"/>
                  <a:pt x="112175" y="187960"/>
                </a:cubicBezTo>
                <a:cubicBezTo>
                  <a:pt x="113522" y="193349"/>
                  <a:pt x="114370" y="204147"/>
                  <a:pt x="122335" y="205740"/>
                </a:cubicBezTo>
                <a:cubicBezTo>
                  <a:pt x="128206" y="206914"/>
                  <a:pt x="134188" y="204047"/>
                  <a:pt x="140115" y="203200"/>
                </a:cubicBezTo>
                <a:cubicBezTo>
                  <a:pt x="160435" y="189653"/>
                  <a:pt x="135882" y="207433"/>
                  <a:pt x="152815" y="190500"/>
                </a:cubicBezTo>
                <a:cubicBezTo>
                  <a:pt x="154974" y="188341"/>
                  <a:pt x="139268" y="197273"/>
                  <a:pt x="140115" y="19558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8" name="CustomShape 88"/>
          <p:cNvSpPr/>
          <p:nvPr/>
        </p:nvSpPr>
        <p:spPr>
          <a:xfrm>
            <a:off x="7092000" y="4136040"/>
            <a:ext cx="439560" cy="478080"/>
          </a:xfrm>
          <a:custGeom>
            <a:avLst/>
            <a:gdLst/>
            <a:ahLst/>
            <a:rect l="0" t="0" r="r" b="b"/>
            <a:pathLst>
              <a:path w="529591" h="576096">
                <a:moveTo>
                  <a:pt x="344805" y="188595"/>
                </a:moveTo>
                <a:cubicBezTo>
                  <a:pt x="340995" y="187325"/>
                  <a:pt x="337222" y="185939"/>
                  <a:pt x="333375" y="184785"/>
                </a:cubicBezTo>
                <a:cubicBezTo>
                  <a:pt x="330867" y="184033"/>
                  <a:pt x="328161" y="183911"/>
                  <a:pt x="325755" y="182880"/>
                </a:cubicBezTo>
                <a:cubicBezTo>
                  <a:pt x="323651" y="181978"/>
                  <a:pt x="322249" y="179672"/>
                  <a:pt x="320040" y="179070"/>
                </a:cubicBezTo>
                <a:cubicBezTo>
                  <a:pt x="315101" y="177723"/>
                  <a:pt x="309880" y="177800"/>
                  <a:pt x="304800" y="177165"/>
                </a:cubicBezTo>
                <a:cubicBezTo>
                  <a:pt x="299791" y="157127"/>
                  <a:pt x="307268" y="181485"/>
                  <a:pt x="297180" y="163830"/>
                </a:cubicBezTo>
                <a:cubicBezTo>
                  <a:pt x="290989" y="152996"/>
                  <a:pt x="300673" y="158009"/>
                  <a:pt x="289560" y="154305"/>
                </a:cubicBezTo>
                <a:lnTo>
                  <a:pt x="278130" y="142875"/>
                </a:lnTo>
                <a:cubicBezTo>
                  <a:pt x="276710" y="141455"/>
                  <a:pt x="276930" y="139040"/>
                  <a:pt x="276225" y="137160"/>
                </a:cubicBezTo>
                <a:cubicBezTo>
                  <a:pt x="275024" y="133958"/>
                  <a:pt x="274604" y="130262"/>
                  <a:pt x="272415" y="127635"/>
                </a:cubicBezTo>
                <a:cubicBezTo>
                  <a:pt x="271129" y="126092"/>
                  <a:pt x="268605" y="126365"/>
                  <a:pt x="266700" y="125730"/>
                </a:cubicBezTo>
                <a:cubicBezTo>
                  <a:pt x="264795" y="123825"/>
                  <a:pt x="263324" y="121352"/>
                  <a:pt x="260985" y="120015"/>
                </a:cubicBezTo>
                <a:cubicBezTo>
                  <a:pt x="258712" y="118716"/>
                  <a:pt x="255882" y="118829"/>
                  <a:pt x="253365" y="118110"/>
                </a:cubicBezTo>
                <a:cubicBezTo>
                  <a:pt x="251434" y="117558"/>
                  <a:pt x="249555" y="116840"/>
                  <a:pt x="247650" y="116205"/>
                </a:cubicBezTo>
                <a:cubicBezTo>
                  <a:pt x="240665" y="116840"/>
                  <a:pt x="233709" y="118110"/>
                  <a:pt x="226695" y="118110"/>
                </a:cubicBezTo>
                <a:cubicBezTo>
                  <a:pt x="207743" y="118110"/>
                  <a:pt x="207299" y="117547"/>
                  <a:pt x="194310" y="114300"/>
                </a:cubicBezTo>
                <a:cubicBezTo>
                  <a:pt x="191028" y="112112"/>
                  <a:pt x="184713" y="108442"/>
                  <a:pt x="182880" y="104775"/>
                </a:cubicBezTo>
                <a:cubicBezTo>
                  <a:pt x="181432" y="101879"/>
                  <a:pt x="181610" y="98425"/>
                  <a:pt x="180975" y="95250"/>
                </a:cubicBezTo>
                <a:cubicBezTo>
                  <a:pt x="180340" y="85725"/>
                  <a:pt x="180639" y="76091"/>
                  <a:pt x="179070" y="66675"/>
                </a:cubicBezTo>
                <a:cubicBezTo>
                  <a:pt x="178694" y="64417"/>
                  <a:pt x="176064" y="63104"/>
                  <a:pt x="175260" y="60960"/>
                </a:cubicBezTo>
                <a:cubicBezTo>
                  <a:pt x="174123" y="57928"/>
                  <a:pt x="174492" y="54467"/>
                  <a:pt x="173355" y="51435"/>
                </a:cubicBezTo>
                <a:cubicBezTo>
                  <a:pt x="172551" y="49291"/>
                  <a:pt x="170681" y="47708"/>
                  <a:pt x="169545" y="45720"/>
                </a:cubicBezTo>
                <a:cubicBezTo>
                  <a:pt x="157829" y="25218"/>
                  <a:pt x="176756" y="54631"/>
                  <a:pt x="158115" y="26670"/>
                </a:cubicBezTo>
                <a:lnTo>
                  <a:pt x="154305" y="20955"/>
                </a:lnTo>
                <a:cubicBezTo>
                  <a:pt x="151969" y="17450"/>
                  <a:pt x="148622" y="11620"/>
                  <a:pt x="144780" y="9525"/>
                </a:cubicBezTo>
                <a:cubicBezTo>
                  <a:pt x="140017" y="6927"/>
                  <a:pt x="134639" y="5664"/>
                  <a:pt x="129540" y="3810"/>
                </a:cubicBezTo>
                <a:cubicBezTo>
                  <a:pt x="122380" y="1207"/>
                  <a:pt x="123170" y="1774"/>
                  <a:pt x="114300" y="0"/>
                </a:cubicBezTo>
                <a:cubicBezTo>
                  <a:pt x="109220" y="1270"/>
                  <a:pt x="103321" y="766"/>
                  <a:pt x="99060" y="3810"/>
                </a:cubicBezTo>
                <a:cubicBezTo>
                  <a:pt x="93893" y="7501"/>
                  <a:pt x="87630" y="19050"/>
                  <a:pt x="87630" y="19050"/>
                </a:cubicBezTo>
                <a:cubicBezTo>
                  <a:pt x="86995" y="28575"/>
                  <a:pt x="86724" y="38131"/>
                  <a:pt x="85725" y="47625"/>
                </a:cubicBezTo>
                <a:cubicBezTo>
                  <a:pt x="85451" y="50229"/>
                  <a:pt x="84288" y="52669"/>
                  <a:pt x="83820" y="55245"/>
                </a:cubicBezTo>
                <a:cubicBezTo>
                  <a:pt x="83017" y="59663"/>
                  <a:pt x="83527" y="64389"/>
                  <a:pt x="81915" y="68580"/>
                </a:cubicBezTo>
                <a:cubicBezTo>
                  <a:pt x="79813" y="74044"/>
                  <a:pt x="72911" y="83231"/>
                  <a:pt x="66675" y="85725"/>
                </a:cubicBezTo>
                <a:cubicBezTo>
                  <a:pt x="63089" y="87160"/>
                  <a:pt x="59055" y="86995"/>
                  <a:pt x="55245" y="87630"/>
                </a:cubicBezTo>
                <a:cubicBezTo>
                  <a:pt x="53340" y="88265"/>
                  <a:pt x="51461" y="88983"/>
                  <a:pt x="49530" y="89535"/>
                </a:cubicBezTo>
                <a:cubicBezTo>
                  <a:pt x="47013" y="90254"/>
                  <a:pt x="44055" y="89939"/>
                  <a:pt x="41910" y="91440"/>
                </a:cubicBezTo>
                <a:cubicBezTo>
                  <a:pt x="27090" y="101814"/>
                  <a:pt x="34221" y="99523"/>
                  <a:pt x="26670" y="108585"/>
                </a:cubicBezTo>
                <a:cubicBezTo>
                  <a:pt x="24945" y="110655"/>
                  <a:pt x="22680" y="112230"/>
                  <a:pt x="20955" y="114300"/>
                </a:cubicBezTo>
                <a:cubicBezTo>
                  <a:pt x="19489" y="116059"/>
                  <a:pt x="18281" y="118027"/>
                  <a:pt x="17145" y="120015"/>
                </a:cubicBezTo>
                <a:cubicBezTo>
                  <a:pt x="14242" y="125095"/>
                  <a:pt x="12957" y="128007"/>
                  <a:pt x="11430" y="133350"/>
                </a:cubicBezTo>
                <a:cubicBezTo>
                  <a:pt x="10711" y="135867"/>
                  <a:pt x="10160" y="138430"/>
                  <a:pt x="9525" y="140970"/>
                </a:cubicBezTo>
                <a:cubicBezTo>
                  <a:pt x="8273" y="157251"/>
                  <a:pt x="9358" y="161211"/>
                  <a:pt x="5715" y="173355"/>
                </a:cubicBezTo>
                <a:cubicBezTo>
                  <a:pt x="4561" y="177202"/>
                  <a:pt x="3175" y="180975"/>
                  <a:pt x="1905" y="184785"/>
                </a:cubicBezTo>
                <a:lnTo>
                  <a:pt x="0" y="190500"/>
                </a:lnTo>
                <a:cubicBezTo>
                  <a:pt x="1270" y="195580"/>
                  <a:pt x="2432" y="200688"/>
                  <a:pt x="3810" y="205740"/>
                </a:cubicBezTo>
                <a:cubicBezTo>
                  <a:pt x="4338" y="207677"/>
                  <a:pt x="4817" y="209659"/>
                  <a:pt x="5715" y="211455"/>
                </a:cubicBezTo>
                <a:cubicBezTo>
                  <a:pt x="7856" y="215736"/>
                  <a:pt x="11629" y="219876"/>
                  <a:pt x="15240" y="222885"/>
                </a:cubicBezTo>
                <a:cubicBezTo>
                  <a:pt x="16999" y="224351"/>
                  <a:pt x="18811" y="225891"/>
                  <a:pt x="20955" y="226695"/>
                </a:cubicBezTo>
                <a:cubicBezTo>
                  <a:pt x="23085" y="227494"/>
                  <a:pt x="40626" y="230291"/>
                  <a:pt x="41910" y="230505"/>
                </a:cubicBezTo>
                <a:cubicBezTo>
                  <a:pt x="43815" y="231140"/>
                  <a:pt x="45829" y="231512"/>
                  <a:pt x="47625" y="232410"/>
                </a:cubicBezTo>
                <a:cubicBezTo>
                  <a:pt x="52220" y="234708"/>
                  <a:pt x="58331" y="238913"/>
                  <a:pt x="62865" y="241935"/>
                </a:cubicBezTo>
                <a:cubicBezTo>
                  <a:pt x="64770" y="244475"/>
                  <a:pt x="66456" y="247195"/>
                  <a:pt x="68580" y="249555"/>
                </a:cubicBezTo>
                <a:cubicBezTo>
                  <a:pt x="72184" y="253560"/>
                  <a:pt x="80010" y="260985"/>
                  <a:pt x="80010" y="260985"/>
                </a:cubicBezTo>
                <a:cubicBezTo>
                  <a:pt x="80645" y="262890"/>
                  <a:pt x="81124" y="264854"/>
                  <a:pt x="81915" y="266700"/>
                </a:cubicBezTo>
                <a:cubicBezTo>
                  <a:pt x="84815" y="273467"/>
                  <a:pt x="85709" y="274295"/>
                  <a:pt x="89535" y="280035"/>
                </a:cubicBezTo>
                <a:cubicBezTo>
                  <a:pt x="93286" y="325044"/>
                  <a:pt x="89540" y="283894"/>
                  <a:pt x="93345" y="318135"/>
                </a:cubicBezTo>
                <a:cubicBezTo>
                  <a:pt x="94050" y="324478"/>
                  <a:pt x="94280" y="330878"/>
                  <a:pt x="95250" y="337185"/>
                </a:cubicBezTo>
                <a:cubicBezTo>
                  <a:pt x="95555" y="339170"/>
                  <a:pt x="96703" y="340943"/>
                  <a:pt x="97155" y="342900"/>
                </a:cubicBezTo>
                <a:cubicBezTo>
                  <a:pt x="98611" y="349210"/>
                  <a:pt x="99695" y="355600"/>
                  <a:pt x="100965" y="361950"/>
                </a:cubicBezTo>
                <a:cubicBezTo>
                  <a:pt x="104775" y="360680"/>
                  <a:pt x="109053" y="360368"/>
                  <a:pt x="112395" y="358140"/>
                </a:cubicBezTo>
                <a:cubicBezTo>
                  <a:pt x="119781" y="353216"/>
                  <a:pt x="115938" y="355054"/>
                  <a:pt x="123825" y="352425"/>
                </a:cubicBezTo>
                <a:cubicBezTo>
                  <a:pt x="132080" y="353060"/>
                  <a:pt x="140452" y="352804"/>
                  <a:pt x="148590" y="354330"/>
                </a:cubicBezTo>
                <a:cubicBezTo>
                  <a:pt x="156054" y="355730"/>
                  <a:pt x="153191" y="359915"/>
                  <a:pt x="158115" y="363855"/>
                </a:cubicBezTo>
                <a:cubicBezTo>
                  <a:pt x="159683" y="365109"/>
                  <a:pt x="161925" y="365125"/>
                  <a:pt x="163830" y="365760"/>
                </a:cubicBezTo>
                <a:cubicBezTo>
                  <a:pt x="167640" y="369570"/>
                  <a:pt x="171811" y="373051"/>
                  <a:pt x="175260" y="377190"/>
                </a:cubicBezTo>
                <a:cubicBezTo>
                  <a:pt x="178191" y="380708"/>
                  <a:pt x="179642" y="385382"/>
                  <a:pt x="182880" y="388620"/>
                </a:cubicBezTo>
                <a:cubicBezTo>
                  <a:pt x="184785" y="390525"/>
                  <a:pt x="186842" y="392290"/>
                  <a:pt x="188595" y="394335"/>
                </a:cubicBezTo>
                <a:cubicBezTo>
                  <a:pt x="190661" y="396746"/>
                  <a:pt x="191937" y="399846"/>
                  <a:pt x="194310" y="401955"/>
                </a:cubicBezTo>
                <a:cubicBezTo>
                  <a:pt x="197732" y="404997"/>
                  <a:pt x="201930" y="407035"/>
                  <a:pt x="205740" y="409575"/>
                </a:cubicBezTo>
                <a:cubicBezTo>
                  <a:pt x="207645" y="410845"/>
                  <a:pt x="209407" y="412361"/>
                  <a:pt x="211455" y="413385"/>
                </a:cubicBezTo>
                <a:cubicBezTo>
                  <a:pt x="216113" y="415714"/>
                  <a:pt x="220751" y="417639"/>
                  <a:pt x="224790" y="421005"/>
                </a:cubicBezTo>
                <a:cubicBezTo>
                  <a:pt x="226860" y="422730"/>
                  <a:pt x="228435" y="424995"/>
                  <a:pt x="230505" y="426720"/>
                </a:cubicBezTo>
                <a:cubicBezTo>
                  <a:pt x="238679" y="433531"/>
                  <a:pt x="234346" y="427138"/>
                  <a:pt x="241935" y="436245"/>
                </a:cubicBezTo>
                <a:cubicBezTo>
                  <a:pt x="243401" y="438004"/>
                  <a:pt x="244022" y="440452"/>
                  <a:pt x="245745" y="441960"/>
                </a:cubicBezTo>
                <a:cubicBezTo>
                  <a:pt x="249191" y="444975"/>
                  <a:pt x="257175" y="449580"/>
                  <a:pt x="257175" y="449580"/>
                </a:cubicBezTo>
                <a:cubicBezTo>
                  <a:pt x="258445" y="451485"/>
                  <a:pt x="259519" y="453536"/>
                  <a:pt x="260985" y="455295"/>
                </a:cubicBezTo>
                <a:cubicBezTo>
                  <a:pt x="262710" y="457365"/>
                  <a:pt x="265206" y="458768"/>
                  <a:pt x="266700" y="461010"/>
                </a:cubicBezTo>
                <a:cubicBezTo>
                  <a:pt x="267814" y="462681"/>
                  <a:pt x="267630" y="464970"/>
                  <a:pt x="268605" y="466725"/>
                </a:cubicBezTo>
                <a:cubicBezTo>
                  <a:pt x="270829" y="470728"/>
                  <a:pt x="273685" y="474345"/>
                  <a:pt x="276225" y="478155"/>
                </a:cubicBezTo>
                <a:lnTo>
                  <a:pt x="280035" y="483870"/>
                </a:lnTo>
                <a:cubicBezTo>
                  <a:pt x="283472" y="489025"/>
                  <a:pt x="285238" y="491163"/>
                  <a:pt x="287655" y="497205"/>
                </a:cubicBezTo>
                <a:cubicBezTo>
                  <a:pt x="289147" y="500934"/>
                  <a:pt x="290491" y="504739"/>
                  <a:pt x="291465" y="508635"/>
                </a:cubicBezTo>
                <a:cubicBezTo>
                  <a:pt x="292100" y="511175"/>
                  <a:pt x="291734" y="514211"/>
                  <a:pt x="293370" y="516255"/>
                </a:cubicBezTo>
                <a:cubicBezTo>
                  <a:pt x="294624" y="517823"/>
                  <a:pt x="297180" y="517525"/>
                  <a:pt x="299085" y="518160"/>
                </a:cubicBezTo>
                <a:cubicBezTo>
                  <a:pt x="300990" y="520065"/>
                  <a:pt x="303306" y="521633"/>
                  <a:pt x="304800" y="523875"/>
                </a:cubicBezTo>
                <a:cubicBezTo>
                  <a:pt x="307647" y="528145"/>
                  <a:pt x="306070" y="532764"/>
                  <a:pt x="308610" y="537210"/>
                </a:cubicBezTo>
                <a:cubicBezTo>
                  <a:pt x="309947" y="539549"/>
                  <a:pt x="312759" y="540733"/>
                  <a:pt x="314325" y="542925"/>
                </a:cubicBezTo>
                <a:cubicBezTo>
                  <a:pt x="320932" y="552175"/>
                  <a:pt x="315894" y="547969"/>
                  <a:pt x="320040" y="556260"/>
                </a:cubicBezTo>
                <a:cubicBezTo>
                  <a:pt x="321064" y="558308"/>
                  <a:pt x="322580" y="560070"/>
                  <a:pt x="323850" y="561975"/>
                </a:cubicBezTo>
                <a:cubicBezTo>
                  <a:pt x="324938" y="566326"/>
                  <a:pt x="325417" y="573797"/>
                  <a:pt x="331470" y="575310"/>
                </a:cubicBezTo>
                <a:cubicBezTo>
                  <a:pt x="334611" y="576095"/>
                  <a:pt x="337820" y="574040"/>
                  <a:pt x="340995" y="573405"/>
                </a:cubicBezTo>
                <a:cubicBezTo>
                  <a:pt x="355334" y="562252"/>
                  <a:pt x="352489" y="561412"/>
                  <a:pt x="363855" y="558165"/>
                </a:cubicBezTo>
                <a:cubicBezTo>
                  <a:pt x="366372" y="557446"/>
                  <a:pt x="368935" y="556895"/>
                  <a:pt x="371475" y="556260"/>
                </a:cubicBezTo>
                <a:cubicBezTo>
                  <a:pt x="373380" y="554990"/>
                  <a:pt x="374906" y="552602"/>
                  <a:pt x="377190" y="552450"/>
                </a:cubicBezTo>
                <a:cubicBezTo>
                  <a:pt x="408137" y="550387"/>
                  <a:pt x="391198" y="553023"/>
                  <a:pt x="405765" y="556260"/>
                </a:cubicBezTo>
                <a:cubicBezTo>
                  <a:pt x="410523" y="557317"/>
                  <a:pt x="426276" y="559462"/>
                  <a:pt x="430530" y="560070"/>
                </a:cubicBezTo>
                <a:cubicBezTo>
                  <a:pt x="434673" y="562141"/>
                  <a:pt x="448827" y="569405"/>
                  <a:pt x="451485" y="569595"/>
                </a:cubicBezTo>
                <a:cubicBezTo>
                  <a:pt x="456096" y="569924"/>
                  <a:pt x="460375" y="567055"/>
                  <a:pt x="464820" y="565785"/>
                </a:cubicBezTo>
                <a:cubicBezTo>
                  <a:pt x="470616" y="548398"/>
                  <a:pt x="465072" y="566701"/>
                  <a:pt x="468630" y="525780"/>
                </a:cubicBezTo>
                <a:cubicBezTo>
                  <a:pt x="468910" y="522554"/>
                  <a:pt x="469087" y="519151"/>
                  <a:pt x="470535" y="516255"/>
                </a:cubicBezTo>
                <a:cubicBezTo>
                  <a:pt x="472920" y="511485"/>
                  <a:pt x="478214" y="509856"/>
                  <a:pt x="481965" y="506730"/>
                </a:cubicBezTo>
                <a:cubicBezTo>
                  <a:pt x="489056" y="500821"/>
                  <a:pt x="487088" y="500753"/>
                  <a:pt x="493395" y="493395"/>
                </a:cubicBezTo>
                <a:cubicBezTo>
                  <a:pt x="495148" y="491350"/>
                  <a:pt x="497040" y="489405"/>
                  <a:pt x="499110" y="487680"/>
                </a:cubicBezTo>
                <a:cubicBezTo>
                  <a:pt x="500869" y="486214"/>
                  <a:pt x="502837" y="485006"/>
                  <a:pt x="504825" y="483870"/>
                </a:cubicBezTo>
                <a:cubicBezTo>
                  <a:pt x="508531" y="481752"/>
                  <a:pt x="513788" y="479126"/>
                  <a:pt x="518160" y="478155"/>
                </a:cubicBezTo>
                <a:cubicBezTo>
                  <a:pt x="521931" y="477317"/>
                  <a:pt x="525780" y="476885"/>
                  <a:pt x="529590" y="476250"/>
                </a:cubicBezTo>
                <a:cubicBezTo>
                  <a:pt x="528955" y="474345"/>
                  <a:pt x="529105" y="471955"/>
                  <a:pt x="527685" y="470535"/>
                </a:cubicBezTo>
                <a:cubicBezTo>
                  <a:pt x="524447" y="467297"/>
                  <a:pt x="520065" y="465455"/>
                  <a:pt x="516255" y="462915"/>
                </a:cubicBezTo>
                <a:lnTo>
                  <a:pt x="504825" y="455295"/>
                </a:lnTo>
                <a:cubicBezTo>
                  <a:pt x="500425" y="452361"/>
                  <a:pt x="498111" y="448082"/>
                  <a:pt x="495300" y="443865"/>
                </a:cubicBezTo>
                <a:cubicBezTo>
                  <a:pt x="494665" y="441325"/>
                  <a:pt x="494694" y="438518"/>
                  <a:pt x="493395" y="436245"/>
                </a:cubicBezTo>
                <a:cubicBezTo>
                  <a:pt x="482813" y="417727"/>
                  <a:pt x="491898" y="444319"/>
                  <a:pt x="483870" y="422910"/>
                </a:cubicBezTo>
                <a:cubicBezTo>
                  <a:pt x="482951" y="420459"/>
                  <a:pt x="483601" y="417334"/>
                  <a:pt x="481965" y="415290"/>
                </a:cubicBezTo>
                <a:cubicBezTo>
                  <a:pt x="480711" y="413722"/>
                  <a:pt x="478155" y="414020"/>
                  <a:pt x="476250" y="413385"/>
                </a:cubicBezTo>
                <a:cubicBezTo>
                  <a:pt x="471462" y="399020"/>
                  <a:pt x="478478" y="416170"/>
                  <a:pt x="468630" y="403860"/>
                </a:cubicBezTo>
                <a:cubicBezTo>
                  <a:pt x="459287" y="392181"/>
                  <a:pt x="477771" y="403668"/>
                  <a:pt x="459105" y="394335"/>
                </a:cubicBezTo>
                <a:cubicBezTo>
                  <a:pt x="448945" y="394970"/>
                  <a:pt x="438562" y="394032"/>
                  <a:pt x="428625" y="396240"/>
                </a:cubicBezTo>
                <a:cubicBezTo>
                  <a:pt x="426390" y="396737"/>
                  <a:pt x="427105" y="401955"/>
                  <a:pt x="424815" y="401955"/>
                </a:cubicBezTo>
                <a:cubicBezTo>
                  <a:pt x="422525" y="401955"/>
                  <a:pt x="422275" y="398145"/>
                  <a:pt x="421005" y="396240"/>
                </a:cubicBezTo>
                <a:cubicBezTo>
                  <a:pt x="421640" y="393065"/>
                  <a:pt x="422058" y="389839"/>
                  <a:pt x="422910" y="386715"/>
                </a:cubicBezTo>
                <a:cubicBezTo>
                  <a:pt x="423967" y="382840"/>
                  <a:pt x="425450" y="379095"/>
                  <a:pt x="426720" y="375285"/>
                </a:cubicBezTo>
                <a:cubicBezTo>
                  <a:pt x="427355" y="373380"/>
                  <a:pt x="428295" y="371551"/>
                  <a:pt x="428625" y="369570"/>
                </a:cubicBezTo>
                <a:lnTo>
                  <a:pt x="430530" y="358140"/>
                </a:lnTo>
                <a:cubicBezTo>
                  <a:pt x="429895" y="356235"/>
                  <a:pt x="429739" y="354096"/>
                  <a:pt x="428625" y="352425"/>
                </a:cubicBezTo>
                <a:cubicBezTo>
                  <a:pt x="425691" y="348025"/>
                  <a:pt x="421412" y="345711"/>
                  <a:pt x="417195" y="342900"/>
                </a:cubicBezTo>
                <a:cubicBezTo>
                  <a:pt x="412371" y="323604"/>
                  <a:pt x="417203" y="344894"/>
                  <a:pt x="413385" y="304800"/>
                </a:cubicBezTo>
                <a:cubicBezTo>
                  <a:pt x="413078" y="301577"/>
                  <a:pt x="412012" y="298469"/>
                  <a:pt x="411480" y="295275"/>
                </a:cubicBezTo>
                <a:cubicBezTo>
                  <a:pt x="408561" y="277763"/>
                  <a:pt x="411321" y="287179"/>
                  <a:pt x="407670" y="276225"/>
                </a:cubicBezTo>
                <a:cubicBezTo>
                  <a:pt x="408305" y="269240"/>
                  <a:pt x="407648" y="262014"/>
                  <a:pt x="409575" y="255270"/>
                </a:cubicBezTo>
                <a:cubicBezTo>
                  <a:pt x="410315" y="252680"/>
                  <a:pt x="413565" y="251625"/>
                  <a:pt x="415290" y="249555"/>
                </a:cubicBezTo>
                <a:cubicBezTo>
                  <a:pt x="427990" y="234315"/>
                  <a:pt x="409575" y="252730"/>
                  <a:pt x="424815" y="240030"/>
                </a:cubicBezTo>
                <a:cubicBezTo>
                  <a:pt x="426885" y="238305"/>
                  <a:pt x="428876" y="236442"/>
                  <a:pt x="430530" y="234315"/>
                </a:cubicBezTo>
                <a:cubicBezTo>
                  <a:pt x="433341" y="230701"/>
                  <a:pt x="434340" y="225425"/>
                  <a:pt x="438150" y="222885"/>
                </a:cubicBezTo>
                <a:lnTo>
                  <a:pt x="443865" y="219075"/>
                </a:lnTo>
                <a:cubicBezTo>
                  <a:pt x="446506" y="215554"/>
                  <a:pt x="451315" y="208393"/>
                  <a:pt x="455295" y="205740"/>
                </a:cubicBezTo>
                <a:cubicBezTo>
                  <a:pt x="456966" y="204626"/>
                  <a:pt x="459062" y="204322"/>
                  <a:pt x="461010" y="203835"/>
                </a:cubicBezTo>
                <a:lnTo>
                  <a:pt x="476250" y="200025"/>
                </a:lnTo>
                <a:cubicBezTo>
                  <a:pt x="478155" y="198755"/>
                  <a:pt x="480829" y="198203"/>
                  <a:pt x="481965" y="196215"/>
                </a:cubicBezTo>
                <a:cubicBezTo>
                  <a:pt x="484117" y="192450"/>
                  <a:pt x="484893" y="180930"/>
                  <a:pt x="481965" y="177165"/>
                </a:cubicBezTo>
                <a:cubicBezTo>
                  <a:pt x="479154" y="173551"/>
                  <a:pt x="474345" y="172085"/>
                  <a:pt x="470535" y="169545"/>
                </a:cubicBezTo>
                <a:lnTo>
                  <a:pt x="464820" y="165735"/>
                </a:lnTo>
                <a:cubicBezTo>
                  <a:pt x="463550" y="162560"/>
                  <a:pt x="462822" y="159110"/>
                  <a:pt x="461010" y="156210"/>
                </a:cubicBezTo>
                <a:cubicBezTo>
                  <a:pt x="456938" y="149695"/>
                  <a:pt x="454764" y="151293"/>
                  <a:pt x="449580" y="146685"/>
                </a:cubicBezTo>
                <a:cubicBezTo>
                  <a:pt x="443089" y="140915"/>
                  <a:pt x="439847" y="135151"/>
                  <a:pt x="432435" y="131445"/>
                </a:cubicBezTo>
                <a:cubicBezTo>
                  <a:pt x="430639" y="130547"/>
                  <a:pt x="428625" y="130175"/>
                  <a:pt x="426720" y="129540"/>
                </a:cubicBezTo>
                <a:cubicBezTo>
                  <a:pt x="419100" y="130175"/>
                  <a:pt x="411358" y="129945"/>
                  <a:pt x="403860" y="131445"/>
                </a:cubicBezTo>
                <a:cubicBezTo>
                  <a:pt x="401615" y="131894"/>
                  <a:pt x="399904" y="133789"/>
                  <a:pt x="398145" y="135255"/>
                </a:cubicBezTo>
                <a:cubicBezTo>
                  <a:pt x="392838" y="139677"/>
                  <a:pt x="390919" y="142984"/>
                  <a:pt x="386715" y="148590"/>
                </a:cubicBezTo>
                <a:cubicBezTo>
                  <a:pt x="386080" y="151130"/>
                  <a:pt x="385278" y="153634"/>
                  <a:pt x="384810" y="156210"/>
                </a:cubicBezTo>
                <a:cubicBezTo>
                  <a:pt x="384111" y="160052"/>
                  <a:pt x="382738" y="177332"/>
                  <a:pt x="379095" y="180975"/>
                </a:cubicBezTo>
                <a:cubicBezTo>
                  <a:pt x="377190" y="182880"/>
                  <a:pt x="375622" y="185196"/>
                  <a:pt x="373380" y="186690"/>
                </a:cubicBezTo>
                <a:cubicBezTo>
                  <a:pt x="371709" y="187804"/>
                  <a:pt x="369570" y="187960"/>
                  <a:pt x="367665" y="188595"/>
                </a:cubicBezTo>
                <a:lnTo>
                  <a:pt x="344805" y="188595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ILIA ZAKYNTHOS 35</a:t>
            </a:r>
            <a:endParaRPr/>
          </a:p>
        </p:txBody>
      </p:sp>
      <p:sp>
        <p:nvSpPr>
          <p:cNvPr id="319" name="CustomShape 89"/>
          <p:cNvSpPr/>
          <p:nvPr/>
        </p:nvSpPr>
        <p:spPr>
          <a:xfrm>
            <a:off x="6793560" y="4241880"/>
            <a:ext cx="207360" cy="232200"/>
          </a:xfrm>
          <a:custGeom>
            <a:avLst/>
            <a:gdLst/>
            <a:ahLst/>
            <a:rect l="0" t="0" r="r" b="b"/>
            <a:pathLst>
              <a:path w="250039" h="280036">
                <a:moveTo>
                  <a:pt x="248586" y="182880"/>
                </a:moveTo>
                <a:cubicBezTo>
                  <a:pt x="247634" y="181928"/>
                  <a:pt x="245281" y="176166"/>
                  <a:pt x="242871" y="173355"/>
                </a:cubicBezTo>
                <a:cubicBezTo>
                  <a:pt x="241381" y="171617"/>
                  <a:pt x="238867" y="171066"/>
                  <a:pt x="237156" y="169545"/>
                </a:cubicBezTo>
                <a:cubicBezTo>
                  <a:pt x="233129" y="165965"/>
                  <a:pt x="230209" y="161104"/>
                  <a:pt x="225726" y="158115"/>
                </a:cubicBezTo>
                <a:cubicBezTo>
                  <a:pt x="223821" y="156845"/>
                  <a:pt x="221874" y="155636"/>
                  <a:pt x="220011" y="154305"/>
                </a:cubicBezTo>
                <a:cubicBezTo>
                  <a:pt x="217427" y="152460"/>
                  <a:pt x="215083" y="150273"/>
                  <a:pt x="212391" y="148590"/>
                </a:cubicBezTo>
                <a:cubicBezTo>
                  <a:pt x="209983" y="147085"/>
                  <a:pt x="207206" y="146241"/>
                  <a:pt x="204771" y="144780"/>
                </a:cubicBezTo>
                <a:cubicBezTo>
                  <a:pt x="188395" y="134954"/>
                  <a:pt x="199121" y="139087"/>
                  <a:pt x="187626" y="135255"/>
                </a:cubicBezTo>
                <a:cubicBezTo>
                  <a:pt x="185721" y="133985"/>
                  <a:pt x="184015" y="132347"/>
                  <a:pt x="181911" y="131445"/>
                </a:cubicBezTo>
                <a:cubicBezTo>
                  <a:pt x="179505" y="130414"/>
                  <a:pt x="176335" y="131176"/>
                  <a:pt x="174291" y="129540"/>
                </a:cubicBezTo>
                <a:cubicBezTo>
                  <a:pt x="172723" y="128286"/>
                  <a:pt x="173021" y="125730"/>
                  <a:pt x="172386" y="123825"/>
                </a:cubicBezTo>
                <a:cubicBezTo>
                  <a:pt x="173021" y="116840"/>
                  <a:pt x="173299" y="109813"/>
                  <a:pt x="174291" y="102870"/>
                </a:cubicBezTo>
                <a:cubicBezTo>
                  <a:pt x="174575" y="100882"/>
                  <a:pt x="176526" y="99136"/>
                  <a:pt x="176196" y="97155"/>
                </a:cubicBezTo>
                <a:cubicBezTo>
                  <a:pt x="175372" y="92212"/>
                  <a:pt x="170035" y="90033"/>
                  <a:pt x="166671" y="87630"/>
                </a:cubicBezTo>
                <a:cubicBezTo>
                  <a:pt x="156580" y="80422"/>
                  <a:pt x="162610" y="83101"/>
                  <a:pt x="153336" y="80010"/>
                </a:cubicBezTo>
                <a:cubicBezTo>
                  <a:pt x="151431" y="78740"/>
                  <a:pt x="149866" y="76649"/>
                  <a:pt x="147621" y="76200"/>
                </a:cubicBezTo>
                <a:cubicBezTo>
                  <a:pt x="121724" y="71021"/>
                  <a:pt x="127451" y="82365"/>
                  <a:pt x="122856" y="68580"/>
                </a:cubicBezTo>
                <a:cubicBezTo>
                  <a:pt x="122144" y="59319"/>
                  <a:pt x="123885" y="41034"/>
                  <a:pt x="115236" y="32385"/>
                </a:cubicBezTo>
                <a:cubicBezTo>
                  <a:pt x="113617" y="30766"/>
                  <a:pt x="111426" y="29845"/>
                  <a:pt x="109521" y="28575"/>
                </a:cubicBezTo>
                <a:cubicBezTo>
                  <a:pt x="107466" y="25836"/>
                  <a:pt x="101574" y="17230"/>
                  <a:pt x="98091" y="15240"/>
                </a:cubicBezTo>
                <a:cubicBezTo>
                  <a:pt x="96642" y="14412"/>
                  <a:pt x="81522" y="11545"/>
                  <a:pt x="80946" y="11430"/>
                </a:cubicBezTo>
                <a:cubicBezTo>
                  <a:pt x="71408" y="1892"/>
                  <a:pt x="79454" y="7723"/>
                  <a:pt x="63801" y="3810"/>
                </a:cubicBezTo>
                <a:cubicBezTo>
                  <a:pt x="59905" y="2836"/>
                  <a:pt x="52371" y="0"/>
                  <a:pt x="52371" y="0"/>
                </a:cubicBezTo>
                <a:cubicBezTo>
                  <a:pt x="47926" y="635"/>
                  <a:pt x="43227" y="293"/>
                  <a:pt x="39036" y="1905"/>
                </a:cubicBezTo>
                <a:cubicBezTo>
                  <a:pt x="34469" y="3662"/>
                  <a:pt x="25487" y="10616"/>
                  <a:pt x="21891" y="15240"/>
                </a:cubicBezTo>
                <a:cubicBezTo>
                  <a:pt x="19080" y="18854"/>
                  <a:pt x="14271" y="26670"/>
                  <a:pt x="14271" y="26670"/>
                </a:cubicBezTo>
                <a:cubicBezTo>
                  <a:pt x="10091" y="55929"/>
                  <a:pt x="15852" y="29305"/>
                  <a:pt x="8556" y="45720"/>
                </a:cubicBezTo>
                <a:cubicBezTo>
                  <a:pt x="6925" y="49390"/>
                  <a:pt x="6016" y="53340"/>
                  <a:pt x="4746" y="57150"/>
                </a:cubicBezTo>
                <a:lnTo>
                  <a:pt x="2841" y="62865"/>
                </a:lnTo>
                <a:cubicBezTo>
                  <a:pt x="4747" y="78114"/>
                  <a:pt x="0" y="90816"/>
                  <a:pt x="12366" y="99060"/>
                </a:cubicBezTo>
                <a:cubicBezTo>
                  <a:pt x="14037" y="100174"/>
                  <a:pt x="16176" y="100330"/>
                  <a:pt x="18081" y="100965"/>
                </a:cubicBezTo>
                <a:cubicBezTo>
                  <a:pt x="19575" y="103953"/>
                  <a:pt x="23008" y="111607"/>
                  <a:pt x="25701" y="114300"/>
                </a:cubicBezTo>
                <a:cubicBezTo>
                  <a:pt x="27320" y="115919"/>
                  <a:pt x="29511" y="116840"/>
                  <a:pt x="31416" y="118110"/>
                </a:cubicBezTo>
                <a:cubicBezTo>
                  <a:pt x="33321" y="120650"/>
                  <a:pt x="35711" y="122890"/>
                  <a:pt x="37131" y="125730"/>
                </a:cubicBezTo>
                <a:cubicBezTo>
                  <a:pt x="38302" y="128072"/>
                  <a:pt x="38317" y="130833"/>
                  <a:pt x="39036" y="133350"/>
                </a:cubicBezTo>
                <a:cubicBezTo>
                  <a:pt x="39588" y="135281"/>
                  <a:pt x="40306" y="137160"/>
                  <a:pt x="40941" y="139065"/>
                </a:cubicBezTo>
                <a:cubicBezTo>
                  <a:pt x="41576" y="146050"/>
                  <a:pt x="41376" y="153162"/>
                  <a:pt x="42846" y="160020"/>
                </a:cubicBezTo>
                <a:cubicBezTo>
                  <a:pt x="43892" y="164901"/>
                  <a:pt x="51100" y="169181"/>
                  <a:pt x="54276" y="171450"/>
                </a:cubicBezTo>
                <a:cubicBezTo>
                  <a:pt x="56139" y="172781"/>
                  <a:pt x="57943" y="174236"/>
                  <a:pt x="59991" y="175260"/>
                </a:cubicBezTo>
                <a:cubicBezTo>
                  <a:pt x="61787" y="176158"/>
                  <a:pt x="63826" y="176460"/>
                  <a:pt x="65706" y="177165"/>
                </a:cubicBezTo>
                <a:cubicBezTo>
                  <a:pt x="68908" y="178366"/>
                  <a:pt x="72056" y="179705"/>
                  <a:pt x="75231" y="180975"/>
                </a:cubicBezTo>
                <a:cubicBezTo>
                  <a:pt x="76501" y="182880"/>
                  <a:pt x="77253" y="185260"/>
                  <a:pt x="79041" y="186690"/>
                </a:cubicBezTo>
                <a:cubicBezTo>
                  <a:pt x="80609" y="187944"/>
                  <a:pt x="83589" y="186961"/>
                  <a:pt x="84756" y="188595"/>
                </a:cubicBezTo>
                <a:cubicBezTo>
                  <a:pt x="87090" y="191863"/>
                  <a:pt x="87592" y="196129"/>
                  <a:pt x="88566" y="200025"/>
                </a:cubicBezTo>
                <a:cubicBezTo>
                  <a:pt x="89201" y="202565"/>
                  <a:pt x="89958" y="205078"/>
                  <a:pt x="90471" y="207645"/>
                </a:cubicBezTo>
                <a:cubicBezTo>
                  <a:pt x="91229" y="211433"/>
                  <a:pt x="91538" y="215304"/>
                  <a:pt x="92376" y="219075"/>
                </a:cubicBezTo>
                <a:cubicBezTo>
                  <a:pt x="92812" y="221035"/>
                  <a:pt x="93753" y="222853"/>
                  <a:pt x="94281" y="224790"/>
                </a:cubicBezTo>
                <a:cubicBezTo>
                  <a:pt x="95659" y="229842"/>
                  <a:pt x="95186" y="235673"/>
                  <a:pt x="98091" y="240030"/>
                </a:cubicBezTo>
                <a:cubicBezTo>
                  <a:pt x="99361" y="241935"/>
                  <a:pt x="100877" y="243697"/>
                  <a:pt x="101901" y="245745"/>
                </a:cubicBezTo>
                <a:cubicBezTo>
                  <a:pt x="103736" y="249414"/>
                  <a:pt x="104490" y="255418"/>
                  <a:pt x="105711" y="259080"/>
                </a:cubicBezTo>
                <a:cubicBezTo>
                  <a:pt x="106792" y="262324"/>
                  <a:pt x="108352" y="265391"/>
                  <a:pt x="109521" y="268605"/>
                </a:cubicBezTo>
                <a:cubicBezTo>
                  <a:pt x="110893" y="272379"/>
                  <a:pt x="113331" y="280035"/>
                  <a:pt x="113331" y="280035"/>
                </a:cubicBezTo>
                <a:cubicBezTo>
                  <a:pt x="115236" y="279400"/>
                  <a:pt x="118325" y="280004"/>
                  <a:pt x="119046" y="278130"/>
                </a:cubicBezTo>
                <a:cubicBezTo>
                  <a:pt x="121819" y="270920"/>
                  <a:pt x="121341" y="262845"/>
                  <a:pt x="122856" y="255270"/>
                </a:cubicBezTo>
                <a:cubicBezTo>
                  <a:pt x="124126" y="248920"/>
                  <a:pt x="125095" y="242502"/>
                  <a:pt x="126666" y="236220"/>
                </a:cubicBezTo>
                <a:lnTo>
                  <a:pt x="132381" y="219075"/>
                </a:lnTo>
                <a:lnTo>
                  <a:pt x="134286" y="213360"/>
                </a:lnTo>
                <a:cubicBezTo>
                  <a:pt x="135310" y="210288"/>
                  <a:pt x="135054" y="206867"/>
                  <a:pt x="136191" y="203835"/>
                </a:cubicBezTo>
                <a:cubicBezTo>
                  <a:pt x="136995" y="201691"/>
                  <a:pt x="137780" y="198675"/>
                  <a:pt x="140001" y="198120"/>
                </a:cubicBezTo>
                <a:cubicBezTo>
                  <a:pt x="148648" y="195958"/>
                  <a:pt x="157781" y="196850"/>
                  <a:pt x="166671" y="196215"/>
                </a:cubicBezTo>
                <a:cubicBezTo>
                  <a:pt x="174300" y="184772"/>
                  <a:pt x="168576" y="196055"/>
                  <a:pt x="168576" y="175260"/>
                </a:cubicBezTo>
                <a:cubicBezTo>
                  <a:pt x="168576" y="168878"/>
                  <a:pt x="169846" y="162560"/>
                  <a:pt x="170481" y="156210"/>
                </a:cubicBezTo>
                <a:lnTo>
                  <a:pt x="193341" y="163830"/>
                </a:lnTo>
                <a:cubicBezTo>
                  <a:pt x="214862" y="171004"/>
                  <a:pt x="192225" y="164980"/>
                  <a:pt x="210486" y="169545"/>
                </a:cubicBezTo>
                <a:cubicBezTo>
                  <a:pt x="212391" y="171450"/>
                  <a:pt x="214448" y="173215"/>
                  <a:pt x="216201" y="175260"/>
                </a:cubicBezTo>
                <a:cubicBezTo>
                  <a:pt x="218267" y="177671"/>
                  <a:pt x="219332" y="181035"/>
                  <a:pt x="221916" y="182880"/>
                </a:cubicBezTo>
                <a:cubicBezTo>
                  <a:pt x="224046" y="184402"/>
                  <a:pt x="226996" y="184150"/>
                  <a:pt x="229536" y="184785"/>
                </a:cubicBezTo>
                <a:cubicBezTo>
                  <a:pt x="231526" y="186112"/>
                  <a:pt x="237811" y="191026"/>
                  <a:pt x="240966" y="190500"/>
                </a:cubicBezTo>
                <a:cubicBezTo>
                  <a:pt x="243224" y="190124"/>
                  <a:pt x="244776" y="187960"/>
                  <a:pt x="246681" y="186690"/>
                </a:cubicBezTo>
                <a:cubicBezTo>
                  <a:pt x="247316" y="184150"/>
                  <a:pt x="250038" y="181248"/>
                  <a:pt x="248586" y="179070"/>
                </a:cubicBezTo>
                <a:cubicBezTo>
                  <a:pt x="247472" y="177399"/>
                  <a:pt x="249538" y="183832"/>
                  <a:pt x="248586" y="18288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0" name="CustomShape 90"/>
          <p:cNvSpPr/>
          <p:nvPr/>
        </p:nvSpPr>
        <p:spPr>
          <a:xfrm>
            <a:off x="7674120" y="4101120"/>
            <a:ext cx="685440" cy="577440"/>
          </a:xfrm>
          <a:custGeom>
            <a:avLst/>
            <a:gdLst/>
            <a:ahLst/>
            <a:rect l="0" t="0" r="r" b="b"/>
            <a:pathLst>
              <a:path w="825600" h="695326">
                <a:moveTo>
                  <a:pt x="15240" y="240030"/>
                </a:moveTo>
                <a:cubicBezTo>
                  <a:pt x="13335" y="232410"/>
                  <a:pt x="15194" y="210016"/>
                  <a:pt x="11430" y="196215"/>
                </a:cubicBezTo>
                <a:cubicBezTo>
                  <a:pt x="10373" y="192340"/>
                  <a:pt x="8890" y="188595"/>
                  <a:pt x="7620" y="184785"/>
                </a:cubicBezTo>
                <a:cubicBezTo>
                  <a:pt x="6985" y="182880"/>
                  <a:pt x="6829" y="180741"/>
                  <a:pt x="5715" y="179070"/>
                </a:cubicBezTo>
                <a:cubicBezTo>
                  <a:pt x="791" y="171684"/>
                  <a:pt x="2629" y="175527"/>
                  <a:pt x="0" y="167640"/>
                </a:cubicBezTo>
                <a:cubicBezTo>
                  <a:pt x="635" y="165735"/>
                  <a:pt x="1007" y="163721"/>
                  <a:pt x="1905" y="161925"/>
                </a:cubicBezTo>
                <a:cubicBezTo>
                  <a:pt x="2929" y="159877"/>
                  <a:pt x="4096" y="157829"/>
                  <a:pt x="5715" y="156210"/>
                </a:cubicBezTo>
                <a:cubicBezTo>
                  <a:pt x="9408" y="152517"/>
                  <a:pt x="12497" y="152044"/>
                  <a:pt x="17145" y="150495"/>
                </a:cubicBezTo>
                <a:cubicBezTo>
                  <a:pt x="19050" y="149225"/>
                  <a:pt x="20768" y="147615"/>
                  <a:pt x="22860" y="146685"/>
                </a:cubicBezTo>
                <a:cubicBezTo>
                  <a:pt x="26530" y="145054"/>
                  <a:pt x="34290" y="142875"/>
                  <a:pt x="34290" y="142875"/>
                </a:cubicBezTo>
                <a:cubicBezTo>
                  <a:pt x="38100" y="140335"/>
                  <a:pt x="41624" y="137303"/>
                  <a:pt x="45720" y="135255"/>
                </a:cubicBezTo>
                <a:cubicBezTo>
                  <a:pt x="48260" y="133985"/>
                  <a:pt x="50932" y="132950"/>
                  <a:pt x="53340" y="131445"/>
                </a:cubicBezTo>
                <a:cubicBezTo>
                  <a:pt x="59857" y="127372"/>
                  <a:pt x="61480" y="125210"/>
                  <a:pt x="66675" y="120015"/>
                </a:cubicBezTo>
                <a:cubicBezTo>
                  <a:pt x="67310" y="118110"/>
                  <a:pt x="68093" y="116248"/>
                  <a:pt x="68580" y="114300"/>
                </a:cubicBezTo>
                <a:cubicBezTo>
                  <a:pt x="69365" y="111159"/>
                  <a:pt x="69348" y="107807"/>
                  <a:pt x="70485" y="104775"/>
                </a:cubicBezTo>
                <a:cubicBezTo>
                  <a:pt x="71289" y="102631"/>
                  <a:pt x="73271" y="101108"/>
                  <a:pt x="74295" y="99060"/>
                </a:cubicBezTo>
                <a:cubicBezTo>
                  <a:pt x="82182" y="83286"/>
                  <a:pt x="69091" y="104008"/>
                  <a:pt x="80010" y="87630"/>
                </a:cubicBezTo>
                <a:cubicBezTo>
                  <a:pt x="80645" y="65405"/>
                  <a:pt x="80165" y="43120"/>
                  <a:pt x="81915" y="20955"/>
                </a:cubicBezTo>
                <a:cubicBezTo>
                  <a:pt x="82162" y="17820"/>
                  <a:pt x="90057" y="11185"/>
                  <a:pt x="91440" y="9525"/>
                </a:cubicBezTo>
                <a:cubicBezTo>
                  <a:pt x="92906" y="7766"/>
                  <a:pt x="93308" y="5023"/>
                  <a:pt x="95250" y="3810"/>
                </a:cubicBezTo>
                <a:cubicBezTo>
                  <a:pt x="98656" y="1681"/>
                  <a:pt x="106680" y="0"/>
                  <a:pt x="106680" y="0"/>
                </a:cubicBezTo>
                <a:cubicBezTo>
                  <a:pt x="130175" y="635"/>
                  <a:pt x="153727" y="147"/>
                  <a:pt x="177165" y="1905"/>
                </a:cubicBezTo>
                <a:cubicBezTo>
                  <a:pt x="179448" y="2076"/>
                  <a:pt x="180832" y="4691"/>
                  <a:pt x="182880" y="5715"/>
                </a:cubicBezTo>
                <a:cubicBezTo>
                  <a:pt x="184676" y="6613"/>
                  <a:pt x="186690" y="6985"/>
                  <a:pt x="188595" y="7620"/>
                </a:cubicBezTo>
                <a:cubicBezTo>
                  <a:pt x="197667" y="21228"/>
                  <a:pt x="191773" y="17939"/>
                  <a:pt x="203835" y="20955"/>
                </a:cubicBezTo>
                <a:cubicBezTo>
                  <a:pt x="212725" y="34290"/>
                  <a:pt x="207645" y="29845"/>
                  <a:pt x="217170" y="36195"/>
                </a:cubicBezTo>
                <a:cubicBezTo>
                  <a:pt x="219710" y="40005"/>
                  <a:pt x="220980" y="45085"/>
                  <a:pt x="224790" y="47625"/>
                </a:cubicBezTo>
                <a:cubicBezTo>
                  <a:pt x="226695" y="48895"/>
                  <a:pt x="228401" y="50533"/>
                  <a:pt x="230505" y="51435"/>
                </a:cubicBezTo>
                <a:cubicBezTo>
                  <a:pt x="232911" y="52466"/>
                  <a:pt x="235608" y="52621"/>
                  <a:pt x="238125" y="53340"/>
                </a:cubicBezTo>
                <a:cubicBezTo>
                  <a:pt x="249262" y="56522"/>
                  <a:pt x="238060" y="54172"/>
                  <a:pt x="251460" y="57150"/>
                </a:cubicBezTo>
                <a:cubicBezTo>
                  <a:pt x="265253" y="60215"/>
                  <a:pt x="256488" y="57556"/>
                  <a:pt x="266700" y="60960"/>
                </a:cubicBezTo>
                <a:cubicBezTo>
                  <a:pt x="268605" y="62230"/>
                  <a:pt x="270271" y="63966"/>
                  <a:pt x="272415" y="64770"/>
                </a:cubicBezTo>
                <a:cubicBezTo>
                  <a:pt x="275447" y="65907"/>
                  <a:pt x="279194" y="64959"/>
                  <a:pt x="281940" y="66675"/>
                </a:cubicBezTo>
                <a:cubicBezTo>
                  <a:pt x="287093" y="69896"/>
                  <a:pt x="290418" y="81929"/>
                  <a:pt x="293370" y="85725"/>
                </a:cubicBezTo>
                <a:cubicBezTo>
                  <a:pt x="295319" y="88231"/>
                  <a:pt x="298745" y="89195"/>
                  <a:pt x="300990" y="91440"/>
                </a:cubicBezTo>
                <a:cubicBezTo>
                  <a:pt x="303235" y="93685"/>
                  <a:pt x="304639" y="96649"/>
                  <a:pt x="306705" y="99060"/>
                </a:cubicBezTo>
                <a:cubicBezTo>
                  <a:pt x="315053" y="108800"/>
                  <a:pt x="309316" y="101236"/>
                  <a:pt x="318135" y="108585"/>
                </a:cubicBezTo>
                <a:cubicBezTo>
                  <a:pt x="323854" y="113351"/>
                  <a:pt x="324336" y="116448"/>
                  <a:pt x="331470" y="120015"/>
                </a:cubicBezTo>
                <a:cubicBezTo>
                  <a:pt x="333812" y="121186"/>
                  <a:pt x="336550" y="121285"/>
                  <a:pt x="339090" y="121920"/>
                </a:cubicBezTo>
                <a:cubicBezTo>
                  <a:pt x="340995" y="123190"/>
                  <a:pt x="342757" y="124706"/>
                  <a:pt x="344805" y="125730"/>
                </a:cubicBezTo>
                <a:cubicBezTo>
                  <a:pt x="361915" y="134285"/>
                  <a:pt x="334776" y="117406"/>
                  <a:pt x="360045" y="131445"/>
                </a:cubicBezTo>
                <a:cubicBezTo>
                  <a:pt x="377345" y="141056"/>
                  <a:pt x="359547" y="134454"/>
                  <a:pt x="373380" y="139065"/>
                </a:cubicBezTo>
                <a:cubicBezTo>
                  <a:pt x="396240" y="154305"/>
                  <a:pt x="362585" y="130810"/>
                  <a:pt x="382905" y="148590"/>
                </a:cubicBezTo>
                <a:cubicBezTo>
                  <a:pt x="386351" y="151605"/>
                  <a:pt x="390525" y="153670"/>
                  <a:pt x="394335" y="156210"/>
                </a:cubicBezTo>
                <a:cubicBezTo>
                  <a:pt x="396240" y="159385"/>
                  <a:pt x="396783" y="163993"/>
                  <a:pt x="400050" y="165735"/>
                </a:cubicBezTo>
                <a:cubicBezTo>
                  <a:pt x="406980" y="169431"/>
                  <a:pt x="422910" y="171450"/>
                  <a:pt x="422910" y="171450"/>
                </a:cubicBezTo>
                <a:cubicBezTo>
                  <a:pt x="424815" y="169545"/>
                  <a:pt x="427131" y="167977"/>
                  <a:pt x="428625" y="165735"/>
                </a:cubicBezTo>
                <a:cubicBezTo>
                  <a:pt x="429739" y="164064"/>
                  <a:pt x="429110" y="161440"/>
                  <a:pt x="430530" y="160020"/>
                </a:cubicBezTo>
                <a:cubicBezTo>
                  <a:pt x="431950" y="158600"/>
                  <a:pt x="434255" y="158380"/>
                  <a:pt x="436245" y="158115"/>
                </a:cubicBezTo>
                <a:cubicBezTo>
                  <a:pt x="443824" y="157104"/>
                  <a:pt x="451485" y="156845"/>
                  <a:pt x="459105" y="156210"/>
                </a:cubicBezTo>
                <a:cubicBezTo>
                  <a:pt x="461010" y="154940"/>
                  <a:pt x="463390" y="154188"/>
                  <a:pt x="464820" y="152400"/>
                </a:cubicBezTo>
                <a:cubicBezTo>
                  <a:pt x="466074" y="150832"/>
                  <a:pt x="465827" y="148481"/>
                  <a:pt x="466725" y="146685"/>
                </a:cubicBezTo>
                <a:cubicBezTo>
                  <a:pt x="467749" y="144637"/>
                  <a:pt x="469265" y="142875"/>
                  <a:pt x="470535" y="140970"/>
                </a:cubicBezTo>
                <a:cubicBezTo>
                  <a:pt x="469900" y="133985"/>
                  <a:pt x="470331" y="126819"/>
                  <a:pt x="468630" y="120015"/>
                </a:cubicBezTo>
                <a:cubicBezTo>
                  <a:pt x="467732" y="116423"/>
                  <a:pt x="465137" y="113452"/>
                  <a:pt x="462915" y="110490"/>
                </a:cubicBezTo>
                <a:cubicBezTo>
                  <a:pt x="459248" y="105601"/>
                  <a:pt x="456325" y="104192"/>
                  <a:pt x="451485" y="100965"/>
                </a:cubicBezTo>
                <a:cubicBezTo>
                  <a:pt x="442413" y="87357"/>
                  <a:pt x="448307" y="90646"/>
                  <a:pt x="436245" y="87630"/>
                </a:cubicBezTo>
                <a:lnTo>
                  <a:pt x="424815" y="89535"/>
                </a:lnTo>
                <a:cubicBezTo>
                  <a:pt x="421629" y="90114"/>
                  <a:pt x="418528" y="91440"/>
                  <a:pt x="415290" y="91440"/>
                </a:cubicBezTo>
                <a:cubicBezTo>
                  <a:pt x="412672" y="91440"/>
                  <a:pt x="410210" y="90170"/>
                  <a:pt x="407670" y="89535"/>
                </a:cubicBezTo>
                <a:cubicBezTo>
                  <a:pt x="408688" y="85974"/>
                  <a:pt x="412928" y="66004"/>
                  <a:pt x="419100" y="64770"/>
                </a:cubicBezTo>
                <a:lnTo>
                  <a:pt x="428625" y="62865"/>
                </a:lnTo>
                <a:cubicBezTo>
                  <a:pt x="431165" y="60960"/>
                  <a:pt x="433553" y="58833"/>
                  <a:pt x="436245" y="57150"/>
                </a:cubicBezTo>
                <a:cubicBezTo>
                  <a:pt x="450227" y="48411"/>
                  <a:pt x="451130" y="54248"/>
                  <a:pt x="474345" y="57150"/>
                </a:cubicBezTo>
                <a:cubicBezTo>
                  <a:pt x="476250" y="57785"/>
                  <a:pt x="478492" y="57801"/>
                  <a:pt x="480060" y="59055"/>
                </a:cubicBezTo>
                <a:cubicBezTo>
                  <a:pt x="481848" y="60485"/>
                  <a:pt x="481612" y="64394"/>
                  <a:pt x="483870" y="64770"/>
                </a:cubicBezTo>
                <a:cubicBezTo>
                  <a:pt x="485939" y="65115"/>
                  <a:pt x="514296" y="61443"/>
                  <a:pt x="518160" y="60960"/>
                </a:cubicBezTo>
                <a:cubicBezTo>
                  <a:pt x="527050" y="61595"/>
                  <a:pt x="536183" y="60703"/>
                  <a:pt x="544830" y="62865"/>
                </a:cubicBezTo>
                <a:cubicBezTo>
                  <a:pt x="549272" y="63976"/>
                  <a:pt x="552164" y="68437"/>
                  <a:pt x="556260" y="70485"/>
                </a:cubicBezTo>
                <a:cubicBezTo>
                  <a:pt x="558602" y="71656"/>
                  <a:pt x="561340" y="71755"/>
                  <a:pt x="563880" y="72390"/>
                </a:cubicBezTo>
                <a:cubicBezTo>
                  <a:pt x="565785" y="73660"/>
                  <a:pt x="567547" y="75176"/>
                  <a:pt x="569595" y="76200"/>
                </a:cubicBezTo>
                <a:cubicBezTo>
                  <a:pt x="571391" y="77098"/>
                  <a:pt x="574675" y="76200"/>
                  <a:pt x="575310" y="78105"/>
                </a:cubicBezTo>
                <a:cubicBezTo>
                  <a:pt x="576334" y="81177"/>
                  <a:pt x="574190" y="84489"/>
                  <a:pt x="573405" y="87630"/>
                </a:cubicBezTo>
                <a:cubicBezTo>
                  <a:pt x="571567" y="94982"/>
                  <a:pt x="571687" y="93158"/>
                  <a:pt x="565785" y="99060"/>
                </a:cubicBezTo>
                <a:cubicBezTo>
                  <a:pt x="564515" y="102235"/>
                  <a:pt x="563364" y="105460"/>
                  <a:pt x="561975" y="108585"/>
                </a:cubicBezTo>
                <a:cubicBezTo>
                  <a:pt x="555698" y="122709"/>
                  <a:pt x="560173" y="110182"/>
                  <a:pt x="556260" y="121920"/>
                </a:cubicBezTo>
                <a:cubicBezTo>
                  <a:pt x="557277" y="123954"/>
                  <a:pt x="561572" y="133332"/>
                  <a:pt x="563880" y="135255"/>
                </a:cubicBezTo>
                <a:cubicBezTo>
                  <a:pt x="566062" y="137073"/>
                  <a:pt x="569034" y="137656"/>
                  <a:pt x="571500" y="139065"/>
                </a:cubicBezTo>
                <a:cubicBezTo>
                  <a:pt x="573488" y="140201"/>
                  <a:pt x="575022" y="142217"/>
                  <a:pt x="577215" y="142875"/>
                </a:cubicBezTo>
                <a:cubicBezTo>
                  <a:pt x="581516" y="144165"/>
                  <a:pt x="586132" y="143977"/>
                  <a:pt x="590550" y="144780"/>
                </a:cubicBezTo>
                <a:cubicBezTo>
                  <a:pt x="595812" y="145737"/>
                  <a:pt x="598988" y="146958"/>
                  <a:pt x="603885" y="148590"/>
                </a:cubicBezTo>
                <a:cubicBezTo>
                  <a:pt x="614790" y="155860"/>
                  <a:pt x="613704" y="152727"/>
                  <a:pt x="607695" y="175260"/>
                </a:cubicBezTo>
                <a:cubicBezTo>
                  <a:pt x="607001" y="177863"/>
                  <a:pt x="604626" y="180466"/>
                  <a:pt x="601980" y="180975"/>
                </a:cubicBezTo>
                <a:cubicBezTo>
                  <a:pt x="587584" y="183744"/>
                  <a:pt x="572770" y="183515"/>
                  <a:pt x="558165" y="184785"/>
                </a:cubicBezTo>
                <a:cubicBezTo>
                  <a:pt x="535575" y="190432"/>
                  <a:pt x="571339" y="181769"/>
                  <a:pt x="537210" y="188595"/>
                </a:cubicBezTo>
                <a:cubicBezTo>
                  <a:pt x="535241" y="188989"/>
                  <a:pt x="533426" y="189948"/>
                  <a:pt x="531495" y="190500"/>
                </a:cubicBezTo>
                <a:cubicBezTo>
                  <a:pt x="523538" y="192773"/>
                  <a:pt x="521427" y="192813"/>
                  <a:pt x="512445" y="194310"/>
                </a:cubicBezTo>
                <a:cubicBezTo>
                  <a:pt x="510540" y="194945"/>
                  <a:pt x="508298" y="194961"/>
                  <a:pt x="506730" y="196215"/>
                </a:cubicBezTo>
                <a:cubicBezTo>
                  <a:pt x="502180" y="199855"/>
                  <a:pt x="503316" y="203044"/>
                  <a:pt x="501015" y="207645"/>
                </a:cubicBezTo>
                <a:cubicBezTo>
                  <a:pt x="499991" y="209693"/>
                  <a:pt x="498475" y="211455"/>
                  <a:pt x="497205" y="213360"/>
                </a:cubicBezTo>
                <a:cubicBezTo>
                  <a:pt x="497840" y="218440"/>
                  <a:pt x="496624" y="224125"/>
                  <a:pt x="499110" y="228600"/>
                </a:cubicBezTo>
                <a:cubicBezTo>
                  <a:pt x="500381" y="230889"/>
                  <a:pt x="504174" y="229937"/>
                  <a:pt x="506730" y="230505"/>
                </a:cubicBezTo>
                <a:cubicBezTo>
                  <a:pt x="514718" y="232280"/>
                  <a:pt x="519414" y="232936"/>
                  <a:pt x="527685" y="234315"/>
                </a:cubicBezTo>
                <a:cubicBezTo>
                  <a:pt x="545337" y="246083"/>
                  <a:pt x="526280" y="234794"/>
                  <a:pt x="573405" y="240030"/>
                </a:cubicBezTo>
                <a:cubicBezTo>
                  <a:pt x="577397" y="240474"/>
                  <a:pt x="581025" y="242570"/>
                  <a:pt x="584835" y="243840"/>
                </a:cubicBezTo>
                <a:cubicBezTo>
                  <a:pt x="599789" y="258794"/>
                  <a:pt x="592940" y="253688"/>
                  <a:pt x="603885" y="260985"/>
                </a:cubicBezTo>
                <a:cubicBezTo>
                  <a:pt x="605790" y="263525"/>
                  <a:pt x="607534" y="266194"/>
                  <a:pt x="609600" y="268605"/>
                </a:cubicBezTo>
                <a:cubicBezTo>
                  <a:pt x="611353" y="270650"/>
                  <a:pt x="613821" y="272078"/>
                  <a:pt x="615315" y="274320"/>
                </a:cubicBezTo>
                <a:cubicBezTo>
                  <a:pt x="616429" y="275991"/>
                  <a:pt x="616585" y="278130"/>
                  <a:pt x="617220" y="280035"/>
                </a:cubicBezTo>
                <a:cubicBezTo>
                  <a:pt x="616495" y="283658"/>
                  <a:pt x="615363" y="291370"/>
                  <a:pt x="613410" y="295275"/>
                </a:cubicBezTo>
                <a:cubicBezTo>
                  <a:pt x="612386" y="297323"/>
                  <a:pt x="610931" y="299127"/>
                  <a:pt x="609600" y="300990"/>
                </a:cubicBezTo>
                <a:cubicBezTo>
                  <a:pt x="608162" y="303003"/>
                  <a:pt x="601572" y="311332"/>
                  <a:pt x="600075" y="314325"/>
                </a:cubicBezTo>
                <a:cubicBezTo>
                  <a:pt x="599177" y="316121"/>
                  <a:pt x="598805" y="318135"/>
                  <a:pt x="598170" y="320040"/>
                </a:cubicBezTo>
                <a:cubicBezTo>
                  <a:pt x="598805" y="328295"/>
                  <a:pt x="598549" y="336667"/>
                  <a:pt x="600075" y="344805"/>
                </a:cubicBezTo>
                <a:cubicBezTo>
                  <a:pt x="600497" y="347055"/>
                  <a:pt x="603561" y="348253"/>
                  <a:pt x="603885" y="350520"/>
                </a:cubicBezTo>
                <a:cubicBezTo>
                  <a:pt x="604741" y="356512"/>
                  <a:pt x="599269" y="361755"/>
                  <a:pt x="596265" y="365760"/>
                </a:cubicBezTo>
                <a:cubicBezTo>
                  <a:pt x="591433" y="389918"/>
                  <a:pt x="597908" y="363831"/>
                  <a:pt x="590550" y="381000"/>
                </a:cubicBezTo>
                <a:cubicBezTo>
                  <a:pt x="583169" y="398222"/>
                  <a:pt x="594400" y="379987"/>
                  <a:pt x="584835" y="394335"/>
                </a:cubicBezTo>
                <a:cubicBezTo>
                  <a:pt x="585470" y="402590"/>
                  <a:pt x="584465" y="411139"/>
                  <a:pt x="586740" y="419100"/>
                </a:cubicBezTo>
                <a:cubicBezTo>
                  <a:pt x="587292" y="421031"/>
                  <a:pt x="590887" y="419751"/>
                  <a:pt x="592455" y="421005"/>
                </a:cubicBezTo>
                <a:cubicBezTo>
                  <a:pt x="605346" y="431318"/>
                  <a:pt x="584283" y="422634"/>
                  <a:pt x="603885" y="432435"/>
                </a:cubicBezTo>
                <a:cubicBezTo>
                  <a:pt x="607477" y="434231"/>
                  <a:pt x="615315" y="436245"/>
                  <a:pt x="615315" y="436245"/>
                </a:cubicBezTo>
                <a:cubicBezTo>
                  <a:pt x="626042" y="443397"/>
                  <a:pt x="618858" y="439331"/>
                  <a:pt x="638175" y="445770"/>
                </a:cubicBezTo>
                <a:cubicBezTo>
                  <a:pt x="643009" y="447381"/>
                  <a:pt x="647329" y="450603"/>
                  <a:pt x="651510" y="453390"/>
                </a:cubicBezTo>
                <a:cubicBezTo>
                  <a:pt x="652780" y="455295"/>
                  <a:pt x="654296" y="457057"/>
                  <a:pt x="655320" y="459105"/>
                </a:cubicBezTo>
                <a:cubicBezTo>
                  <a:pt x="656218" y="460901"/>
                  <a:pt x="656111" y="463149"/>
                  <a:pt x="657225" y="464820"/>
                </a:cubicBezTo>
                <a:cubicBezTo>
                  <a:pt x="658719" y="467062"/>
                  <a:pt x="661215" y="468465"/>
                  <a:pt x="662940" y="470535"/>
                </a:cubicBezTo>
                <a:cubicBezTo>
                  <a:pt x="672862" y="482441"/>
                  <a:pt x="657701" y="470218"/>
                  <a:pt x="678180" y="483870"/>
                </a:cubicBezTo>
                <a:cubicBezTo>
                  <a:pt x="691799" y="492950"/>
                  <a:pt x="675399" y="487461"/>
                  <a:pt x="691515" y="491490"/>
                </a:cubicBezTo>
                <a:cubicBezTo>
                  <a:pt x="721603" y="489906"/>
                  <a:pt x="734684" y="501296"/>
                  <a:pt x="725805" y="472440"/>
                </a:cubicBezTo>
                <a:cubicBezTo>
                  <a:pt x="724871" y="469405"/>
                  <a:pt x="721995" y="467360"/>
                  <a:pt x="720090" y="464820"/>
                </a:cubicBezTo>
                <a:cubicBezTo>
                  <a:pt x="719455" y="462280"/>
                  <a:pt x="719356" y="459542"/>
                  <a:pt x="718185" y="457200"/>
                </a:cubicBezTo>
                <a:cubicBezTo>
                  <a:pt x="716865" y="454559"/>
                  <a:pt x="709615" y="445771"/>
                  <a:pt x="706755" y="443865"/>
                </a:cubicBezTo>
                <a:cubicBezTo>
                  <a:pt x="705084" y="442751"/>
                  <a:pt x="702945" y="442595"/>
                  <a:pt x="701040" y="441960"/>
                </a:cubicBezTo>
                <a:cubicBezTo>
                  <a:pt x="699135" y="440690"/>
                  <a:pt x="696944" y="439769"/>
                  <a:pt x="695325" y="438150"/>
                </a:cubicBezTo>
                <a:cubicBezTo>
                  <a:pt x="691632" y="434457"/>
                  <a:pt x="691159" y="431368"/>
                  <a:pt x="689610" y="426720"/>
                </a:cubicBezTo>
                <a:cubicBezTo>
                  <a:pt x="690245" y="424815"/>
                  <a:pt x="689610" y="421640"/>
                  <a:pt x="691515" y="421005"/>
                </a:cubicBezTo>
                <a:cubicBezTo>
                  <a:pt x="697574" y="418985"/>
                  <a:pt x="728386" y="416175"/>
                  <a:pt x="737235" y="415290"/>
                </a:cubicBezTo>
                <a:cubicBezTo>
                  <a:pt x="741045" y="415925"/>
                  <a:pt x="745794" y="414611"/>
                  <a:pt x="748665" y="417195"/>
                </a:cubicBezTo>
                <a:cubicBezTo>
                  <a:pt x="752887" y="420994"/>
                  <a:pt x="753745" y="427355"/>
                  <a:pt x="756285" y="432435"/>
                </a:cubicBezTo>
                <a:cubicBezTo>
                  <a:pt x="757490" y="434845"/>
                  <a:pt x="760275" y="436080"/>
                  <a:pt x="762000" y="438150"/>
                </a:cubicBezTo>
                <a:cubicBezTo>
                  <a:pt x="763466" y="439909"/>
                  <a:pt x="764540" y="441960"/>
                  <a:pt x="765810" y="443865"/>
                </a:cubicBezTo>
                <a:cubicBezTo>
                  <a:pt x="765175" y="447040"/>
                  <a:pt x="765353" y="450494"/>
                  <a:pt x="763905" y="453390"/>
                </a:cubicBezTo>
                <a:cubicBezTo>
                  <a:pt x="761051" y="459098"/>
                  <a:pt x="757555" y="459317"/>
                  <a:pt x="752475" y="461010"/>
                </a:cubicBezTo>
                <a:cubicBezTo>
                  <a:pt x="750570" y="462280"/>
                  <a:pt x="748268" y="463097"/>
                  <a:pt x="746760" y="464820"/>
                </a:cubicBezTo>
                <a:cubicBezTo>
                  <a:pt x="743745" y="468266"/>
                  <a:pt x="739140" y="476250"/>
                  <a:pt x="739140" y="476250"/>
                </a:cubicBezTo>
                <a:cubicBezTo>
                  <a:pt x="739775" y="481330"/>
                  <a:pt x="739426" y="486633"/>
                  <a:pt x="741045" y="491490"/>
                </a:cubicBezTo>
                <a:cubicBezTo>
                  <a:pt x="742049" y="494502"/>
                  <a:pt x="744915" y="496526"/>
                  <a:pt x="746760" y="499110"/>
                </a:cubicBezTo>
                <a:cubicBezTo>
                  <a:pt x="748091" y="500973"/>
                  <a:pt x="749546" y="502777"/>
                  <a:pt x="750570" y="504825"/>
                </a:cubicBezTo>
                <a:cubicBezTo>
                  <a:pt x="751468" y="506621"/>
                  <a:pt x="751221" y="508972"/>
                  <a:pt x="752475" y="510540"/>
                </a:cubicBezTo>
                <a:cubicBezTo>
                  <a:pt x="753905" y="512328"/>
                  <a:pt x="756189" y="513238"/>
                  <a:pt x="758190" y="514350"/>
                </a:cubicBezTo>
                <a:cubicBezTo>
                  <a:pt x="768110" y="519861"/>
                  <a:pt x="767138" y="519238"/>
                  <a:pt x="775335" y="521970"/>
                </a:cubicBezTo>
                <a:cubicBezTo>
                  <a:pt x="776605" y="523875"/>
                  <a:pt x="777203" y="526472"/>
                  <a:pt x="779145" y="527685"/>
                </a:cubicBezTo>
                <a:cubicBezTo>
                  <a:pt x="782551" y="529814"/>
                  <a:pt x="786765" y="530225"/>
                  <a:pt x="790575" y="531495"/>
                </a:cubicBezTo>
                <a:lnTo>
                  <a:pt x="796290" y="533400"/>
                </a:lnTo>
                <a:cubicBezTo>
                  <a:pt x="800331" y="534747"/>
                  <a:pt x="803827" y="537385"/>
                  <a:pt x="807720" y="539115"/>
                </a:cubicBezTo>
                <a:cubicBezTo>
                  <a:pt x="809555" y="539931"/>
                  <a:pt x="811530" y="540385"/>
                  <a:pt x="813435" y="541020"/>
                </a:cubicBezTo>
                <a:cubicBezTo>
                  <a:pt x="817261" y="546760"/>
                  <a:pt x="818155" y="547588"/>
                  <a:pt x="821055" y="554355"/>
                </a:cubicBezTo>
                <a:cubicBezTo>
                  <a:pt x="821846" y="556201"/>
                  <a:pt x="822325" y="558165"/>
                  <a:pt x="822960" y="560070"/>
                </a:cubicBezTo>
                <a:cubicBezTo>
                  <a:pt x="823595" y="567055"/>
                  <a:pt x="825599" y="574050"/>
                  <a:pt x="824865" y="581025"/>
                </a:cubicBezTo>
                <a:cubicBezTo>
                  <a:pt x="820470" y="622775"/>
                  <a:pt x="764748" y="597474"/>
                  <a:pt x="733425" y="598170"/>
                </a:cubicBezTo>
                <a:cubicBezTo>
                  <a:pt x="732155" y="600075"/>
                  <a:pt x="731557" y="602672"/>
                  <a:pt x="729615" y="603885"/>
                </a:cubicBezTo>
                <a:cubicBezTo>
                  <a:pt x="719099" y="610457"/>
                  <a:pt x="692110" y="609229"/>
                  <a:pt x="685800" y="609600"/>
                </a:cubicBezTo>
                <a:lnTo>
                  <a:pt x="662940" y="617220"/>
                </a:lnTo>
                <a:lnTo>
                  <a:pt x="657225" y="619125"/>
                </a:lnTo>
                <a:lnTo>
                  <a:pt x="651510" y="621030"/>
                </a:lnTo>
                <a:cubicBezTo>
                  <a:pt x="650240" y="623570"/>
                  <a:pt x="648295" y="625873"/>
                  <a:pt x="647700" y="628650"/>
                </a:cubicBezTo>
                <a:cubicBezTo>
                  <a:pt x="646363" y="634890"/>
                  <a:pt x="648249" y="641809"/>
                  <a:pt x="645795" y="647700"/>
                </a:cubicBezTo>
                <a:cubicBezTo>
                  <a:pt x="644703" y="650321"/>
                  <a:pt x="640869" y="650612"/>
                  <a:pt x="638175" y="651510"/>
                </a:cubicBezTo>
                <a:cubicBezTo>
                  <a:pt x="635103" y="652534"/>
                  <a:pt x="631811" y="652713"/>
                  <a:pt x="628650" y="653415"/>
                </a:cubicBezTo>
                <a:cubicBezTo>
                  <a:pt x="626094" y="653983"/>
                  <a:pt x="623547" y="654601"/>
                  <a:pt x="621030" y="655320"/>
                </a:cubicBezTo>
                <a:cubicBezTo>
                  <a:pt x="619099" y="655872"/>
                  <a:pt x="617284" y="656831"/>
                  <a:pt x="615315" y="657225"/>
                </a:cubicBezTo>
                <a:cubicBezTo>
                  <a:pt x="610912" y="658106"/>
                  <a:pt x="606425" y="658495"/>
                  <a:pt x="601980" y="659130"/>
                </a:cubicBezTo>
                <a:cubicBezTo>
                  <a:pt x="601345" y="661035"/>
                  <a:pt x="599853" y="662849"/>
                  <a:pt x="600075" y="664845"/>
                </a:cubicBezTo>
                <a:cubicBezTo>
                  <a:pt x="601345" y="676271"/>
                  <a:pt x="602404" y="675288"/>
                  <a:pt x="609600" y="680085"/>
                </a:cubicBezTo>
                <a:cubicBezTo>
                  <a:pt x="610235" y="681990"/>
                  <a:pt x="610251" y="684232"/>
                  <a:pt x="611505" y="685800"/>
                </a:cubicBezTo>
                <a:cubicBezTo>
                  <a:pt x="612935" y="687588"/>
                  <a:pt x="617220" y="687320"/>
                  <a:pt x="617220" y="689610"/>
                </a:cubicBezTo>
                <a:cubicBezTo>
                  <a:pt x="617220" y="692899"/>
                  <a:pt x="604700" y="695121"/>
                  <a:pt x="603885" y="695325"/>
                </a:cubicBezTo>
                <a:cubicBezTo>
                  <a:pt x="599440" y="694690"/>
                  <a:pt x="594882" y="694601"/>
                  <a:pt x="590550" y="693420"/>
                </a:cubicBezTo>
                <a:cubicBezTo>
                  <a:pt x="586460" y="692304"/>
                  <a:pt x="580796" y="688187"/>
                  <a:pt x="577215" y="685800"/>
                </a:cubicBezTo>
                <a:cubicBezTo>
                  <a:pt x="575945" y="683895"/>
                  <a:pt x="574871" y="681844"/>
                  <a:pt x="573405" y="680085"/>
                </a:cubicBezTo>
                <a:cubicBezTo>
                  <a:pt x="571680" y="678015"/>
                  <a:pt x="568998" y="676725"/>
                  <a:pt x="567690" y="674370"/>
                </a:cubicBezTo>
                <a:cubicBezTo>
                  <a:pt x="559687" y="659964"/>
                  <a:pt x="567048" y="667157"/>
                  <a:pt x="561975" y="655320"/>
                </a:cubicBezTo>
                <a:cubicBezTo>
                  <a:pt x="561073" y="653216"/>
                  <a:pt x="560317" y="650387"/>
                  <a:pt x="558165" y="649605"/>
                </a:cubicBezTo>
                <a:cubicBezTo>
                  <a:pt x="552761" y="647640"/>
                  <a:pt x="546735" y="648335"/>
                  <a:pt x="541020" y="647700"/>
                </a:cubicBezTo>
                <a:cubicBezTo>
                  <a:pt x="536575" y="645795"/>
                  <a:pt x="532273" y="643514"/>
                  <a:pt x="527685" y="641985"/>
                </a:cubicBezTo>
                <a:cubicBezTo>
                  <a:pt x="524613" y="640961"/>
                  <a:pt x="520854" y="641876"/>
                  <a:pt x="518160" y="640080"/>
                </a:cubicBezTo>
                <a:cubicBezTo>
                  <a:pt x="516489" y="638966"/>
                  <a:pt x="516890" y="636270"/>
                  <a:pt x="516255" y="634365"/>
                </a:cubicBezTo>
                <a:cubicBezTo>
                  <a:pt x="519821" y="620102"/>
                  <a:pt x="516491" y="619807"/>
                  <a:pt x="527685" y="613410"/>
                </a:cubicBezTo>
                <a:cubicBezTo>
                  <a:pt x="529428" y="612414"/>
                  <a:pt x="531495" y="612140"/>
                  <a:pt x="533400" y="611505"/>
                </a:cubicBezTo>
                <a:cubicBezTo>
                  <a:pt x="541383" y="599530"/>
                  <a:pt x="531940" y="611648"/>
                  <a:pt x="544830" y="601980"/>
                </a:cubicBezTo>
                <a:cubicBezTo>
                  <a:pt x="559037" y="591325"/>
                  <a:pt x="545513" y="596094"/>
                  <a:pt x="560070" y="592455"/>
                </a:cubicBezTo>
                <a:cubicBezTo>
                  <a:pt x="570452" y="582073"/>
                  <a:pt x="577116" y="582881"/>
                  <a:pt x="565785" y="577215"/>
                </a:cubicBezTo>
                <a:cubicBezTo>
                  <a:pt x="563989" y="576317"/>
                  <a:pt x="561975" y="575945"/>
                  <a:pt x="560070" y="575310"/>
                </a:cubicBezTo>
                <a:cubicBezTo>
                  <a:pt x="558165" y="574040"/>
                  <a:pt x="556459" y="572402"/>
                  <a:pt x="554355" y="571500"/>
                </a:cubicBezTo>
                <a:cubicBezTo>
                  <a:pt x="549864" y="569575"/>
                  <a:pt x="536490" y="568131"/>
                  <a:pt x="533400" y="567690"/>
                </a:cubicBezTo>
                <a:cubicBezTo>
                  <a:pt x="529647" y="565813"/>
                  <a:pt x="524470" y="562776"/>
                  <a:pt x="520065" y="561975"/>
                </a:cubicBezTo>
                <a:cubicBezTo>
                  <a:pt x="515028" y="561059"/>
                  <a:pt x="509905" y="560705"/>
                  <a:pt x="504825" y="560070"/>
                </a:cubicBezTo>
                <a:cubicBezTo>
                  <a:pt x="503555" y="557530"/>
                  <a:pt x="501913" y="555144"/>
                  <a:pt x="501015" y="552450"/>
                </a:cubicBezTo>
                <a:cubicBezTo>
                  <a:pt x="499359" y="547482"/>
                  <a:pt x="499372" y="541977"/>
                  <a:pt x="497205" y="537210"/>
                </a:cubicBezTo>
                <a:cubicBezTo>
                  <a:pt x="494307" y="530834"/>
                  <a:pt x="490888" y="531781"/>
                  <a:pt x="485775" y="529590"/>
                </a:cubicBezTo>
                <a:cubicBezTo>
                  <a:pt x="483165" y="528471"/>
                  <a:pt x="480695" y="527050"/>
                  <a:pt x="478155" y="525780"/>
                </a:cubicBezTo>
                <a:cubicBezTo>
                  <a:pt x="471448" y="515719"/>
                  <a:pt x="477752" y="523802"/>
                  <a:pt x="466725" y="514350"/>
                </a:cubicBezTo>
                <a:cubicBezTo>
                  <a:pt x="464680" y="512597"/>
                  <a:pt x="463365" y="509943"/>
                  <a:pt x="461010" y="508635"/>
                </a:cubicBezTo>
                <a:cubicBezTo>
                  <a:pt x="452567" y="503945"/>
                  <a:pt x="441484" y="503925"/>
                  <a:pt x="432435" y="502920"/>
                </a:cubicBezTo>
                <a:cubicBezTo>
                  <a:pt x="426720" y="503555"/>
                  <a:pt x="420629" y="502689"/>
                  <a:pt x="415290" y="504825"/>
                </a:cubicBezTo>
                <a:cubicBezTo>
                  <a:pt x="413426" y="505571"/>
                  <a:pt x="414381" y="508797"/>
                  <a:pt x="413385" y="510540"/>
                </a:cubicBezTo>
                <a:cubicBezTo>
                  <a:pt x="411810" y="513297"/>
                  <a:pt x="410109" y="516127"/>
                  <a:pt x="407670" y="518160"/>
                </a:cubicBezTo>
                <a:cubicBezTo>
                  <a:pt x="406127" y="519446"/>
                  <a:pt x="403936" y="519735"/>
                  <a:pt x="401955" y="520065"/>
                </a:cubicBezTo>
                <a:cubicBezTo>
                  <a:pt x="396283" y="521010"/>
                  <a:pt x="390525" y="521335"/>
                  <a:pt x="384810" y="521970"/>
                </a:cubicBezTo>
                <a:cubicBezTo>
                  <a:pt x="379151" y="520084"/>
                  <a:pt x="372193" y="518878"/>
                  <a:pt x="367665" y="514350"/>
                </a:cubicBezTo>
                <a:cubicBezTo>
                  <a:pt x="366046" y="512731"/>
                  <a:pt x="365125" y="510540"/>
                  <a:pt x="363855" y="508635"/>
                </a:cubicBezTo>
                <a:cubicBezTo>
                  <a:pt x="360486" y="495157"/>
                  <a:pt x="363159" y="506711"/>
                  <a:pt x="360045" y="489585"/>
                </a:cubicBezTo>
                <a:cubicBezTo>
                  <a:pt x="359466" y="486399"/>
                  <a:pt x="359480" y="483008"/>
                  <a:pt x="358140" y="480060"/>
                </a:cubicBezTo>
                <a:cubicBezTo>
                  <a:pt x="356245" y="475891"/>
                  <a:pt x="354864" y="470078"/>
                  <a:pt x="350520" y="468630"/>
                </a:cubicBezTo>
                <a:lnTo>
                  <a:pt x="344805" y="466725"/>
                </a:lnTo>
                <a:cubicBezTo>
                  <a:pt x="336550" y="467360"/>
                  <a:pt x="325689" y="462577"/>
                  <a:pt x="320040" y="468630"/>
                </a:cubicBezTo>
                <a:cubicBezTo>
                  <a:pt x="313959" y="475146"/>
                  <a:pt x="319176" y="486448"/>
                  <a:pt x="318135" y="495300"/>
                </a:cubicBezTo>
                <a:cubicBezTo>
                  <a:pt x="317572" y="500089"/>
                  <a:pt x="314989" y="502877"/>
                  <a:pt x="312420" y="506730"/>
                </a:cubicBezTo>
                <a:cubicBezTo>
                  <a:pt x="313055" y="519430"/>
                  <a:pt x="314325" y="532114"/>
                  <a:pt x="314325" y="544830"/>
                </a:cubicBezTo>
                <a:cubicBezTo>
                  <a:pt x="314325" y="547448"/>
                  <a:pt x="313872" y="550272"/>
                  <a:pt x="312420" y="552450"/>
                </a:cubicBezTo>
                <a:cubicBezTo>
                  <a:pt x="311150" y="554355"/>
                  <a:pt x="308610" y="554990"/>
                  <a:pt x="306705" y="556260"/>
                </a:cubicBezTo>
                <a:cubicBezTo>
                  <a:pt x="296468" y="555691"/>
                  <a:pt x="262658" y="552228"/>
                  <a:pt x="249555" y="556260"/>
                </a:cubicBezTo>
                <a:cubicBezTo>
                  <a:pt x="247636" y="556851"/>
                  <a:pt x="248285" y="560070"/>
                  <a:pt x="247650" y="561975"/>
                </a:cubicBezTo>
                <a:cubicBezTo>
                  <a:pt x="241300" y="561340"/>
                  <a:pt x="234394" y="562744"/>
                  <a:pt x="228600" y="560070"/>
                </a:cubicBezTo>
                <a:cubicBezTo>
                  <a:pt x="225238" y="558518"/>
                  <a:pt x="225323" y="553332"/>
                  <a:pt x="222885" y="550545"/>
                </a:cubicBezTo>
                <a:cubicBezTo>
                  <a:pt x="220794" y="548156"/>
                  <a:pt x="217805" y="546735"/>
                  <a:pt x="215265" y="544830"/>
                </a:cubicBezTo>
                <a:cubicBezTo>
                  <a:pt x="214630" y="541655"/>
                  <a:pt x="214966" y="538116"/>
                  <a:pt x="213360" y="535305"/>
                </a:cubicBezTo>
                <a:cubicBezTo>
                  <a:pt x="212224" y="533317"/>
                  <a:pt x="209508" y="532826"/>
                  <a:pt x="207645" y="531495"/>
                </a:cubicBezTo>
                <a:cubicBezTo>
                  <a:pt x="191105" y="519680"/>
                  <a:pt x="207779" y="530949"/>
                  <a:pt x="194310" y="521970"/>
                </a:cubicBezTo>
                <a:cubicBezTo>
                  <a:pt x="191135" y="522605"/>
                  <a:pt x="187960" y="524510"/>
                  <a:pt x="184785" y="523875"/>
                </a:cubicBezTo>
                <a:cubicBezTo>
                  <a:pt x="165029" y="519924"/>
                  <a:pt x="174646" y="495820"/>
                  <a:pt x="177165" y="481965"/>
                </a:cubicBezTo>
                <a:cubicBezTo>
                  <a:pt x="177647" y="479314"/>
                  <a:pt x="181314" y="478442"/>
                  <a:pt x="182880" y="476250"/>
                </a:cubicBezTo>
                <a:cubicBezTo>
                  <a:pt x="184531" y="473939"/>
                  <a:pt x="185420" y="471170"/>
                  <a:pt x="186690" y="468630"/>
                </a:cubicBezTo>
                <a:cubicBezTo>
                  <a:pt x="186055" y="461645"/>
                  <a:pt x="186712" y="454419"/>
                  <a:pt x="184785" y="447675"/>
                </a:cubicBezTo>
                <a:cubicBezTo>
                  <a:pt x="184045" y="445085"/>
                  <a:pt x="180795" y="444030"/>
                  <a:pt x="179070" y="441960"/>
                </a:cubicBezTo>
                <a:cubicBezTo>
                  <a:pt x="177604" y="440201"/>
                  <a:pt x="176726" y="438004"/>
                  <a:pt x="175260" y="436245"/>
                </a:cubicBezTo>
                <a:cubicBezTo>
                  <a:pt x="169994" y="429925"/>
                  <a:pt x="169282" y="431910"/>
                  <a:pt x="165735" y="424815"/>
                </a:cubicBezTo>
                <a:cubicBezTo>
                  <a:pt x="162210" y="417764"/>
                  <a:pt x="165186" y="418270"/>
                  <a:pt x="161925" y="409575"/>
                </a:cubicBezTo>
                <a:cubicBezTo>
                  <a:pt x="161121" y="407431"/>
                  <a:pt x="159385" y="405765"/>
                  <a:pt x="158115" y="403860"/>
                </a:cubicBezTo>
                <a:cubicBezTo>
                  <a:pt x="157160" y="400040"/>
                  <a:pt x="154087" y="386918"/>
                  <a:pt x="152400" y="384810"/>
                </a:cubicBezTo>
                <a:cubicBezTo>
                  <a:pt x="149860" y="381635"/>
                  <a:pt x="146872" y="378772"/>
                  <a:pt x="144780" y="375285"/>
                </a:cubicBezTo>
                <a:cubicBezTo>
                  <a:pt x="143072" y="372438"/>
                  <a:pt x="140379" y="363988"/>
                  <a:pt x="139065" y="360045"/>
                </a:cubicBezTo>
                <a:cubicBezTo>
                  <a:pt x="134620" y="360680"/>
                  <a:pt x="128905" y="358775"/>
                  <a:pt x="125730" y="361950"/>
                </a:cubicBezTo>
                <a:cubicBezTo>
                  <a:pt x="105253" y="382427"/>
                  <a:pt x="138795" y="371543"/>
                  <a:pt x="116205" y="377190"/>
                </a:cubicBezTo>
                <a:cubicBezTo>
                  <a:pt x="115338" y="376539"/>
                  <a:pt x="105037" y="368594"/>
                  <a:pt x="102870" y="367665"/>
                </a:cubicBezTo>
                <a:cubicBezTo>
                  <a:pt x="100464" y="366634"/>
                  <a:pt x="97790" y="366395"/>
                  <a:pt x="95250" y="365760"/>
                </a:cubicBezTo>
                <a:cubicBezTo>
                  <a:pt x="92085" y="353100"/>
                  <a:pt x="91926" y="356020"/>
                  <a:pt x="95250" y="337185"/>
                </a:cubicBezTo>
                <a:cubicBezTo>
                  <a:pt x="95948" y="333230"/>
                  <a:pt x="99060" y="325755"/>
                  <a:pt x="99060" y="325755"/>
                </a:cubicBezTo>
                <a:cubicBezTo>
                  <a:pt x="98425" y="310515"/>
                  <a:pt x="98242" y="295249"/>
                  <a:pt x="97155" y="280035"/>
                </a:cubicBezTo>
                <a:cubicBezTo>
                  <a:pt x="96968" y="277423"/>
                  <a:pt x="97762" y="273154"/>
                  <a:pt x="95250" y="272415"/>
                </a:cubicBezTo>
                <a:cubicBezTo>
                  <a:pt x="85484" y="269543"/>
                  <a:pt x="74930" y="271145"/>
                  <a:pt x="64770" y="270510"/>
                </a:cubicBezTo>
                <a:cubicBezTo>
                  <a:pt x="60960" y="268605"/>
                  <a:pt x="57343" y="266251"/>
                  <a:pt x="53340" y="264795"/>
                </a:cubicBezTo>
                <a:cubicBezTo>
                  <a:pt x="50297" y="263688"/>
                  <a:pt x="46711" y="264338"/>
                  <a:pt x="43815" y="262890"/>
                </a:cubicBezTo>
                <a:cubicBezTo>
                  <a:pt x="40660" y="261313"/>
                  <a:pt x="31550" y="253026"/>
                  <a:pt x="28575" y="249555"/>
                </a:cubicBezTo>
                <a:cubicBezTo>
                  <a:pt x="26509" y="247144"/>
                  <a:pt x="25299" y="243968"/>
                  <a:pt x="22860" y="241935"/>
                </a:cubicBezTo>
                <a:cubicBezTo>
                  <a:pt x="20092" y="239628"/>
                  <a:pt x="17145" y="247650"/>
                  <a:pt x="15240" y="24003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ARGOLIS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KORINTHIA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33</a:t>
            </a:r>
            <a:endParaRPr/>
          </a:p>
        </p:txBody>
      </p:sp>
      <p:sp>
        <p:nvSpPr>
          <p:cNvPr id="321" name="CustomShape 91"/>
          <p:cNvSpPr/>
          <p:nvPr/>
        </p:nvSpPr>
        <p:spPr>
          <a:xfrm>
            <a:off x="8279280" y="4623120"/>
            <a:ext cx="103320" cy="60120"/>
          </a:xfrm>
          <a:custGeom>
            <a:avLst/>
            <a:gdLst/>
            <a:ahLst/>
            <a:rect l="0" t="0" r="r" b="b"/>
            <a:pathLst>
              <a:path w="124990" h="72838">
                <a:moveTo>
                  <a:pt x="24024" y="70932"/>
                </a:moveTo>
                <a:cubicBezTo>
                  <a:pt x="31644" y="69662"/>
                  <a:pt x="41422" y="72584"/>
                  <a:pt x="46884" y="67122"/>
                </a:cubicBezTo>
                <a:cubicBezTo>
                  <a:pt x="50317" y="63689"/>
                  <a:pt x="53673" y="59586"/>
                  <a:pt x="58314" y="57597"/>
                </a:cubicBezTo>
                <a:cubicBezTo>
                  <a:pt x="60720" y="56566"/>
                  <a:pt x="63417" y="56411"/>
                  <a:pt x="65934" y="55692"/>
                </a:cubicBezTo>
                <a:cubicBezTo>
                  <a:pt x="67865" y="55140"/>
                  <a:pt x="69744" y="54422"/>
                  <a:pt x="71649" y="53787"/>
                </a:cubicBezTo>
                <a:cubicBezTo>
                  <a:pt x="73554" y="51882"/>
                  <a:pt x="75122" y="49566"/>
                  <a:pt x="77364" y="48072"/>
                </a:cubicBezTo>
                <a:cubicBezTo>
                  <a:pt x="79035" y="46958"/>
                  <a:pt x="81283" y="47065"/>
                  <a:pt x="83079" y="46167"/>
                </a:cubicBezTo>
                <a:cubicBezTo>
                  <a:pt x="85127" y="45143"/>
                  <a:pt x="86889" y="43627"/>
                  <a:pt x="88794" y="42357"/>
                </a:cubicBezTo>
                <a:cubicBezTo>
                  <a:pt x="94832" y="33300"/>
                  <a:pt x="90432" y="37366"/>
                  <a:pt x="104034" y="32832"/>
                </a:cubicBezTo>
                <a:lnTo>
                  <a:pt x="109749" y="30927"/>
                </a:lnTo>
                <a:lnTo>
                  <a:pt x="115464" y="29022"/>
                </a:lnTo>
                <a:cubicBezTo>
                  <a:pt x="124198" y="15921"/>
                  <a:pt x="121636" y="21936"/>
                  <a:pt x="124989" y="11877"/>
                </a:cubicBezTo>
                <a:cubicBezTo>
                  <a:pt x="113112" y="0"/>
                  <a:pt x="119878" y="3899"/>
                  <a:pt x="90699" y="8067"/>
                </a:cubicBezTo>
                <a:cubicBezTo>
                  <a:pt x="86723" y="8635"/>
                  <a:pt x="79269" y="11877"/>
                  <a:pt x="79269" y="11877"/>
                </a:cubicBezTo>
                <a:lnTo>
                  <a:pt x="67839" y="19497"/>
                </a:lnTo>
                <a:cubicBezTo>
                  <a:pt x="65597" y="20991"/>
                  <a:pt x="64194" y="23487"/>
                  <a:pt x="62124" y="25212"/>
                </a:cubicBezTo>
                <a:cubicBezTo>
                  <a:pt x="57200" y="29315"/>
                  <a:pt x="56422" y="29018"/>
                  <a:pt x="50694" y="30927"/>
                </a:cubicBezTo>
                <a:cubicBezTo>
                  <a:pt x="48789" y="32197"/>
                  <a:pt x="47027" y="33713"/>
                  <a:pt x="44979" y="34737"/>
                </a:cubicBezTo>
                <a:cubicBezTo>
                  <a:pt x="43183" y="35635"/>
                  <a:pt x="41007" y="35646"/>
                  <a:pt x="39264" y="36642"/>
                </a:cubicBezTo>
                <a:cubicBezTo>
                  <a:pt x="28525" y="42779"/>
                  <a:pt x="34096" y="43800"/>
                  <a:pt x="20214" y="48072"/>
                </a:cubicBezTo>
                <a:cubicBezTo>
                  <a:pt x="15922" y="49392"/>
                  <a:pt x="11324" y="49342"/>
                  <a:pt x="6879" y="49977"/>
                </a:cubicBezTo>
                <a:cubicBezTo>
                  <a:pt x="4974" y="50612"/>
                  <a:pt x="1910" y="50018"/>
                  <a:pt x="1164" y="51882"/>
                </a:cubicBezTo>
                <a:cubicBezTo>
                  <a:pt x="0" y="54791"/>
                  <a:pt x="4786" y="63385"/>
                  <a:pt x="6879" y="65217"/>
                </a:cubicBezTo>
                <a:cubicBezTo>
                  <a:pt x="10325" y="68232"/>
                  <a:pt x="18309" y="72837"/>
                  <a:pt x="18309" y="72837"/>
                </a:cubicBezTo>
                <a:lnTo>
                  <a:pt x="24024" y="70932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2" name="CustomShape 92"/>
          <p:cNvSpPr/>
          <p:nvPr/>
        </p:nvSpPr>
        <p:spPr>
          <a:xfrm>
            <a:off x="8318520" y="4501440"/>
            <a:ext cx="39240" cy="39960"/>
          </a:xfrm>
          <a:custGeom>
            <a:avLst/>
            <a:gdLst/>
            <a:ahLst/>
            <a:rect l="0" t="0" r="r" b="b"/>
            <a:pathLst>
              <a:path w="47698" h="48481">
                <a:moveTo>
                  <a:pt x="13335" y="9525"/>
                </a:moveTo>
                <a:cubicBezTo>
                  <a:pt x="15557" y="8890"/>
                  <a:pt x="20049" y="9226"/>
                  <a:pt x="22860" y="7620"/>
                </a:cubicBezTo>
                <a:cubicBezTo>
                  <a:pt x="24848" y="6484"/>
                  <a:pt x="24882" y="3335"/>
                  <a:pt x="26670" y="1905"/>
                </a:cubicBezTo>
                <a:cubicBezTo>
                  <a:pt x="28238" y="651"/>
                  <a:pt x="30480" y="635"/>
                  <a:pt x="32385" y="0"/>
                </a:cubicBezTo>
                <a:cubicBezTo>
                  <a:pt x="34925" y="1270"/>
                  <a:pt x="37823" y="1992"/>
                  <a:pt x="40005" y="3810"/>
                </a:cubicBezTo>
                <a:cubicBezTo>
                  <a:pt x="47697" y="10220"/>
                  <a:pt x="44049" y="22994"/>
                  <a:pt x="41910" y="30480"/>
                </a:cubicBezTo>
                <a:cubicBezTo>
                  <a:pt x="41170" y="33070"/>
                  <a:pt x="37920" y="34125"/>
                  <a:pt x="36195" y="36195"/>
                </a:cubicBezTo>
                <a:cubicBezTo>
                  <a:pt x="26910" y="47337"/>
                  <a:pt x="39367" y="36673"/>
                  <a:pt x="24765" y="47625"/>
                </a:cubicBezTo>
                <a:cubicBezTo>
                  <a:pt x="13850" y="43987"/>
                  <a:pt x="23715" y="48480"/>
                  <a:pt x="13335" y="38100"/>
                </a:cubicBezTo>
                <a:cubicBezTo>
                  <a:pt x="11090" y="35855"/>
                  <a:pt x="8126" y="34451"/>
                  <a:pt x="5715" y="32385"/>
                </a:cubicBezTo>
                <a:cubicBezTo>
                  <a:pt x="3670" y="30632"/>
                  <a:pt x="1905" y="28575"/>
                  <a:pt x="0" y="26670"/>
                </a:cubicBezTo>
                <a:cubicBezTo>
                  <a:pt x="1270" y="22225"/>
                  <a:pt x="1360" y="17255"/>
                  <a:pt x="3810" y="13335"/>
                </a:cubicBezTo>
                <a:cubicBezTo>
                  <a:pt x="4874" y="11632"/>
                  <a:pt x="7661" y="12176"/>
                  <a:pt x="9525" y="11430"/>
                </a:cubicBezTo>
                <a:cubicBezTo>
                  <a:pt x="10843" y="10903"/>
                  <a:pt x="11113" y="10160"/>
                  <a:pt x="13335" y="952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3" name="CustomShape 93"/>
          <p:cNvSpPr/>
          <p:nvPr/>
        </p:nvSpPr>
        <p:spPr>
          <a:xfrm>
            <a:off x="8141040" y="4686480"/>
            <a:ext cx="39240" cy="38520"/>
          </a:xfrm>
          <a:custGeom>
            <a:avLst/>
            <a:gdLst/>
            <a:ahLst/>
            <a:rect l="0" t="0" r="r" b="b"/>
            <a:pathLst>
              <a:path w="47592" h="46658">
                <a:moveTo>
                  <a:pt x="21093" y="30480"/>
                </a:moveTo>
                <a:cubicBezTo>
                  <a:pt x="22045" y="32067"/>
                  <a:pt x="26273" y="36752"/>
                  <a:pt x="28713" y="40005"/>
                </a:cubicBezTo>
                <a:cubicBezTo>
                  <a:pt x="30087" y="41837"/>
                  <a:pt x="30302" y="45165"/>
                  <a:pt x="32523" y="45720"/>
                </a:cubicBezTo>
                <a:cubicBezTo>
                  <a:pt x="36270" y="46657"/>
                  <a:pt x="40143" y="44450"/>
                  <a:pt x="43953" y="43815"/>
                </a:cubicBezTo>
                <a:cubicBezTo>
                  <a:pt x="46802" y="32420"/>
                  <a:pt x="47591" y="32910"/>
                  <a:pt x="43953" y="17145"/>
                </a:cubicBezTo>
                <a:cubicBezTo>
                  <a:pt x="43438" y="14914"/>
                  <a:pt x="41931" y="12860"/>
                  <a:pt x="40143" y="11430"/>
                </a:cubicBezTo>
                <a:cubicBezTo>
                  <a:pt x="38575" y="10176"/>
                  <a:pt x="36333" y="10160"/>
                  <a:pt x="34428" y="9525"/>
                </a:cubicBezTo>
                <a:cubicBezTo>
                  <a:pt x="32523" y="8255"/>
                  <a:pt x="30826" y="6596"/>
                  <a:pt x="28713" y="5715"/>
                </a:cubicBezTo>
                <a:cubicBezTo>
                  <a:pt x="23152" y="3398"/>
                  <a:pt x="11568" y="0"/>
                  <a:pt x="11568" y="0"/>
                </a:cubicBezTo>
                <a:cubicBezTo>
                  <a:pt x="9028" y="635"/>
                  <a:pt x="5799" y="54"/>
                  <a:pt x="3948" y="1905"/>
                </a:cubicBezTo>
                <a:cubicBezTo>
                  <a:pt x="0" y="5853"/>
                  <a:pt x="3286" y="23819"/>
                  <a:pt x="3948" y="24765"/>
                </a:cubicBezTo>
                <a:cubicBezTo>
                  <a:pt x="4932" y="26170"/>
                  <a:pt x="19911" y="29708"/>
                  <a:pt x="22998" y="30480"/>
                </a:cubicBezTo>
                <a:cubicBezTo>
                  <a:pt x="29241" y="34642"/>
                  <a:pt x="20141" y="28893"/>
                  <a:pt x="21093" y="3048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4" name="CustomShape 94"/>
          <p:cNvSpPr/>
          <p:nvPr/>
        </p:nvSpPr>
        <p:spPr>
          <a:xfrm>
            <a:off x="8247600" y="4647240"/>
            <a:ext cx="23760" cy="17280"/>
          </a:xfrm>
          <a:custGeom>
            <a:avLst/>
            <a:gdLst/>
            <a:ahLst/>
            <a:rect l="0" t="0" r="r" b="b"/>
            <a:pathLst>
              <a:path w="28894" h="21181">
                <a:moveTo>
                  <a:pt x="18745" y="13335"/>
                </a:moveTo>
                <a:cubicBezTo>
                  <a:pt x="21920" y="12065"/>
                  <a:pt x="27599" y="12878"/>
                  <a:pt x="28270" y="9525"/>
                </a:cubicBezTo>
                <a:cubicBezTo>
                  <a:pt x="28893" y="6412"/>
                  <a:pt x="23490" y="5230"/>
                  <a:pt x="20650" y="3810"/>
                </a:cubicBezTo>
                <a:cubicBezTo>
                  <a:pt x="17058" y="2014"/>
                  <a:pt x="9220" y="0"/>
                  <a:pt x="9220" y="0"/>
                </a:cubicBezTo>
                <a:cubicBezTo>
                  <a:pt x="7315" y="635"/>
                  <a:pt x="4925" y="485"/>
                  <a:pt x="3505" y="1905"/>
                </a:cubicBezTo>
                <a:cubicBezTo>
                  <a:pt x="0" y="5410"/>
                  <a:pt x="1997" y="16939"/>
                  <a:pt x="3505" y="19050"/>
                </a:cubicBezTo>
                <a:cubicBezTo>
                  <a:pt x="5027" y="21180"/>
                  <a:pt x="8585" y="20320"/>
                  <a:pt x="11125" y="20955"/>
                </a:cubicBezTo>
                <a:lnTo>
                  <a:pt x="18745" y="13335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5" name="CustomShape 95"/>
          <p:cNvSpPr/>
          <p:nvPr/>
        </p:nvSpPr>
        <p:spPr>
          <a:xfrm>
            <a:off x="7425360" y="4297680"/>
            <a:ext cx="764280" cy="993240"/>
          </a:xfrm>
          <a:custGeom>
            <a:avLst/>
            <a:gdLst/>
            <a:ahLst/>
            <a:rect l="0" t="0" r="r" b="b"/>
            <a:pathLst>
              <a:path w="920510" h="1195979">
                <a:moveTo>
                  <a:pt x="600469" y="306070"/>
                </a:moveTo>
                <a:cubicBezTo>
                  <a:pt x="592214" y="306070"/>
                  <a:pt x="574880" y="305700"/>
                  <a:pt x="562369" y="307975"/>
                </a:cubicBezTo>
                <a:cubicBezTo>
                  <a:pt x="560116" y="308385"/>
                  <a:pt x="560347" y="312260"/>
                  <a:pt x="558559" y="313690"/>
                </a:cubicBezTo>
                <a:cubicBezTo>
                  <a:pt x="556991" y="314944"/>
                  <a:pt x="554724" y="314890"/>
                  <a:pt x="552844" y="315595"/>
                </a:cubicBezTo>
                <a:cubicBezTo>
                  <a:pt x="549642" y="316796"/>
                  <a:pt x="546494" y="318135"/>
                  <a:pt x="543319" y="319405"/>
                </a:cubicBezTo>
                <a:cubicBezTo>
                  <a:pt x="538239" y="318770"/>
                  <a:pt x="532658" y="319790"/>
                  <a:pt x="528079" y="317500"/>
                </a:cubicBezTo>
                <a:cubicBezTo>
                  <a:pt x="525539" y="316230"/>
                  <a:pt x="525167" y="312574"/>
                  <a:pt x="524269" y="309880"/>
                </a:cubicBezTo>
                <a:cubicBezTo>
                  <a:pt x="523245" y="306808"/>
                  <a:pt x="522792" y="303564"/>
                  <a:pt x="522364" y="300355"/>
                </a:cubicBezTo>
                <a:cubicBezTo>
                  <a:pt x="521521" y="294029"/>
                  <a:pt x="523515" y="286907"/>
                  <a:pt x="520459" y="281305"/>
                </a:cubicBezTo>
                <a:cubicBezTo>
                  <a:pt x="518909" y="278462"/>
                  <a:pt x="514143" y="279828"/>
                  <a:pt x="510934" y="279400"/>
                </a:cubicBezTo>
                <a:cubicBezTo>
                  <a:pt x="504608" y="278557"/>
                  <a:pt x="498234" y="278130"/>
                  <a:pt x="491884" y="277495"/>
                </a:cubicBezTo>
                <a:cubicBezTo>
                  <a:pt x="489979" y="276225"/>
                  <a:pt x="486545" y="275943"/>
                  <a:pt x="486169" y="273685"/>
                </a:cubicBezTo>
                <a:cubicBezTo>
                  <a:pt x="482303" y="250489"/>
                  <a:pt x="486686" y="260615"/>
                  <a:pt x="491884" y="248920"/>
                </a:cubicBezTo>
                <a:cubicBezTo>
                  <a:pt x="493515" y="245250"/>
                  <a:pt x="494424" y="241300"/>
                  <a:pt x="495694" y="237490"/>
                </a:cubicBezTo>
                <a:lnTo>
                  <a:pt x="497599" y="231775"/>
                </a:lnTo>
                <a:cubicBezTo>
                  <a:pt x="498451" y="229219"/>
                  <a:pt x="501409" y="227965"/>
                  <a:pt x="503314" y="226060"/>
                </a:cubicBezTo>
                <a:cubicBezTo>
                  <a:pt x="502044" y="221615"/>
                  <a:pt x="501749" y="216766"/>
                  <a:pt x="499504" y="212725"/>
                </a:cubicBezTo>
                <a:cubicBezTo>
                  <a:pt x="498392" y="210724"/>
                  <a:pt x="495219" y="210703"/>
                  <a:pt x="493789" y="208915"/>
                </a:cubicBezTo>
                <a:cubicBezTo>
                  <a:pt x="483273" y="195770"/>
                  <a:pt x="502547" y="210309"/>
                  <a:pt x="486169" y="199390"/>
                </a:cubicBezTo>
                <a:cubicBezTo>
                  <a:pt x="485534" y="196850"/>
                  <a:pt x="485765" y="193915"/>
                  <a:pt x="484264" y="191770"/>
                </a:cubicBezTo>
                <a:cubicBezTo>
                  <a:pt x="481174" y="187356"/>
                  <a:pt x="472834" y="180340"/>
                  <a:pt x="472834" y="180340"/>
                </a:cubicBezTo>
                <a:cubicBezTo>
                  <a:pt x="471932" y="175829"/>
                  <a:pt x="468432" y="157544"/>
                  <a:pt x="467119" y="155575"/>
                </a:cubicBezTo>
                <a:lnTo>
                  <a:pt x="463309" y="149860"/>
                </a:lnTo>
                <a:cubicBezTo>
                  <a:pt x="462577" y="145470"/>
                  <a:pt x="461844" y="137405"/>
                  <a:pt x="459499" y="132715"/>
                </a:cubicBezTo>
                <a:cubicBezTo>
                  <a:pt x="458475" y="130667"/>
                  <a:pt x="456959" y="128905"/>
                  <a:pt x="455689" y="127000"/>
                </a:cubicBezTo>
                <a:cubicBezTo>
                  <a:pt x="455054" y="124460"/>
                  <a:pt x="454503" y="121897"/>
                  <a:pt x="453784" y="119380"/>
                </a:cubicBezTo>
                <a:cubicBezTo>
                  <a:pt x="453232" y="117449"/>
                  <a:pt x="453447" y="114919"/>
                  <a:pt x="451879" y="113665"/>
                </a:cubicBezTo>
                <a:cubicBezTo>
                  <a:pt x="449835" y="112029"/>
                  <a:pt x="446776" y="112479"/>
                  <a:pt x="444259" y="111760"/>
                </a:cubicBezTo>
                <a:cubicBezTo>
                  <a:pt x="430591" y="107855"/>
                  <a:pt x="448384" y="111823"/>
                  <a:pt x="429019" y="107950"/>
                </a:cubicBezTo>
                <a:cubicBezTo>
                  <a:pt x="425209" y="108585"/>
                  <a:pt x="421119" y="108286"/>
                  <a:pt x="417589" y="109855"/>
                </a:cubicBezTo>
                <a:cubicBezTo>
                  <a:pt x="415127" y="110949"/>
                  <a:pt x="414116" y="114076"/>
                  <a:pt x="411874" y="115570"/>
                </a:cubicBezTo>
                <a:cubicBezTo>
                  <a:pt x="410203" y="116684"/>
                  <a:pt x="408064" y="116840"/>
                  <a:pt x="406159" y="117475"/>
                </a:cubicBezTo>
                <a:cubicBezTo>
                  <a:pt x="404254" y="114935"/>
                  <a:pt x="402019" y="112612"/>
                  <a:pt x="400444" y="109855"/>
                </a:cubicBezTo>
                <a:cubicBezTo>
                  <a:pt x="399448" y="108112"/>
                  <a:pt x="398539" y="106148"/>
                  <a:pt x="398539" y="104140"/>
                </a:cubicBezTo>
                <a:cubicBezTo>
                  <a:pt x="398539" y="98345"/>
                  <a:pt x="401143" y="95160"/>
                  <a:pt x="404254" y="90805"/>
                </a:cubicBezTo>
                <a:cubicBezTo>
                  <a:pt x="406099" y="88221"/>
                  <a:pt x="408064" y="85725"/>
                  <a:pt x="409969" y="83185"/>
                </a:cubicBezTo>
                <a:cubicBezTo>
                  <a:pt x="409452" y="80084"/>
                  <a:pt x="408392" y="70060"/>
                  <a:pt x="406159" y="66040"/>
                </a:cubicBezTo>
                <a:cubicBezTo>
                  <a:pt x="403935" y="62037"/>
                  <a:pt x="398539" y="54610"/>
                  <a:pt x="398539" y="54610"/>
                </a:cubicBezTo>
                <a:cubicBezTo>
                  <a:pt x="398284" y="52824"/>
                  <a:pt x="398118" y="37967"/>
                  <a:pt x="392824" y="35560"/>
                </a:cubicBezTo>
                <a:cubicBezTo>
                  <a:pt x="387494" y="33137"/>
                  <a:pt x="381394" y="33020"/>
                  <a:pt x="375679" y="31750"/>
                </a:cubicBezTo>
                <a:cubicBezTo>
                  <a:pt x="359301" y="20831"/>
                  <a:pt x="380023" y="33922"/>
                  <a:pt x="364249" y="26035"/>
                </a:cubicBezTo>
                <a:cubicBezTo>
                  <a:pt x="362201" y="25011"/>
                  <a:pt x="360582" y="23249"/>
                  <a:pt x="358534" y="22225"/>
                </a:cubicBezTo>
                <a:cubicBezTo>
                  <a:pt x="356738" y="21327"/>
                  <a:pt x="354654" y="21136"/>
                  <a:pt x="352819" y="20320"/>
                </a:cubicBezTo>
                <a:cubicBezTo>
                  <a:pt x="348926" y="18590"/>
                  <a:pt x="345113" y="16674"/>
                  <a:pt x="341389" y="14605"/>
                </a:cubicBezTo>
                <a:cubicBezTo>
                  <a:pt x="339388" y="13493"/>
                  <a:pt x="337722" y="11819"/>
                  <a:pt x="335674" y="10795"/>
                </a:cubicBezTo>
                <a:cubicBezTo>
                  <a:pt x="333878" y="9897"/>
                  <a:pt x="331805" y="9681"/>
                  <a:pt x="329959" y="8890"/>
                </a:cubicBezTo>
                <a:cubicBezTo>
                  <a:pt x="313481" y="1828"/>
                  <a:pt x="330027" y="7643"/>
                  <a:pt x="316624" y="3175"/>
                </a:cubicBezTo>
                <a:cubicBezTo>
                  <a:pt x="301384" y="13335"/>
                  <a:pt x="319799" y="0"/>
                  <a:pt x="307099" y="12700"/>
                </a:cubicBezTo>
                <a:cubicBezTo>
                  <a:pt x="305480" y="14319"/>
                  <a:pt x="303143" y="15044"/>
                  <a:pt x="301384" y="16510"/>
                </a:cubicBezTo>
                <a:cubicBezTo>
                  <a:pt x="299314" y="18235"/>
                  <a:pt x="297574" y="20320"/>
                  <a:pt x="295669" y="22225"/>
                </a:cubicBezTo>
                <a:cubicBezTo>
                  <a:pt x="282969" y="21590"/>
                  <a:pt x="270241" y="21376"/>
                  <a:pt x="257569" y="20320"/>
                </a:cubicBezTo>
                <a:cubicBezTo>
                  <a:pt x="253365" y="19970"/>
                  <a:pt x="248319" y="17677"/>
                  <a:pt x="244234" y="16510"/>
                </a:cubicBezTo>
                <a:cubicBezTo>
                  <a:pt x="227490" y="11726"/>
                  <a:pt x="244602" y="17268"/>
                  <a:pt x="230899" y="12700"/>
                </a:cubicBezTo>
                <a:cubicBezTo>
                  <a:pt x="225819" y="13335"/>
                  <a:pt x="220665" y="13532"/>
                  <a:pt x="215659" y="14605"/>
                </a:cubicBezTo>
                <a:cubicBezTo>
                  <a:pt x="211732" y="15446"/>
                  <a:pt x="204229" y="18415"/>
                  <a:pt x="204229" y="18415"/>
                </a:cubicBezTo>
                <a:cubicBezTo>
                  <a:pt x="202324" y="19685"/>
                  <a:pt x="200801" y="22126"/>
                  <a:pt x="198514" y="22225"/>
                </a:cubicBezTo>
                <a:cubicBezTo>
                  <a:pt x="185810" y="22777"/>
                  <a:pt x="173082" y="21422"/>
                  <a:pt x="160414" y="20320"/>
                </a:cubicBezTo>
                <a:cubicBezTo>
                  <a:pt x="158414" y="20146"/>
                  <a:pt x="156647" y="18902"/>
                  <a:pt x="154699" y="18415"/>
                </a:cubicBezTo>
                <a:cubicBezTo>
                  <a:pt x="151558" y="17630"/>
                  <a:pt x="148349" y="17145"/>
                  <a:pt x="145174" y="16510"/>
                </a:cubicBezTo>
                <a:cubicBezTo>
                  <a:pt x="143269" y="15240"/>
                  <a:pt x="141563" y="13602"/>
                  <a:pt x="139459" y="12700"/>
                </a:cubicBezTo>
                <a:cubicBezTo>
                  <a:pt x="137053" y="11669"/>
                  <a:pt x="134356" y="11514"/>
                  <a:pt x="131839" y="10795"/>
                </a:cubicBezTo>
                <a:cubicBezTo>
                  <a:pt x="129908" y="10243"/>
                  <a:pt x="128029" y="9525"/>
                  <a:pt x="126124" y="8890"/>
                </a:cubicBezTo>
                <a:cubicBezTo>
                  <a:pt x="123584" y="6985"/>
                  <a:pt x="121261" y="4750"/>
                  <a:pt x="118504" y="3175"/>
                </a:cubicBezTo>
                <a:cubicBezTo>
                  <a:pt x="116761" y="2179"/>
                  <a:pt x="114797" y="1270"/>
                  <a:pt x="112789" y="1270"/>
                </a:cubicBezTo>
                <a:cubicBezTo>
                  <a:pt x="93728" y="1270"/>
                  <a:pt x="74689" y="2540"/>
                  <a:pt x="55639" y="3175"/>
                </a:cubicBezTo>
                <a:cubicBezTo>
                  <a:pt x="43008" y="11596"/>
                  <a:pt x="57043" y="1699"/>
                  <a:pt x="44209" y="12700"/>
                </a:cubicBezTo>
                <a:cubicBezTo>
                  <a:pt x="40074" y="16244"/>
                  <a:pt x="35397" y="19210"/>
                  <a:pt x="30874" y="22225"/>
                </a:cubicBezTo>
                <a:cubicBezTo>
                  <a:pt x="29604" y="24130"/>
                  <a:pt x="28585" y="26229"/>
                  <a:pt x="27064" y="27940"/>
                </a:cubicBezTo>
                <a:cubicBezTo>
                  <a:pt x="23232" y="32251"/>
                  <a:pt x="14706" y="38600"/>
                  <a:pt x="11824" y="45085"/>
                </a:cubicBezTo>
                <a:cubicBezTo>
                  <a:pt x="10193" y="48755"/>
                  <a:pt x="9284" y="52705"/>
                  <a:pt x="8014" y="56515"/>
                </a:cubicBezTo>
                <a:lnTo>
                  <a:pt x="6109" y="62230"/>
                </a:lnTo>
                <a:lnTo>
                  <a:pt x="4204" y="67945"/>
                </a:lnTo>
                <a:cubicBezTo>
                  <a:pt x="3569" y="73660"/>
                  <a:pt x="3059" y="79390"/>
                  <a:pt x="2299" y="85090"/>
                </a:cubicBezTo>
                <a:cubicBezTo>
                  <a:pt x="1789" y="88919"/>
                  <a:pt x="394" y="92657"/>
                  <a:pt x="394" y="96520"/>
                </a:cubicBezTo>
                <a:cubicBezTo>
                  <a:pt x="394" y="110504"/>
                  <a:pt x="0" y="124636"/>
                  <a:pt x="2299" y="138430"/>
                </a:cubicBezTo>
                <a:cubicBezTo>
                  <a:pt x="2675" y="140688"/>
                  <a:pt x="6109" y="140970"/>
                  <a:pt x="8014" y="142240"/>
                </a:cubicBezTo>
                <a:cubicBezTo>
                  <a:pt x="18174" y="157480"/>
                  <a:pt x="4839" y="139065"/>
                  <a:pt x="17539" y="151765"/>
                </a:cubicBezTo>
                <a:cubicBezTo>
                  <a:pt x="19158" y="153384"/>
                  <a:pt x="20079" y="155575"/>
                  <a:pt x="21349" y="157480"/>
                </a:cubicBezTo>
                <a:cubicBezTo>
                  <a:pt x="21984" y="160655"/>
                  <a:pt x="22722" y="163811"/>
                  <a:pt x="23254" y="167005"/>
                </a:cubicBezTo>
                <a:cubicBezTo>
                  <a:pt x="23992" y="171434"/>
                  <a:pt x="24149" y="175965"/>
                  <a:pt x="25159" y="180340"/>
                </a:cubicBezTo>
                <a:cubicBezTo>
                  <a:pt x="26062" y="184253"/>
                  <a:pt x="28181" y="187832"/>
                  <a:pt x="28969" y="191770"/>
                </a:cubicBezTo>
                <a:cubicBezTo>
                  <a:pt x="29604" y="194945"/>
                  <a:pt x="29944" y="198194"/>
                  <a:pt x="30874" y="201295"/>
                </a:cubicBezTo>
                <a:cubicBezTo>
                  <a:pt x="31857" y="204570"/>
                  <a:pt x="31752" y="209061"/>
                  <a:pt x="34684" y="210820"/>
                </a:cubicBezTo>
                <a:cubicBezTo>
                  <a:pt x="39074" y="213454"/>
                  <a:pt x="44874" y="211883"/>
                  <a:pt x="49924" y="212725"/>
                </a:cubicBezTo>
                <a:cubicBezTo>
                  <a:pt x="52507" y="213155"/>
                  <a:pt x="55004" y="213995"/>
                  <a:pt x="57544" y="214630"/>
                </a:cubicBezTo>
                <a:cubicBezTo>
                  <a:pt x="61354" y="217170"/>
                  <a:pt x="65736" y="219012"/>
                  <a:pt x="68974" y="222250"/>
                </a:cubicBezTo>
                <a:cubicBezTo>
                  <a:pt x="76109" y="229385"/>
                  <a:pt x="72133" y="227113"/>
                  <a:pt x="80404" y="229870"/>
                </a:cubicBezTo>
                <a:cubicBezTo>
                  <a:pt x="82309" y="231140"/>
                  <a:pt x="84500" y="232061"/>
                  <a:pt x="86119" y="233680"/>
                </a:cubicBezTo>
                <a:cubicBezTo>
                  <a:pt x="87738" y="235299"/>
                  <a:pt x="88024" y="238125"/>
                  <a:pt x="89929" y="239395"/>
                </a:cubicBezTo>
                <a:cubicBezTo>
                  <a:pt x="92107" y="240847"/>
                  <a:pt x="95009" y="240665"/>
                  <a:pt x="97549" y="241300"/>
                </a:cubicBezTo>
                <a:cubicBezTo>
                  <a:pt x="103203" y="258263"/>
                  <a:pt x="93703" y="228431"/>
                  <a:pt x="101359" y="264160"/>
                </a:cubicBezTo>
                <a:cubicBezTo>
                  <a:pt x="102076" y="267504"/>
                  <a:pt x="102751" y="271267"/>
                  <a:pt x="105169" y="273685"/>
                </a:cubicBezTo>
                <a:cubicBezTo>
                  <a:pt x="107020" y="275536"/>
                  <a:pt x="110249" y="274955"/>
                  <a:pt x="112789" y="275590"/>
                </a:cubicBezTo>
                <a:lnTo>
                  <a:pt x="116599" y="287020"/>
                </a:lnTo>
                <a:cubicBezTo>
                  <a:pt x="118842" y="293748"/>
                  <a:pt x="121455" y="301100"/>
                  <a:pt x="122314" y="307975"/>
                </a:cubicBezTo>
                <a:lnTo>
                  <a:pt x="124219" y="323215"/>
                </a:lnTo>
                <a:cubicBezTo>
                  <a:pt x="124651" y="331846"/>
                  <a:pt x="119356" y="356452"/>
                  <a:pt x="129934" y="367030"/>
                </a:cubicBezTo>
                <a:cubicBezTo>
                  <a:pt x="131553" y="368649"/>
                  <a:pt x="133744" y="369570"/>
                  <a:pt x="135649" y="370840"/>
                </a:cubicBezTo>
                <a:cubicBezTo>
                  <a:pt x="136284" y="372745"/>
                  <a:pt x="137554" y="374547"/>
                  <a:pt x="137554" y="376555"/>
                </a:cubicBezTo>
                <a:cubicBezTo>
                  <a:pt x="137554" y="385641"/>
                  <a:pt x="132994" y="416601"/>
                  <a:pt x="137554" y="431800"/>
                </a:cubicBezTo>
                <a:cubicBezTo>
                  <a:pt x="138212" y="433993"/>
                  <a:pt x="139641" y="436007"/>
                  <a:pt x="141364" y="437515"/>
                </a:cubicBezTo>
                <a:cubicBezTo>
                  <a:pt x="144810" y="440530"/>
                  <a:pt x="152794" y="445135"/>
                  <a:pt x="152794" y="445135"/>
                </a:cubicBezTo>
                <a:cubicBezTo>
                  <a:pt x="156858" y="457326"/>
                  <a:pt x="156747" y="454531"/>
                  <a:pt x="152794" y="475615"/>
                </a:cubicBezTo>
                <a:cubicBezTo>
                  <a:pt x="152372" y="477865"/>
                  <a:pt x="150254" y="479425"/>
                  <a:pt x="148984" y="481330"/>
                </a:cubicBezTo>
                <a:cubicBezTo>
                  <a:pt x="149619" y="483235"/>
                  <a:pt x="149582" y="485520"/>
                  <a:pt x="150889" y="487045"/>
                </a:cubicBezTo>
                <a:cubicBezTo>
                  <a:pt x="155700" y="492658"/>
                  <a:pt x="163853" y="496507"/>
                  <a:pt x="169939" y="500380"/>
                </a:cubicBezTo>
                <a:cubicBezTo>
                  <a:pt x="173802" y="502838"/>
                  <a:pt x="177025" y="506552"/>
                  <a:pt x="181369" y="508000"/>
                </a:cubicBezTo>
                <a:cubicBezTo>
                  <a:pt x="185179" y="509270"/>
                  <a:pt x="188924" y="510753"/>
                  <a:pt x="192799" y="511810"/>
                </a:cubicBezTo>
                <a:cubicBezTo>
                  <a:pt x="218086" y="518706"/>
                  <a:pt x="190698" y="509840"/>
                  <a:pt x="208039" y="515620"/>
                </a:cubicBezTo>
                <a:cubicBezTo>
                  <a:pt x="218517" y="522605"/>
                  <a:pt x="209627" y="515620"/>
                  <a:pt x="217564" y="525145"/>
                </a:cubicBezTo>
                <a:cubicBezTo>
                  <a:pt x="219289" y="527215"/>
                  <a:pt x="221554" y="528790"/>
                  <a:pt x="223279" y="530860"/>
                </a:cubicBezTo>
                <a:cubicBezTo>
                  <a:pt x="224745" y="532619"/>
                  <a:pt x="225330" y="535109"/>
                  <a:pt x="227089" y="536575"/>
                </a:cubicBezTo>
                <a:cubicBezTo>
                  <a:pt x="229271" y="538393"/>
                  <a:pt x="232169" y="539115"/>
                  <a:pt x="234709" y="540385"/>
                </a:cubicBezTo>
                <a:cubicBezTo>
                  <a:pt x="235979" y="544195"/>
                  <a:pt x="237731" y="547877"/>
                  <a:pt x="238519" y="551815"/>
                </a:cubicBezTo>
                <a:cubicBezTo>
                  <a:pt x="239154" y="554990"/>
                  <a:pt x="239572" y="558216"/>
                  <a:pt x="240424" y="561340"/>
                </a:cubicBezTo>
                <a:cubicBezTo>
                  <a:pt x="241317" y="564616"/>
                  <a:pt x="244082" y="575315"/>
                  <a:pt x="248044" y="578485"/>
                </a:cubicBezTo>
                <a:cubicBezTo>
                  <a:pt x="249612" y="579739"/>
                  <a:pt x="251854" y="579755"/>
                  <a:pt x="253759" y="580390"/>
                </a:cubicBezTo>
                <a:cubicBezTo>
                  <a:pt x="267682" y="590833"/>
                  <a:pt x="264111" y="590729"/>
                  <a:pt x="291859" y="584200"/>
                </a:cubicBezTo>
                <a:cubicBezTo>
                  <a:pt x="293814" y="583740"/>
                  <a:pt x="292478" y="580028"/>
                  <a:pt x="293764" y="578485"/>
                </a:cubicBezTo>
                <a:cubicBezTo>
                  <a:pt x="299204" y="571957"/>
                  <a:pt x="301829" y="572915"/>
                  <a:pt x="309004" y="570865"/>
                </a:cubicBezTo>
                <a:cubicBezTo>
                  <a:pt x="310935" y="570313"/>
                  <a:pt x="312814" y="569595"/>
                  <a:pt x="314719" y="568960"/>
                </a:cubicBezTo>
                <a:cubicBezTo>
                  <a:pt x="315354" y="572135"/>
                  <a:pt x="316222" y="575272"/>
                  <a:pt x="316624" y="578485"/>
                </a:cubicBezTo>
                <a:cubicBezTo>
                  <a:pt x="317494" y="585445"/>
                  <a:pt x="317435" y="592512"/>
                  <a:pt x="318529" y="599440"/>
                </a:cubicBezTo>
                <a:cubicBezTo>
                  <a:pt x="319346" y="604612"/>
                  <a:pt x="322339" y="614680"/>
                  <a:pt x="322339" y="614680"/>
                </a:cubicBezTo>
                <a:cubicBezTo>
                  <a:pt x="321704" y="620395"/>
                  <a:pt x="322399" y="626421"/>
                  <a:pt x="320434" y="631825"/>
                </a:cubicBezTo>
                <a:cubicBezTo>
                  <a:pt x="319652" y="633977"/>
                  <a:pt x="316338" y="634016"/>
                  <a:pt x="314719" y="635635"/>
                </a:cubicBezTo>
                <a:cubicBezTo>
                  <a:pt x="312474" y="637880"/>
                  <a:pt x="310909" y="640715"/>
                  <a:pt x="309004" y="643255"/>
                </a:cubicBezTo>
                <a:cubicBezTo>
                  <a:pt x="308369" y="645160"/>
                  <a:pt x="307099" y="646962"/>
                  <a:pt x="307099" y="648970"/>
                </a:cubicBezTo>
                <a:cubicBezTo>
                  <a:pt x="307099" y="652833"/>
                  <a:pt x="307435" y="656870"/>
                  <a:pt x="309004" y="660400"/>
                </a:cubicBezTo>
                <a:cubicBezTo>
                  <a:pt x="310098" y="662862"/>
                  <a:pt x="312592" y="664461"/>
                  <a:pt x="314719" y="666115"/>
                </a:cubicBezTo>
                <a:cubicBezTo>
                  <a:pt x="324545" y="673757"/>
                  <a:pt x="323241" y="672766"/>
                  <a:pt x="331864" y="675640"/>
                </a:cubicBezTo>
                <a:cubicBezTo>
                  <a:pt x="340817" y="684593"/>
                  <a:pt x="335337" y="679861"/>
                  <a:pt x="349009" y="688975"/>
                </a:cubicBezTo>
                <a:cubicBezTo>
                  <a:pt x="350680" y="690089"/>
                  <a:pt x="352819" y="690245"/>
                  <a:pt x="354724" y="690880"/>
                </a:cubicBezTo>
                <a:cubicBezTo>
                  <a:pt x="355994" y="693420"/>
                  <a:pt x="357718" y="695780"/>
                  <a:pt x="358534" y="698500"/>
                </a:cubicBezTo>
                <a:cubicBezTo>
                  <a:pt x="364134" y="717166"/>
                  <a:pt x="356329" y="703766"/>
                  <a:pt x="364249" y="715645"/>
                </a:cubicBezTo>
                <a:cubicBezTo>
                  <a:pt x="363614" y="718185"/>
                  <a:pt x="362344" y="720647"/>
                  <a:pt x="362344" y="723265"/>
                </a:cubicBezTo>
                <a:cubicBezTo>
                  <a:pt x="362344" y="744230"/>
                  <a:pt x="363086" y="765198"/>
                  <a:pt x="364249" y="786130"/>
                </a:cubicBezTo>
                <a:cubicBezTo>
                  <a:pt x="364476" y="790223"/>
                  <a:pt x="367778" y="794500"/>
                  <a:pt x="369964" y="797560"/>
                </a:cubicBezTo>
                <a:cubicBezTo>
                  <a:pt x="372681" y="801364"/>
                  <a:pt x="382204" y="813325"/>
                  <a:pt x="383299" y="816610"/>
                </a:cubicBezTo>
                <a:lnTo>
                  <a:pt x="385204" y="822325"/>
                </a:lnTo>
                <a:cubicBezTo>
                  <a:pt x="388245" y="846654"/>
                  <a:pt x="388976" y="845527"/>
                  <a:pt x="385204" y="879475"/>
                </a:cubicBezTo>
                <a:cubicBezTo>
                  <a:pt x="384826" y="882874"/>
                  <a:pt x="383206" y="886100"/>
                  <a:pt x="381394" y="889000"/>
                </a:cubicBezTo>
                <a:cubicBezTo>
                  <a:pt x="379966" y="891285"/>
                  <a:pt x="377749" y="892990"/>
                  <a:pt x="375679" y="894715"/>
                </a:cubicBezTo>
                <a:cubicBezTo>
                  <a:pt x="371640" y="898081"/>
                  <a:pt x="367002" y="900006"/>
                  <a:pt x="362344" y="902335"/>
                </a:cubicBezTo>
                <a:cubicBezTo>
                  <a:pt x="362979" y="922655"/>
                  <a:pt x="360369" y="943339"/>
                  <a:pt x="364249" y="963295"/>
                </a:cubicBezTo>
                <a:cubicBezTo>
                  <a:pt x="365123" y="967790"/>
                  <a:pt x="371869" y="968375"/>
                  <a:pt x="375679" y="970915"/>
                </a:cubicBezTo>
                <a:lnTo>
                  <a:pt x="381394" y="974725"/>
                </a:lnTo>
                <a:lnTo>
                  <a:pt x="389014" y="986155"/>
                </a:lnTo>
                <a:cubicBezTo>
                  <a:pt x="390810" y="988849"/>
                  <a:pt x="388133" y="992608"/>
                  <a:pt x="387109" y="995680"/>
                </a:cubicBezTo>
                <a:cubicBezTo>
                  <a:pt x="384683" y="1002958"/>
                  <a:pt x="382436" y="1005154"/>
                  <a:pt x="375679" y="1009015"/>
                </a:cubicBezTo>
                <a:cubicBezTo>
                  <a:pt x="373936" y="1010011"/>
                  <a:pt x="371869" y="1010285"/>
                  <a:pt x="369964" y="1010920"/>
                </a:cubicBezTo>
                <a:cubicBezTo>
                  <a:pt x="366612" y="1020976"/>
                  <a:pt x="366774" y="1017829"/>
                  <a:pt x="369964" y="1033780"/>
                </a:cubicBezTo>
                <a:cubicBezTo>
                  <a:pt x="370752" y="1037718"/>
                  <a:pt x="373774" y="1045210"/>
                  <a:pt x="373774" y="1045210"/>
                </a:cubicBezTo>
                <a:cubicBezTo>
                  <a:pt x="373139" y="1056005"/>
                  <a:pt x="372945" y="1066835"/>
                  <a:pt x="371869" y="1077595"/>
                </a:cubicBezTo>
                <a:cubicBezTo>
                  <a:pt x="371669" y="1079593"/>
                  <a:pt x="371218" y="1081742"/>
                  <a:pt x="369964" y="1083310"/>
                </a:cubicBezTo>
                <a:cubicBezTo>
                  <a:pt x="368534" y="1085098"/>
                  <a:pt x="366154" y="1085850"/>
                  <a:pt x="364249" y="1087120"/>
                </a:cubicBezTo>
                <a:cubicBezTo>
                  <a:pt x="362323" y="1090009"/>
                  <a:pt x="358534" y="1094606"/>
                  <a:pt x="358534" y="1098550"/>
                </a:cubicBezTo>
                <a:cubicBezTo>
                  <a:pt x="358534" y="1102413"/>
                  <a:pt x="359601" y="1106209"/>
                  <a:pt x="360439" y="1109980"/>
                </a:cubicBezTo>
                <a:cubicBezTo>
                  <a:pt x="360875" y="1111940"/>
                  <a:pt x="361090" y="1114127"/>
                  <a:pt x="362344" y="1115695"/>
                </a:cubicBezTo>
                <a:cubicBezTo>
                  <a:pt x="363774" y="1117483"/>
                  <a:pt x="366196" y="1118174"/>
                  <a:pt x="368059" y="1119505"/>
                </a:cubicBezTo>
                <a:cubicBezTo>
                  <a:pt x="370643" y="1121350"/>
                  <a:pt x="372839" y="1123800"/>
                  <a:pt x="375679" y="1125220"/>
                </a:cubicBezTo>
                <a:cubicBezTo>
                  <a:pt x="379271" y="1127016"/>
                  <a:pt x="387109" y="1129030"/>
                  <a:pt x="387109" y="1129030"/>
                </a:cubicBezTo>
                <a:cubicBezTo>
                  <a:pt x="391554" y="1128395"/>
                  <a:pt x="396143" y="1128415"/>
                  <a:pt x="400444" y="1127125"/>
                </a:cubicBezTo>
                <a:cubicBezTo>
                  <a:pt x="412106" y="1123626"/>
                  <a:pt x="400237" y="1121341"/>
                  <a:pt x="411874" y="1125220"/>
                </a:cubicBezTo>
                <a:cubicBezTo>
                  <a:pt x="413779" y="1126490"/>
                  <a:pt x="415970" y="1127411"/>
                  <a:pt x="417589" y="1129030"/>
                </a:cubicBezTo>
                <a:cubicBezTo>
                  <a:pt x="430289" y="1141730"/>
                  <a:pt x="411874" y="1128395"/>
                  <a:pt x="427114" y="1138555"/>
                </a:cubicBezTo>
                <a:cubicBezTo>
                  <a:pt x="429654" y="1142365"/>
                  <a:pt x="433623" y="1145543"/>
                  <a:pt x="434734" y="1149985"/>
                </a:cubicBezTo>
                <a:cubicBezTo>
                  <a:pt x="437194" y="1159826"/>
                  <a:pt x="435187" y="1155427"/>
                  <a:pt x="440449" y="1163320"/>
                </a:cubicBezTo>
                <a:cubicBezTo>
                  <a:pt x="444414" y="1179179"/>
                  <a:pt x="439586" y="1163499"/>
                  <a:pt x="446164" y="1176655"/>
                </a:cubicBezTo>
                <a:cubicBezTo>
                  <a:pt x="447062" y="1178451"/>
                  <a:pt x="447094" y="1180615"/>
                  <a:pt x="448069" y="1182370"/>
                </a:cubicBezTo>
                <a:cubicBezTo>
                  <a:pt x="450293" y="1186373"/>
                  <a:pt x="453149" y="1189990"/>
                  <a:pt x="455689" y="1193800"/>
                </a:cubicBezTo>
                <a:cubicBezTo>
                  <a:pt x="457141" y="1195978"/>
                  <a:pt x="460769" y="1195070"/>
                  <a:pt x="463309" y="1195705"/>
                </a:cubicBezTo>
                <a:cubicBezTo>
                  <a:pt x="475061" y="1178077"/>
                  <a:pt x="468283" y="1190680"/>
                  <a:pt x="465214" y="1146175"/>
                </a:cubicBezTo>
                <a:cubicBezTo>
                  <a:pt x="464455" y="1135170"/>
                  <a:pt x="463851" y="1135828"/>
                  <a:pt x="459499" y="1127125"/>
                </a:cubicBezTo>
                <a:cubicBezTo>
                  <a:pt x="458864" y="1122045"/>
                  <a:pt x="458537" y="1116917"/>
                  <a:pt x="457594" y="1111885"/>
                </a:cubicBezTo>
                <a:cubicBezTo>
                  <a:pt x="456629" y="1106738"/>
                  <a:pt x="453784" y="1096645"/>
                  <a:pt x="453784" y="1096645"/>
                </a:cubicBezTo>
                <a:cubicBezTo>
                  <a:pt x="453149" y="1083945"/>
                  <a:pt x="453337" y="1071177"/>
                  <a:pt x="451879" y="1058545"/>
                </a:cubicBezTo>
                <a:cubicBezTo>
                  <a:pt x="451419" y="1054555"/>
                  <a:pt x="449339" y="1050925"/>
                  <a:pt x="448069" y="1047115"/>
                </a:cubicBezTo>
                <a:lnTo>
                  <a:pt x="446164" y="1041400"/>
                </a:lnTo>
                <a:cubicBezTo>
                  <a:pt x="445902" y="1039301"/>
                  <a:pt x="441962" y="1020837"/>
                  <a:pt x="446164" y="1016635"/>
                </a:cubicBezTo>
                <a:cubicBezTo>
                  <a:pt x="447584" y="1015215"/>
                  <a:pt x="449974" y="1017905"/>
                  <a:pt x="451879" y="1018540"/>
                </a:cubicBezTo>
                <a:cubicBezTo>
                  <a:pt x="453784" y="1019810"/>
                  <a:pt x="455316" y="1022122"/>
                  <a:pt x="457594" y="1022350"/>
                </a:cubicBezTo>
                <a:cubicBezTo>
                  <a:pt x="468253" y="1023416"/>
                  <a:pt x="469713" y="1021256"/>
                  <a:pt x="476644" y="1016635"/>
                </a:cubicBezTo>
                <a:cubicBezTo>
                  <a:pt x="482880" y="1002085"/>
                  <a:pt x="486049" y="1000528"/>
                  <a:pt x="480454" y="982345"/>
                </a:cubicBezTo>
                <a:cubicBezTo>
                  <a:pt x="479610" y="979602"/>
                  <a:pt x="471174" y="977347"/>
                  <a:pt x="469024" y="976630"/>
                </a:cubicBezTo>
                <a:lnTo>
                  <a:pt x="480454" y="972820"/>
                </a:lnTo>
                <a:lnTo>
                  <a:pt x="486169" y="970915"/>
                </a:lnTo>
                <a:cubicBezTo>
                  <a:pt x="488074" y="969010"/>
                  <a:pt x="491677" y="967886"/>
                  <a:pt x="491884" y="965200"/>
                </a:cubicBezTo>
                <a:cubicBezTo>
                  <a:pt x="493234" y="947645"/>
                  <a:pt x="491479" y="948420"/>
                  <a:pt x="482359" y="942340"/>
                </a:cubicBezTo>
                <a:cubicBezTo>
                  <a:pt x="481724" y="940435"/>
                  <a:pt x="479663" y="938471"/>
                  <a:pt x="480454" y="936625"/>
                </a:cubicBezTo>
                <a:cubicBezTo>
                  <a:pt x="483467" y="929594"/>
                  <a:pt x="488035" y="929018"/>
                  <a:pt x="493789" y="927100"/>
                </a:cubicBezTo>
                <a:cubicBezTo>
                  <a:pt x="495694" y="925830"/>
                  <a:pt x="497456" y="924314"/>
                  <a:pt x="499504" y="923290"/>
                </a:cubicBezTo>
                <a:cubicBezTo>
                  <a:pt x="503409" y="921337"/>
                  <a:pt x="511121" y="920205"/>
                  <a:pt x="514744" y="919480"/>
                </a:cubicBezTo>
                <a:cubicBezTo>
                  <a:pt x="516014" y="917575"/>
                  <a:pt x="518347" y="916045"/>
                  <a:pt x="518554" y="913765"/>
                </a:cubicBezTo>
                <a:cubicBezTo>
                  <a:pt x="519692" y="901244"/>
                  <a:pt x="518001" y="900553"/>
                  <a:pt x="512839" y="892810"/>
                </a:cubicBezTo>
                <a:cubicBezTo>
                  <a:pt x="514744" y="890270"/>
                  <a:pt x="516793" y="887832"/>
                  <a:pt x="518554" y="885190"/>
                </a:cubicBezTo>
                <a:cubicBezTo>
                  <a:pt x="520608" y="882109"/>
                  <a:pt x="521651" y="878283"/>
                  <a:pt x="524269" y="875665"/>
                </a:cubicBezTo>
                <a:cubicBezTo>
                  <a:pt x="526049" y="873885"/>
                  <a:pt x="539968" y="868623"/>
                  <a:pt x="541414" y="868045"/>
                </a:cubicBezTo>
                <a:cubicBezTo>
                  <a:pt x="542684" y="866140"/>
                  <a:pt x="543605" y="863949"/>
                  <a:pt x="545224" y="862330"/>
                </a:cubicBezTo>
                <a:cubicBezTo>
                  <a:pt x="548318" y="859236"/>
                  <a:pt x="555073" y="856702"/>
                  <a:pt x="558559" y="854710"/>
                </a:cubicBezTo>
                <a:cubicBezTo>
                  <a:pt x="560547" y="853574"/>
                  <a:pt x="562148" y="851750"/>
                  <a:pt x="564274" y="850900"/>
                </a:cubicBezTo>
                <a:cubicBezTo>
                  <a:pt x="568566" y="849183"/>
                  <a:pt x="573181" y="848418"/>
                  <a:pt x="577609" y="847090"/>
                </a:cubicBezTo>
                <a:cubicBezTo>
                  <a:pt x="579532" y="846513"/>
                  <a:pt x="581419" y="845820"/>
                  <a:pt x="583324" y="845185"/>
                </a:cubicBezTo>
                <a:cubicBezTo>
                  <a:pt x="595389" y="845820"/>
                  <a:pt x="607632" y="844929"/>
                  <a:pt x="619519" y="847090"/>
                </a:cubicBezTo>
                <a:cubicBezTo>
                  <a:pt x="622170" y="847572"/>
                  <a:pt x="622992" y="851311"/>
                  <a:pt x="625234" y="852805"/>
                </a:cubicBezTo>
                <a:cubicBezTo>
                  <a:pt x="626905" y="853919"/>
                  <a:pt x="629044" y="854075"/>
                  <a:pt x="630949" y="854710"/>
                </a:cubicBezTo>
                <a:cubicBezTo>
                  <a:pt x="634759" y="858520"/>
                  <a:pt x="639969" y="861321"/>
                  <a:pt x="642379" y="866140"/>
                </a:cubicBezTo>
                <a:cubicBezTo>
                  <a:pt x="651204" y="883790"/>
                  <a:pt x="645983" y="877364"/>
                  <a:pt x="655714" y="887095"/>
                </a:cubicBezTo>
                <a:cubicBezTo>
                  <a:pt x="656349" y="889000"/>
                  <a:pt x="657619" y="890802"/>
                  <a:pt x="657619" y="892810"/>
                </a:cubicBezTo>
                <a:cubicBezTo>
                  <a:pt x="657619" y="916081"/>
                  <a:pt x="652989" y="954228"/>
                  <a:pt x="657619" y="978535"/>
                </a:cubicBezTo>
                <a:cubicBezTo>
                  <a:pt x="657995" y="980508"/>
                  <a:pt x="661429" y="979805"/>
                  <a:pt x="663334" y="980440"/>
                </a:cubicBezTo>
                <a:cubicBezTo>
                  <a:pt x="665976" y="980110"/>
                  <a:pt x="680964" y="980544"/>
                  <a:pt x="684289" y="974725"/>
                </a:cubicBezTo>
                <a:cubicBezTo>
                  <a:pt x="685895" y="971914"/>
                  <a:pt x="685559" y="968375"/>
                  <a:pt x="686194" y="965200"/>
                </a:cubicBezTo>
                <a:cubicBezTo>
                  <a:pt x="690639" y="965835"/>
                  <a:pt x="695426" y="965281"/>
                  <a:pt x="699529" y="967105"/>
                </a:cubicBezTo>
                <a:cubicBezTo>
                  <a:pt x="702419" y="968389"/>
                  <a:pt x="704399" y="975999"/>
                  <a:pt x="705244" y="978535"/>
                </a:cubicBezTo>
                <a:cubicBezTo>
                  <a:pt x="705887" y="994621"/>
                  <a:pt x="696147" y="1020730"/>
                  <a:pt x="712864" y="1031875"/>
                </a:cubicBezTo>
                <a:cubicBezTo>
                  <a:pt x="714535" y="1032989"/>
                  <a:pt x="716674" y="1033145"/>
                  <a:pt x="718579" y="1033780"/>
                </a:cubicBezTo>
                <a:cubicBezTo>
                  <a:pt x="720484" y="1033145"/>
                  <a:pt x="722448" y="1032666"/>
                  <a:pt x="724294" y="1031875"/>
                </a:cubicBezTo>
                <a:cubicBezTo>
                  <a:pt x="726904" y="1030756"/>
                  <a:pt x="729277" y="1027010"/>
                  <a:pt x="731914" y="1028065"/>
                </a:cubicBezTo>
                <a:cubicBezTo>
                  <a:pt x="734345" y="1029037"/>
                  <a:pt x="733306" y="1033118"/>
                  <a:pt x="733819" y="1035685"/>
                </a:cubicBezTo>
                <a:cubicBezTo>
                  <a:pt x="734577" y="1039473"/>
                  <a:pt x="735033" y="1043315"/>
                  <a:pt x="735724" y="1047115"/>
                </a:cubicBezTo>
                <a:cubicBezTo>
                  <a:pt x="736993" y="1054095"/>
                  <a:pt x="737967" y="1062693"/>
                  <a:pt x="743344" y="1068070"/>
                </a:cubicBezTo>
                <a:cubicBezTo>
                  <a:pt x="745589" y="1070315"/>
                  <a:pt x="748424" y="1071880"/>
                  <a:pt x="750964" y="1073785"/>
                </a:cubicBezTo>
                <a:cubicBezTo>
                  <a:pt x="751599" y="1075690"/>
                  <a:pt x="751615" y="1077932"/>
                  <a:pt x="752869" y="1079500"/>
                </a:cubicBezTo>
                <a:cubicBezTo>
                  <a:pt x="754616" y="1081684"/>
                  <a:pt x="761357" y="1084989"/>
                  <a:pt x="764299" y="1085215"/>
                </a:cubicBezTo>
                <a:cubicBezTo>
                  <a:pt x="778875" y="1086336"/>
                  <a:pt x="793509" y="1086485"/>
                  <a:pt x="808114" y="1087120"/>
                </a:cubicBezTo>
                <a:cubicBezTo>
                  <a:pt x="808749" y="1089025"/>
                  <a:pt x="809467" y="1090904"/>
                  <a:pt x="810019" y="1092835"/>
                </a:cubicBezTo>
                <a:cubicBezTo>
                  <a:pt x="810738" y="1095352"/>
                  <a:pt x="810683" y="1098150"/>
                  <a:pt x="811924" y="1100455"/>
                </a:cubicBezTo>
                <a:cubicBezTo>
                  <a:pt x="815180" y="1106503"/>
                  <a:pt x="821182" y="1111084"/>
                  <a:pt x="823354" y="1117600"/>
                </a:cubicBezTo>
                <a:cubicBezTo>
                  <a:pt x="823989" y="1119505"/>
                  <a:pt x="824823" y="1121355"/>
                  <a:pt x="825259" y="1123315"/>
                </a:cubicBezTo>
                <a:cubicBezTo>
                  <a:pt x="826097" y="1127086"/>
                  <a:pt x="825437" y="1131290"/>
                  <a:pt x="827164" y="1134745"/>
                </a:cubicBezTo>
                <a:cubicBezTo>
                  <a:pt x="828188" y="1136793"/>
                  <a:pt x="830974" y="1137285"/>
                  <a:pt x="832879" y="1138555"/>
                </a:cubicBezTo>
                <a:cubicBezTo>
                  <a:pt x="834134" y="1142320"/>
                  <a:pt x="835237" y="1147299"/>
                  <a:pt x="838594" y="1149985"/>
                </a:cubicBezTo>
                <a:cubicBezTo>
                  <a:pt x="840162" y="1151239"/>
                  <a:pt x="842463" y="1151099"/>
                  <a:pt x="844309" y="1151890"/>
                </a:cubicBezTo>
                <a:cubicBezTo>
                  <a:pt x="846919" y="1153009"/>
                  <a:pt x="849389" y="1154430"/>
                  <a:pt x="851929" y="1155700"/>
                </a:cubicBezTo>
                <a:cubicBezTo>
                  <a:pt x="853199" y="1157605"/>
                  <a:pt x="853951" y="1159985"/>
                  <a:pt x="855739" y="1161415"/>
                </a:cubicBezTo>
                <a:cubicBezTo>
                  <a:pt x="857307" y="1162669"/>
                  <a:pt x="859453" y="1163153"/>
                  <a:pt x="861454" y="1163320"/>
                </a:cubicBezTo>
                <a:cubicBezTo>
                  <a:pt x="874758" y="1164429"/>
                  <a:pt x="888124" y="1164590"/>
                  <a:pt x="901459" y="1165225"/>
                </a:cubicBezTo>
                <a:cubicBezTo>
                  <a:pt x="906376" y="1166864"/>
                  <a:pt x="911445" y="1169604"/>
                  <a:pt x="916699" y="1165225"/>
                </a:cubicBezTo>
                <a:cubicBezTo>
                  <a:pt x="918710" y="1163549"/>
                  <a:pt x="917885" y="1160122"/>
                  <a:pt x="918604" y="1157605"/>
                </a:cubicBezTo>
                <a:cubicBezTo>
                  <a:pt x="919156" y="1155674"/>
                  <a:pt x="919874" y="1153795"/>
                  <a:pt x="920509" y="1151890"/>
                </a:cubicBezTo>
                <a:cubicBezTo>
                  <a:pt x="919239" y="1148080"/>
                  <a:pt x="918495" y="1144052"/>
                  <a:pt x="916699" y="1140460"/>
                </a:cubicBezTo>
                <a:cubicBezTo>
                  <a:pt x="909477" y="1126016"/>
                  <a:pt x="911204" y="1132722"/>
                  <a:pt x="903364" y="1123315"/>
                </a:cubicBezTo>
                <a:cubicBezTo>
                  <a:pt x="901898" y="1121556"/>
                  <a:pt x="901292" y="1119090"/>
                  <a:pt x="899554" y="1117600"/>
                </a:cubicBezTo>
                <a:cubicBezTo>
                  <a:pt x="885523" y="1105574"/>
                  <a:pt x="894245" y="1118087"/>
                  <a:pt x="884314" y="1106170"/>
                </a:cubicBezTo>
                <a:cubicBezTo>
                  <a:pt x="878930" y="1099710"/>
                  <a:pt x="881631" y="1101815"/>
                  <a:pt x="878599" y="1094740"/>
                </a:cubicBezTo>
                <a:cubicBezTo>
                  <a:pt x="877480" y="1092130"/>
                  <a:pt x="876059" y="1089660"/>
                  <a:pt x="874789" y="1087120"/>
                </a:cubicBezTo>
                <a:cubicBezTo>
                  <a:pt x="875424" y="1081405"/>
                  <a:pt x="876694" y="1075725"/>
                  <a:pt x="876694" y="1069975"/>
                </a:cubicBezTo>
                <a:cubicBezTo>
                  <a:pt x="876694" y="1065603"/>
                  <a:pt x="874090" y="1059751"/>
                  <a:pt x="870979" y="1056640"/>
                </a:cubicBezTo>
                <a:cubicBezTo>
                  <a:pt x="869360" y="1055021"/>
                  <a:pt x="867023" y="1054296"/>
                  <a:pt x="865264" y="1052830"/>
                </a:cubicBezTo>
                <a:cubicBezTo>
                  <a:pt x="863194" y="1051105"/>
                  <a:pt x="861619" y="1048840"/>
                  <a:pt x="859549" y="1047115"/>
                </a:cubicBezTo>
                <a:cubicBezTo>
                  <a:pt x="852597" y="1041322"/>
                  <a:pt x="854270" y="1045499"/>
                  <a:pt x="848119" y="1037590"/>
                </a:cubicBezTo>
                <a:cubicBezTo>
                  <a:pt x="845308" y="1033976"/>
                  <a:pt x="843039" y="1029970"/>
                  <a:pt x="840499" y="1026160"/>
                </a:cubicBezTo>
                <a:cubicBezTo>
                  <a:pt x="839229" y="1024255"/>
                  <a:pt x="838594" y="1021715"/>
                  <a:pt x="836689" y="1020445"/>
                </a:cubicBezTo>
                <a:lnTo>
                  <a:pt x="830974" y="1016635"/>
                </a:lnTo>
                <a:cubicBezTo>
                  <a:pt x="830339" y="1014095"/>
                  <a:pt x="830240" y="1011357"/>
                  <a:pt x="829069" y="1009015"/>
                </a:cubicBezTo>
                <a:cubicBezTo>
                  <a:pt x="826446" y="1003768"/>
                  <a:pt x="819663" y="997704"/>
                  <a:pt x="815734" y="993775"/>
                </a:cubicBezTo>
                <a:cubicBezTo>
                  <a:pt x="815099" y="991870"/>
                  <a:pt x="814381" y="989991"/>
                  <a:pt x="813829" y="988060"/>
                </a:cubicBezTo>
                <a:cubicBezTo>
                  <a:pt x="809045" y="971316"/>
                  <a:pt x="814587" y="988428"/>
                  <a:pt x="810019" y="974725"/>
                </a:cubicBezTo>
                <a:cubicBezTo>
                  <a:pt x="809384" y="956945"/>
                  <a:pt x="799519" y="936963"/>
                  <a:pt x="808114" y="921385"/>
                </a:cubicBezTo>
                <a:cubicBezTo>
                  <a:pt x="813338" y="911917"/>
                  <a:pt x="830008" y="922103"/>
                  <a:pt x="840499" y="919480"/>
                </a:cubicBezTo>
                <a:cubicBezTo>
                  <a:pt x="843579" y="918710"/>
                  <a:pt x="844531" y="914552"/>
                  <a:pt x="846214" y="911860"/>
                </a:cubicBezTo>
                <a:cubicBezTo>
                  <a:pt x="850365" y="905219"/>
                  <a:pt x="850101" y="903934"/>
                  <a:pt x="851929" y="896620"/>
                </a:cubicBezTo>
                <a:cubicBezTo>
                  <a:pt x="849066" y="842224"/>
                  <a:pt x="856474" y="875230"/>
                  <a:pt x="844309" y="850900"/>
                </a:cubicBezTo>
                <a:cubicBezTo>
                  <a:pt x="842780" y="847841"/>
                  <a:pt x="841700" y="844577"/>
                  <a:pt x="840499" y="841375"/>
                </a:cubicBezTo>
                <a:cubicBezTo>
                  <a:pt x="839794" y="839495"/>
                  <a:pt x="839848" y="837228"/>
                  <a:pt x="838594" y="835660"/>
                </a:cubicBezTo>
                <a:cubicBezTo>
                  <a:pt x="837164" y="833872"/>
                  <a:pt x="834784" y="833120"/>
                  <a:pt x="832879" y="831850"/>
                </a:cubicBezTo>
                <a:cubicBezTo>
                  <a:pt x="828986" y="820171"/>
                  <a:pt x="832394" y="827555"/>
                  <a:pt x="817639" y="812800"/>
                </a:cubicBezTo>
                <a:lnTo>
                  <a:pt x="811924" y="807085"/>
                </a:lnTo>
                <a:cubicBezTo>
                  <a:pt x="811289" y="805180"/>
                  <a:pt x="810810" y="803216"/>
                  <a:pt x="810019" y="801370"/>
                </a:cubicBezTo>
                <a:cubicBezTo>
                  <a:pt x="808900" y="798760"/>
                  <a:pt x="806307" y="796588"/>
                  <a:pt x="806209" y="793750"/>
                </a:cubicBezTo>
                <a:cubicBezTo>
                  <a:pt x="804844" y="754169"/>
                  <a:pt x="803513" y="759927"/>
                  <a:pt x="810019" y="740410"/>
                </a:cubicBezTo>
                <a:cubicBezTo>
                  <a:pt x="808432" y="711838"/>
                  <a:pt x="811027" y="712954"/>
                  <a:pt x="804304" y="692785"/>
                </a:cubicBezTo>
                <a:cubicBezTo>
                  <a:pt x="803223" y="689541"/>
                  <a:pt x="802306" y="686160"/>
                  <a:pt x="800494" y="683260"/>
                </a:cubicBezTo>
                <a:cubicBezTo>
                  <a:pt x="799066" y="680975"/>
                  <a:pt x="796225" y="679818"/>
                  <a:pt x="794779" y="677545"/>
                </a:cubicBezTo>
                <a:cubicBezTo>
                  <a:pt x="791730" y="672753"/>
                  <a:pt x="789699" y="667385"/>
                  <a:pt x="787159" y="662305"/>
                </a:cubicBezTo>
                <a:cubicBezTo>
                  <a:pt x="785363" y="658713"/>
                  <a:pt x="783349" y="650875"/>
                  <a:pt x="783349" y="650875"/>
                </a:cubicBezTo>
                <a:cubicBezTo>
                  <a:pt x="778973" y="615870"/>
                  <a:pt x="785262" y="647718"/>
                  <a:pt x="777634" y="629920"/>
                </a:cubicBezTo>
                <a:cubicBezTo>
                  <a:pt x="776603" y="627514"/>
                  <a:pt x="776900" y="624642"/>
                  <a:pt x="775729" y="622300"/>
                </a:cubicBezTo>
                <a:cubicBezTo>
                  <a:pt x="773837" y="618515"/>
                  <a:pt x="767098" y="608291"/>
                  <a:pt x="762394" y="605155"/>
                </a:cubicBezTo>
                <a:cubicBezTo>
                  <a:pt x="760723" y="604041"/>
                  <a:pt x="758514" y="604066"/>
                  <a:pt x="756679" y="603250"/>
                </a:cubicBezTo>
                <a:cubicBezTo>
                  <a:pt x="736840" y="594433"/>
                  <a:pt x="752408" y="599921"/>
                  <a:pt x="739534" y="595630"/>
                </a:cubicBezTo>
                <a:cubicBezTo>
                  <a:pt x="726433" y="586896"/>
                  <a:pt x="729552" y="592354"/>
                  <a:pt x="726199" y="582295"/>
                </a:cubicBezTo>
                <a:cubicBezTo>
                  <a:pt x="726834" y="580390"/>
                  <a:pt x="727206" y="578376"/>
                  <a:pt x="728104" y="576580"/>
                </a:cubicBezTo>
                <a:cubicBezTo>
                  <a:pt x="735490" y="561808"/>
                  <a:pt x="729031" y="579515"/>
                  <a:pt x="733819" y="565150"/>
                </a:cubicBezTo>
                <a:cubicBezTo>
                  <a:pt x="733184" y="554355"/>
                  <a:pt x="734211" y="543332"/>
                  <a:pt x="731914" y="532765"/>
                </a:cubicBezTo>
                <a:cubicBezTo>
                  <a:pt x="730941" y="528290"/>
                  <a:pt x="724294" y="521335"/>
                  <a:pt x="724294" y="521335"/>
                </a:cubicBezTo>
                <a:cubicBezTo>
                  <a:pt x="720170" y="504837"/>
                  <a:pt x="725220" y="522698"/>
                  <a:pt x="718579" y="506095"/>
                </a:cubicBezTo>
                <a:cubicBezTo>
                  <a:pt x="716939" y="501995"/>
                  <a:pt x="714396" y="491169"/>
                  <a:pt x="710959" y="487045"/>
                </a:cubicBezTo>
                <a:cubicBezTo>
                  <a:pt x="709493" y="485286"/>
                  <a:pt x="707003" y="484701"/>
                  <a:pt x="705244" y="483235"/>
                </a:cubicBezTo>
                <a:cubicBezTo>
                  <a:pt x="703174" y="481510"/>
                  <a:pt x="701599" y="479245"/>
                  <a:pt x="699529" y="477520"/>
                </a:cubicBezTo>
                <a:cubicBezTo>
                  <a:pt x="693039" y="472112"/>
                  <a:pt x="693057" y="474858"/>
                  <a:pt x="686194" y="467995"/>
                </a:cubicBezTo>
                <a:cubicBezTo>
                  <a:pt x="680735" y="462536"/>
                  <a:pt x="683578" y="462763"/>
                  <a:pt x="680479" y="456565"/>
                </a:cubicBezTo>
                <a:cubicBezTo>
                  <a:pt x="678181" y="451970"/>
                  <a:pt x="673976" y="445859"/>
                  <a:pt x="670954" y="441325"/>
                </a:cubicBezTo>
                <a:cubicBezTo>
                  <a:pt x="671941" y="427510"/>
                  <a:pt x="674729" y="409761"/>
                  <a:pt x="670954" y="395605"/>
                </a:cubicBezTo>
                <a:cubicBezTo>
                  <a:pt x="669578" y="390446"/>
                  <a:pt x="662339" y="382964"/>
                  <a:pt x="659524" y="378460"/>
                </a:cubicBezTo>
                <a:cubicBezTo>
                  <a:pt x="658019" y="376052"/>
                  <a:pt x="657175" y="373275"/>
                  <a:pt x="655714" y="370840"/>
                </a:cubicBezTo>
                <a:cubicBezTo>
                  <a:pt x="652180" y="364950"/>
                  <a:pt x="648094" y="359410"/>
                  <a:pt x="644284" y="353695"/>
                </a:cubicBezTo>
                <a:cubicBezTo>
                  <a:pt x="641145" y="348987"/>
                  <a:pt x="640262" y="345440"/>
                  <a:pt x="638569" y="340360"/>
                </a:cubicBezTo>
                <a:cubicBezTo>
                  <a:pt x="637934" y="334645"/>
                  <a:pt x="639236" y="328358"/>
                  <a:pt x="636664" y="323215"/>
                </a:cubicBezTo>
                <a:cubicBezTo>
                  <a:pt x="635493" y="320873"/>
                  <a:pt x="631386" y="322481"/>
                  <a:pt x="629044" y="321310"/>
                </a:cubicBezTo>
                <a:cubicBezTo>
                  <a:pt x="598610" y="306093"/>
                  <a:pt x="630714" y="320518"/>
                  <a:pt x="611899" y="307975"/>
                </a:cubicBezTo>
                <a:cubicBezTo>
                  <a:pt x="608138" y="305468"/>
                  <a:pt x="608724" y="306070"/>
                  <a:pt x="600469" y="30607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ARKADIA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LAKONIA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34</a:t>
            </a:r>
            <a:endParaRPr/>
          </a:p>
        </p:txBody>
      </p:sp>
      <p:sp>
        <p:nvSpPr>
          <p:cNvPr id="326" name="CustomShape 96"/>
          <p:cNvSpPr/>
          <p:nvPr/>
        </p:nvSpPr>
        <p:spPr>
          <a:xfrm>
            <a:off x="8027640" y="5302080"/>
            <a:ext cx="116280" cy="155520"/>
          </a:xfrm>
          <a:custGeom>
            <a:avLst/>
            <a:gdLst/>
            <a:ahLst/>
            <a:rect l="0" t="0" r="r" b="b"/>
            <a:pathLst>
              <a:path w="140553" h="187504">
                <a:moveTo>
                  <a:pt x="18438" y="148847"/>
                </a:moveTo>
                <a:cubicBezTo>
                  <a:pt x="17803" y="146625"/>
                  <a:pt x="15133" y="142133"/>
                  <a:pt x="12723" y="139322"/>
                </a:cubicBezTo>
                <a:cubicBezTo>
                  <a:pt x="11233" y="137584"/>
                  <a:pt x="8767" y="136978"/>
                  <a:pt x="7008" y="135512"/>
                </a:cubicBezTo>
                <a:cubicBezTo>
                  <a:pt x="4938" y="133787"/>
                  <a:pt x="3198" y="131702"/>
                  <a:pt x="1293" y="129797"/>
                </a:cubicBezTo>
                <a:cubicBezTo>
                  <a:pt x="1928" y="124717"/>
                  <a:pt x="0" y="118555"/>
                  <a:pt x="3198" y="114557"/>
                </a:cubicBezTo>
                <a:cubicBezTo>
                  <a:pt x="6086" y="110947"/>
                  <a:pt x="15860" y="115321"/>
                  <a:pt x="16533" y="110747"/>
                </a:cubicBezTo>
                <a:cubicBezTo>
                  <a:pt x="24183" y="58726"/>
                  <a:pt x="25581" y="62645"/>
                  <a:pt x="7008" y="44072"/>
                </a:cubicBezTo>
                <a:cubicBezTo>
                  <a:pt x="14412" y="21861"/>
                  <a:pt x="8246" y="43360"/>
                  <a:pt x="12723" y="9782"/>
                </a:cubicBezTo>
                <a:cubicBezTo>
                  <a:pt x="12988" y="7792"/>
                  <a:pt x="13208" y="5487"/>
                  <a:pt x="14628" y="4067"/>
                </a:cubicBezTo>
                <a:cubicBezTo>
                  <a:pt x="16636" y="2059"/>
                  <a:pt x="19708" y="1527"/>
                  <a:pt x="22248" y="257"/>
                </a:cubicBezTo>
                <a:cubicBezTo>
                  <a:pt x="31138" y="892"/>
                  <a:pt x="40271" y="0"/>
                  <a:pt x="48918" y="2162"/>
                </a:cubicBezTo>
                <a:cubicBezTo>
                  <a:pt x="51139" y="2717"/>
                  <a:pt x="52055" y="5689"/>
                  <a:pt x="52728" y="7877"/>
                </a:cubicBezTo>
                <a:cubicBezTo>
                  <a:pt x="54632" y="14066"/>
                  <a:pt x="55268" y="20577"/>
                  <a:pt x="56538" y="26927"/>
                </a:cubicBezTo>
                <a:cubicBezTo>
                  <a:pt x="58502" y="36749"/>
                  <a:pt x="51754" y="61943"/>
                  <a:pt x="67968" y="66932"/>
                </a:cubicBezTo>
                <a:cubicBezTo>
                  <a:pt x="73464" y="68623"/>
                  <a:pt x="79398" y="68202"/>
                  <a:pt x="85113" y="68837"/>
                </a:cubicBezTo>
                <a:cubicBezTo>
                  <a:pt x="87653" y="70742"/>
                  <a:pt x="90344" y="72461"/>
                  <a:pt x="92733" y="74552"/>
                </a:cubicBezTo>
                <a:cubicBezTo>
                  <a:pt x="95436" y="76917"/>
                  <a:pt x="97410" y="80112"/>
                  <a:pt x="100353" y="82172"/>
                </a:cubicBezTo>
                <a:cubicBezTo>
                  <a:pt x="103843" y="84615"/>
                  <a:pt x="108239" y="85524"/>
                  <a:pt x="111783" y="87887"/>
                </a:cubicBezTo>
                <a:cubicBezTo>
                  <a:pt x="125402" y="96967"/>
                  <a:pt x="109002" y="91478"/>
                  <a:pt x="125118" y="95507"/>
                </a:cubicBezTo>
                <a:cubicBezTo>
                  <a:pt x="127023" y="97412"/>
                  <a:pt x="129267" y="99030"/>
                  <a:pt x="130833" y="101222"/>
                </a:cubicBezTo>
                <a:cubicBezTo>
                  <a:pt x="132484" y="103533"/>
                  <a:pt x="133234" y="106376"/>
                  <a:pt x="134643" y="108842"/>
                </a:cubicBezTo>
                <a:cubicBezTo>
                  <a:pt x="140552" y="119182"/>
                  <a:pt x="136865" y="109794"/>
                  <a:pt x="140358" y="120272"/>
                </a:cubicBezTo>
                <a:cubicBezTo>
                  <a:pt x="139088" y="123447"/>
                  <a:pt x="138737" y="127170"/>
                  <a:pt x="136548" y="129797"/>
                </a:cubicBezTo>
                <a:cubicBezTo>
                  <a:pt x="135262" y="131340"/>
                  <a:pt x="132629" y="130804"/>
                  <a:pt x="130833" y="131702"/>
                </a:cubicBezTo>
                <a:cubicBezTo>
                  <a:pt x="128785" y="132726"/>
                  <a:pt x="127222" y="134610"/>
                  <a:pt x="125118" y="135512"/>
                </a:cubicBezTo>
                <a:cubicBezTo>
                  <a:pt x="122712" y="136543"/>
                  <a:pt x="120084" y="137009"/>
                  <a:pt x="117498" y="137417"/>
                </a:cubicBezTo>
                <a:cubicBezTo>
                  <a:pt x="108006" y="138916"/>
                  <a:pt x="98448" y="139957"/>
                  <a:pt x="88923" y="141227"/>
                </a:cubicBezTo>
                <a:cubicBezTo>
                  <a:pt x="88288" y="143767"/>
                  <a:pt x="87018" y="146229"/>
                  <a:pt x="87018" y="148847"/>
                </a:cubicBezTo>
                <a:cubicBezTo>
                  <a:pt x="87018" y="169762"/>
                  <a:pt x="87376" y="169328"/>
                  <a:pt x="90828" y="183137"/>
                </a:cubicBezTo>
                <a:cubicBezTo>
                  <a:pt x="88923" y="184407"/>
                  <a:pt x="87401" y="186852"/>
                  <a:pt x="85113" y="186947"/>
                </a:cubicBezTo>
                <a:cubicBezTo>
                  <a:pt x="71774" y="187503"/>
                  <a:pt x="58235" y="187473"/>
                  <a:pt x="45108" y="185042"/>
                </a:cubicBezTo>
                <a:cubicBezTo>
                  <a:pt x="40606" y="184208"/>
                  <a:pt x="36916" y="180660"/>
                  <a:pt x="33678" y="177422"/>
                </a:cubicBezTo>
                <a:cubicBezTo>
                  <a:pt x="26755" y="170499"/>
                  <a:pt x="28358" y="172640"/>
                  <a:pt x="22248" y="164087"/>
                </a:cubicBezTo>
                <a:cubicBezTo>
                  <a:pt x="20917" y="162224"/>
                  <a:pt x="19462" y="160420"/>
                  <a:pt x="18438" y="158372"/>
                </a:cubicBezTo>
                <a:cubicBezTo>
                  <a:pt x="17540" y="156576"/>
                  <a:pt x="17168" y="154562"/>
                  <a:pt x="16533" y="152657"/>
                </a:cubicBezTo>
                <a:cubicBezTo>
                  <a:pt x="14405" y="135635"/>
                  <a:pt x="19073" y="151069"/>
                  <a:pt x="18438" y="14884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7" name="CustomShape 97"/>
          <p:cNvSpPr/>
          <p:nvPr/>
        </p:nvSpPr>
        <p:spPr>
          <a:xfrm>
            <a:off x="7300800" y="4524840"/>
            <a:ext cx="452520" cy="545760"/>
          </a:xfrm>
          <a:custGeom>
            <a:avLst/>
            <a:gdLst/>
            <a:ahLst/>
            <a:rect l="0" t="0" r="r" b="b"/>
            <a:pathLst>
              <a:path w="545092" h="657560">
                <a:moveTo>
                  <a:pt x="314325" y="181309"/>
                </a:moveTo>
                <a:cubicBezTo>
                  <a:pt x="313690" y="177182"/>
                  <a:pt x="309580" y="174659"/>
                  <a:pt x="306705" y="171784"/>
                </a:cubicBezTo>
                <a:cubicBezTo>
                  <a:pt x="305086" y="170165"/>
                  <a:pt x="302609" y="169593"/>
                  <a:pt x="300990" y="167974"/>
                </a:cubicBezTo>
                <a:cubicBezTo>
                  <a:pt x="298297" y="165281"/>
                  <a:pt x="294864" y="157627"/>
                  <a:pt x="293370" y="154639"/>
                </a:cubicBezTo>
                <a:cubicBezTo>
                  <a:pt x="294005" y="150829"/>
                  <a:pt x="294165" y="146909"/>
                  <a:pt x="295275" y="143209"/>
                </a:cubicBezTo>
                <a:cubicBezTo>
                  <a:pt x="296091" y="140489"/>
                  <a:pt x="298918" y="138424"/>
                  <a:pt x="299085" y="135589"/>
                </a:cubicBezTo>
                <a:cubicBezTo>
                  <a:pt x="299571" y="127324"/>
                  <a:pt x="298207" y="119039"/>
                  <a:pt x="297180" y="110824"/>
                </a:cubicBezTo>
                <a:cubicBezTo>
                  <a:pt x="296189" y="102899"/>
                  <a:pt x="294325" y="106065"/>
                  <a:pt x="289560" y="99394"/>
                </a:cubicBezTo>
                <a:cubicBezTo>
                  <a:pt x="286617" y="95274"/>
                  <a:pt x="285400" y="90723"/>
                  <a:pt x="283845" y="86059"/>
                </a:cubicBezTo>
                <a:cubicBezTo>
                  <a:pt x="283210" y="71454"/>
                  <a:pt x="283554" y="56773"/>
                  <a:pt x="281940" y="42244"/>
                </a:cubicBezTo>
                <a:cubicBezTo>
                  <a:pt x="281626" y="39422"/>
                  <a:pt x="279127" y="37283"/>
                  <a:pt x="278130" y="34624"/>
                </a:cubicBezTo>
                <a:cubicBezTo>
                  <a:pt x="273297" y="21735"/>
                  <a:pt x="278925" y="32035"/>
                  <a:pt x="274320" y="21289"/>
                </a:cubicBezTo>
                <a:cubicBezTo>
                  <a:pt x="270805" y="13088"/>
                  <a:pt x="268307" y="10365"/>
                  <a:pt x="262890" y="2239"/>
                </a:cubicBezTo>
                <a:cubicBezTo>
                  <a:pt x="261776" y="568"/>
                  <a:pt x="259080" y="969"/>
                  <a:pt x="257175" y="334"/>
                </a:cubicBezTo>
                <a:cubicBezTo>
                  <a:pt x="247793" y="3461"/>
                  <a:pt x="254278" y="0"/>
                  <a:pt x="247650" y="7954"/>
                </a:cubicBezTo>
                <a:cubicBezTo>
                  <a:pt x="245925" y="10024"/>
                  <a:pt x="243589" y="11542"/>
                  <a:pt x="241935" y="13669"/>
                </a:cubicBezTo>
                <a:cubicBezTo>
                  <a:pt x="235773" y="21592"/>
                  <a:pt x="234635" y="23026"/>
                  <a:pt x="232410" y="30814"/>
                </a:cubicBezTo>
                <a:cubicBezTo>
                  <a:pt x="231691" y="33331"/>
                  <a:pt x="231140" y="35894"/>
                  <a:pt x="230505" y="38434"/>
                </a:cubicBezTo>
                <a:cubicBezTo>
                  <a:pt x="228200" y="61480"/>
                  <a:pt x="230618" y="51430"/>
                  <a:pt x="224790" y="68914"/>
                </a:cubicBezTo>
                <a:cubicBezTo>
                  <a:pt x="223654" y="72322"/>
                  <a:pt x="219325" y="73660"/>
                  <a:pt x="217170" y="76534"/>
                </a:cubicBezTo>
                <a:cubicBezTo>
                  <a:pt x="215466" y="78806"/>
                  <a:pt x="214479" y="81544"/>
                  <a:pt x="213360" y="84154"/>
                </a:cubicBezTo>
                <a:cubicBezTo>
                  <a:pt x="211652" y="88139"/>
                  <a:pt x="210804" y="94330"/>
                  <a:pt x="207645" y="97489"/>
                </a:cubicBezTo>
                <a:cubicBezTo>
                  <a:pt x="206225" y="98909"/>
                  <a:pt x="203835" y="98759"/>
                  <a:pt x="201930" y="99394"/>
                </a:cubicBezTo>
                <a:cubicBezTo>
                  <a:pt x="198755" y="98759"/>
                  <a:pt x="195216" y="99095"/>
                  <a:pt x="192405" y="97489"/>
                </a:cubicBezTo>
                <a:cubicBezTo>
                  <a:pt x="190417" y="96353"/>
                  <a:pt x="190214" y="93393"/>
                  <a:pt x="188595" y="91774"/>
                </a:cubicBezTo>
                <a:cubicBezTo>
                  <a:pt x="186976" y="90155"/>
                  <a:pt x="184785" y="89234"/>
                  <a:pt x="182880" y="87964"/>
                </a:cubicBezTo>
                <a:cubicBezTo>
                  <a:pt x="182245" y="86059"/>
                  <a:pt x="182543" y="83503"/>
                  <a:pt x="180975" y="82249"/>
                </a:cubicBezTo>
                <a:cubicBezTo>
                  <a:pt x="178931" y="80613"/>
                  <a:pt x="175957" y="80633"/>
                  <a:pt x="173355" y="80344"/>
                </a:cubicBezTo>
                <a:cubicBezTo>
                  <a:pt x="164497" y="79360"/>
                  <a:pt x="155575" y="79074"/>
                  <a:pt x="146685" y="78439"/>
                </a:cubicBezTo>
                <a:cubicBezTo>
                  <a:pt x="129767" y="75055"/>
                  <a:pt x="126843" y="73644"/>
                  <a:pt x="102870" y="78439"/>
                </a:cubicBezTo>
                <a:cubicBezTo>
                  <a:pt x="100010" y="79011"/>
                  <a:pt x="97974" y="87958"/>
                  <a:pt x="97155" y="89869"/>
                </a:cubicBezTo>
                <a:cubicBezTo>
                  <a:pt x="93232" y="99023"/>
                  <a:pt x="95484" y="96776"/>
                  <a:pt x="87630" y="99394"/>
                </a:cubicBezTo>
                <a:cubicBezTo>
                  <a:pt x="85725" y="100664"/>
                  <a:pt x="83345" y="101416"/>
                  <a:pt x="81915" y="103204"/>
                </a:cubicBezTo>
                <a:cubicBezTo>
                  <a:pt x="79940" y="105672"/>
                  <a:pt x="78124" y="120232"/>
                  <a:pt x="78105" y="120349"/>
                </a:cubicBezTo>
                <a:cubicBezTo>
                  <a:pt x="77470" y="132414"/>
                  <a:pt x="77294" y="144512"/>
                  <a:pt x="76200" y="156544"/>
                </a:cubicBezTo>
                <a:cubicBezTo>
                  <a:pt x="76018" y="158544"/>
                  <a:pt x="75715" y="160839"/>
                  <a:pt x="74295" y="162259"/>
                </a:cubicBezTo>
                <a:cubicBezTo>
                  <a:pt x="72875" y="163679"/>
                  <a:pt x="70485" y="163529"/>
                  <a:pt x="68580" y="164164"/>
                </a:cubicBezTo>
                <a:cubicBezTo>
                  <a:pt x="69215" y="170514"/>
                  <a:pt x="70485" y="176832"/>
                  <a:pt x="70485" y="183214"/>
                </a:cubicBezTo>
                <a:cubicBezTo>
                  <a:pt x="70485" y="188334"/>
                  <a:pt x="69422" y="193404"/>
                  <a:pt x="68580" y="198454"/>
                </a:cubicBezTo>
                <a:cubicBezTo>
                  <a:pt x="68150" y="201037"/>
                  <a:pt x="68127" y="203896"/>
                  <a:pt x="66675" y="206074"/>
                </a:cubicBezTo>
                <a:cubicBezTo>
                  <a:pt x="65405" y="207979"/>
                  <a:pt x="62961" y="208772"/>
                  <a:pt x="60960" y="209884"/>
                </a:cubicBezTo>
                <a:cubicBezTo>
                  <a:pt x="57236" y="211953"/>
                  <a:pt x="53254" y="213530"/>
                  <a:pt x="49530" y="215599"/>
                </a:cubicBezTo>
                <a:cubicBezTo>
                  <a:pt x="44015" y="218663"/>
                  <a:pt x="40431" y="222087"/>
                  <a:pt x="36195" y="227029"/>
                </a:cubicBezTo>
                <a:cubicBezTo>
                  <a:pt x="34186" y="229373"/>
                  <a:pt x="27329" y="241215"/>
                  <a:pt x="26670" y="242269"/>
                </a:cubicBezTo>
                <a:cubicBezTo>
                  <a:pt x="25457" y="244211"/>
                  <a:pt x="24479" y="246365"/>
                  <a:pt x="22860" y="247984"/>
                </a:cubicBezTo>
                <a:cubicBezTo>
                  <a:pt x="21241" y="249603"/>
                  <a:pt x="19050" y="250524"/>
                  <a:pt x="17145" y="251794"/>
                </a:cubicBezTo>
                <a:cubicBezTo>
                  <a:pt x="16510" y="254334"/>
                  <a:pt x="16539" y="257141"/>
                  <a:pt x="15240" y="259414"/>
                </a:cubicBezTo>
                <a:cubicBezTo>
                  <a:pt x="13903" y="261753"/>
                  <a:pt x="11179" y="263002"/>
                  <a:pt x="9525" y="265129"/>
                </a:cubicBezTo>
                <a:cubicBezTo>
                  <a:pt x="1883" y="274955"/>
                  <a:pt x="2874" y="273651"/>
                  <a:pt x="0" y="282274"/>
                </a:cubicBezTo>
                <a:cubicBezTo>
                  <a:pt x="635" y="305769"/>
                  <a:pt x="760" y="329283"/>
                  <a:pt x="1905" y="352759"/>
                </a:cubicBezTo>
                <a:cubicBezTo>
                  <a:pt x="2033" y="355374"/>
                  <a:pt x="2309" y="358234"/>
                  <a:pt x="3810" y="360379"/>
                </a:cubicBezTo>
                <a:cubicBezTo>
                  <a:pt x="6900" y="364793"/>
                  <a:pt x="12251" y="367326"/>
                  <a:pt x="15240" y="371809"/>
                </a:cubicBezTo>
                <a:cubicBezTo>
                  <a:pt x="24130" y="385144"/>
                  <a:pt x="19050" y="380699"/>
                  <a:pt x="28575" y="387049"/>
                </a:cubicBezTo>
                <a:cubicBezTo>
                  <a:pt x="35560" y="397526"/>
                  <a:pt x="28575" y="388636"/>
                  <a:pt x="38100" y="396574"/>
                </a:cubicBezTo>
                <a:cubicBezTo>
                  <a:pt x="52768" y="408797"/>
                  <a:pt x="35341" y="396639"/>
                  <a:pt x="49530" y="406099"/>
                </a:cubicBezTo>
                <a:cubicBezTo>
                  <a:pt x="54318" y="420464"/>
                  <a:pt x="47859" y="402757"/>
                  <a:pt x="55245" y="417529"/>
                </a:cubicBezTo>
                <a:cubicBezTo>
                  <a:pt x="56143" y="419325"/>
                  <a:pt x="55864" y="421701"/>
                  <a:pt x="57150" y="423244"/>
                </a:cubicBezTo>
                <a:cubicBezTo>
                  <a:pt x="59183" y="425683"/>
                  <a:pt x="62525" y="426714"/>
                  <a:pt x="64770" y="428959"/>
                </a:cubicBezTo>
                <a:cubicBezTo>
                  <a:pt x="67015" y="431204"/>
                  <a:pt x="68419" y="434168"/>
                  <a:pt x="70485" y="436579"/>
                </a:cubicBezTo>
                <a:cubicBezTo>
                  <a:pt x="72238" y="438624"/>
                  <a:pt x="74295" y="440389"/>
                  <a:pt x="76200" y="442294"/>
                </a:cubicBezTo>
                <a:cubicBezTo>
                  <a:pt x="76835" y="448009"/>
                  <a:pt x="76287" y="453984"/>
                  <a:pt x="78105" y="459439"/>
                </a:cubicBezTo>
                <a:cubicBezTo>
                  <a:pt x="79553" y="463783"/>
                  <a:pt x="84277" y="466525"/>
                  <a:pt x="85725" y="470869"/>
                </a:cubicBezTo>
                <a:lnTo>
                  <a:pt x="87630" y="476584"/>
                </a:lnTo>
                <a:cubicBezTo>
                  <a:pt x="88265" y="508334"/>
                  <a:pt x="88381" y="540099"/>
                  <a:pt x="89535" y="571834"/>
                </a:cubicBezTo>
                <a:cubicBezTo>
                  <a:pt x="89653" y="575070"/>
                  <a:pt x="89150" y="579069"/>
                  <a:pt x="91440" y="581359"/>
                </a:cubicBezTo>
                <a:cubicBezTo>
                  <a:pt x="93730" y="583649"/>
                  <a:pt x="97864" y="582334"/>
                  <a:pt x="100965" y="583264"/>
                </a:cubicBezTo>
                <a:cubicBezTo>
                  <a:pt x="124220" y="590240"/>
                  <a:pt x="99876" y="583626"/>
                  <a:pt x="116205" y="590884"/>
                </a:cubicBezTo>
                <a:cubicBezTo>
                  <a:pt x="119875" y="592515"/>
                  <a:pt x="127635" y="594694"/>
                  <a:pt x="127635" y="594694"/>
                </a:cubicBezTo>
                <a:cubicBezTo>
                  <a:pt x="130175" y="594059"/>
                  <a:pt x="133110" y="594290"/>
                  <a:pt x="135255" y="592789"/>
                </a:cubicBezTo>
                <a:cubicBezTo>
                  <a:pt x="158618" y="576435"/>
                  <a:pt x="137655" y="584369"/>
                  <a:pt x="152400" y="579454"/>
                </a:cubicBezTo>
                <a:cubicBezTo>
                  <a:pt x="159692" y="574593"/>
                  <a:pt x="160083" y="572497"/>
                  <a:pt x="171450" y="577549"/>
                </a:cubicBezTo>
                <a:cubicBezTo>
                  <a:pt x="173542" y="578479"/>
                  <a:pt x="173739" y="581553"/>
                  <a:pt x="175260" y="583264"/>
                </a:cubicBezTo>
                <a:cubicBezTo>
                  <a:pt x="181030" y="589755"/>
                  <a:pt x="186794" y="592997"/>
                  <a:pt x="190500" y="600409"/>
                </a:cubicBezTo>
                <a:cubicBezTo>
                  <a:pt x="192029" y="603468"/>
                  <a:pt x="193109" y="606732"/>
                  <a:pt x="194310" y="609934"/>
                </a:cubicBezTo>
                <a:cubicBezTo>
                  <a:pt x="195015" y="611814"/>
                  <a:pt x="195101" y="613978"/>
                  <a:pt x="196215" y="615649"/>
                </a:cubicBezTo>
                <a:cubicBezTo>
                  <a:pt x="197709" y="617891"/>
                  <a:pt x="200025" y="619459"/>
                  <a:pt x="201930" y="621364"/>
                </a:cubicBezTo>
                <a:cubicBezTo>
                  <a:pt x="206298" y="634468"/>
                  <a:pt x="200324" y="618553"/>
                  <a:pt x="209550" y="634699"/>
                </a:cubicBezTo>
                <a:cubicBezTo>
                  <a:pt x="216902" y="647565"/>
                  <a:pt x="203870" y="632829"/>
                  <a:pt x="217170" y="646129"/>
                </a:cubicBezTo>
                <a:cubicBezTo>
                  <a:pt x="220980" y="645494"/>
                  <a:pt x="224936" y="645445"/>
                  <a:pt x="228600" y="644224"/>
                </a:cubicBezTo>
                <a:cubicBezTo>
                  <a:pt x="230772" y="643500"/>
                  <a:pt x="232267" y="641438"/>
                  <a:pt x="234315" y="640414"/>
                </a:cubicBezTo>
                <a:cubicBezTo>
                  <a:pt x="237374" y="638885"/>
                  <a:pt x="240665" y="637874"/>
                  <a:pt x="243840" y="636604"/>
                </a:cubicBezTo>
                <a:cubicBezTo>
                  <a:pt x="256690" y="623754"/>
                  <a:pt x="250158" y="626878"/>
                  <a:pt x="260985" y="623269"/>
                </a:cubicBezTo>
                <a:cubicBezTo>
                  <a:pt x="272840" y="605486"/>
                  <a:pt x="265982" y="618917"/>
                  <a:pt x="270510" y="602314"/>
                </a:cubicBezTo>
                <a:cubicBezTo>
                  <a:pt x="271567" y="598439"/>
                  <a:pt x="274320" y="590884"/>
                  <a:pt x="274320" y="590884"/>
                </a:cubicBezTo>
                <a:cubicBezTo>
                  <a:pt x="273685" y="585169"/>
                  <a:pt x="274380" y="579143"/>
                  <a:pt x="272415" y="573739"/>
                </a:cubicBezTo>
                <a:cubicBezTo>
                  <a:pt x="271633" y="571587"/>
                  <a:pt x="268459" y="571395"/>
                  <a:pt x="266700" y="569929"/>
                </a:cubicBezTo>
                <a:cubicBezTo>
                  <a:pt x="264630" y="568204"/>
                  <a:pt x="262639" y="566341"/>
                  <a:pt x="260985" y="564214"/>
                </a:cubicBezTo>
                <a:cubicBezTo>
                  <a:pt x="250036" y="550136"/>
                  <a:pt x="258881" y="554163"/>
                  <a:pt x="245745" y="550879"/>
                </a:cubicBezTo>
                <a:cubicBezTo>
                  <a:pt x="243840" y="549609"/>
                  <a:pt x="240406" y="549327"/>
                  <a:pt x="240030" y="547069"/>
                </a:cubicBezTo>
                <a:cubicBezTo>
                  <a:pt x="239563" y="544268"/>
                  <a:pt x="242721" y="542059"/>
                  <a:pt x="243840" y="539449"/>
                </a:cubicBezTo>
                <a:cubicBezTo>
                  <a:pt x="244631" y="537603"/>
                  <a:pt x="245110" y="535639"/>
                  <a:pt x="245745" y="533734"/>
                </a:cubicBezTo>
                <a:cubicBezTo>
                  <a:pt x="246380" y="528019"/>
                  <a:pt x="246357" y="522192"/>
                  <a:pt x="247650" y="516589"/>
                </a:cubicBezTo>
                <a:cubicBezTo>
                  <a:pt x="248289" y="513822"/>
                  <a:pt x="251217" y="511798"/>
                  <a:pt x="251460" y="508969"/>
                </a:cubicBezTo>
                <a:cubicBezTo>
                  <a:pt x="253142" y="489346"/>
                  <a:pt x="250580" y="469411"/>
                  <a:pt x="253365" y="449914"/>
                </a:cubicBezTo>
                <a:cubicBezTo>
                  <a:pt x="253873" y="446358"/>
                  <a:pt x="258830" y="445168"/>
                  <a:pt x="260985" y="442294"/>
                </a:cubicBezTo>
                <a:cubicBezTo>
                  <a:pt x="269336" y="431159"/>
                  <a:pt x="258484" y="435936"/>
                  <a:pt x="274320" y="432769"/>
                </a:cubicBezTo>
                <a:cubicBezTo>
                  <a:pt x="278765" y="430864"/>
                  <a:pt x="283110" y="428707"/>
                  <a:pt x="287655" y="427054"/>
                </a:cubicBezTo>
                <a:cubicBezTo>
                  <a:pt x="290116" y="426159"/>
                  <a:pt x="293231" y="426785"/>
                  <a:pt x="295275" y="425149"/>
                </a:cubicBezTo>
                <a:cubicBezTo>
                  <a:pt x="296843" y="423895"/>
                  <a:pt x="295926" y="421002"/>
                  <a:pt x="297180" y="419434"/>
                </a:cubicBezTo>
                <a:cubicBezTo>
                  <a:pt x="298610" y="417646"/>
                  <a:pt x="300990" y="416894"/>
                  <a:pt x="302895" y="415624"/>
                </a:cubicBezTo>
                <a:cubicBezTo>
                  <a:pt x="312420" y="416259"/>
                  <a:pt x="322029" y="416113"/>
                  <a:pt x="331470" y="417529"/>
                </a:cubicBezTo>
                <a:cubicBezTo>
                  <a:pt x="334852" y="418036"/>
                  <a:pt x="337634" y="420709"/>
                  <a:pt x="340995" y="421339"/>
                </a:cubicBezTo>
                <a:cubicBezTo>
                  <a:pt x="347889" y="422632"/>
                  <a:pt x="354965" y="422609"/>
                  <a:pt x="361950" y="423244"/>
                </a:cubicBezTo>
                <a:cubicBezTo>
                  <a:pt x="376025" y="426059"/>
                  <a:pt x="372621" y="422085"/>
                  <a:pt x="369570" y="440389"/>
                </a:cubicBezTo>
                <a:cubicBezTo>
                  <a:pt x="365139" y="466974"/>
                  <a:pt x="369745" y="453530"/>
                  <a:pt x="352425" y="472774"/>
                </a:cubicBezTo>
                <a:cubicBezTo>
                  <a:pt x="350893" y="474476"/>
                  <a:pt x="349545" y="476397"/>
                  <a:pt x="348615" y="478489"/>
                </a:cubicBezTo>
                <a:cubicBezTo>
                  <a:pt x="346984" y="482159"/>
                  <a:pt x="344805" y="489919"/>
                  <a:pt x="344805" y="489919"/>
                </a:cubicBezTo>
                <a:cubicBezTo>
                  <a:pt x="346075" y="493729"/>
                  <a:pt x="345445" y="498883"/>
                  <a:pt x="348615" y="501349"/>
                </a:cubicBezTo>
                <a:cubicBezTo>
                  <a:pt x="352159" y="504106"/>
                  <a:pt x="357649" y="501964"/>
                  <a:pt x="361950" y="503254"/>
                </a:cubicBezTo>
                <a:cubicBezTo>
                  <a:pt x="364143" y="503912"/>
                  <a:pt x="365561" y="506162"/>
                  <a:pt x="367665" y="507064"/>
                </a:cubicBezTo>
                <a:cubicBezTo>
                  <a:pt x="370071" y="508095"/>
                  <a:pt x="372745" y="508334"/>
                  <a:pt x="375285" y="508969"/>
                </a:cubicBezTo>
                <a:cubicBezTo>
                  <a:pt x="377825" y="510874"/>
                  <a:pt x="380065" y="513264"/>
                  <a:pt x="382905" y="514684"/>
                </a:cubicBezTo>
                <a:cubicBezTo>
                  <a:pt x="385247" y="515855"/>
                  <a:pt x="388017" y="515837"/>
                  <a:pt x="390525" y="516589"/>
                </a:cubicBezTo>
                <a:cubicBezTo>
                  <a:pt x="394372" y="517743"/>
                  <a:pt x="398145" y="519129"/>
                  <a:pt x="401955" y="520399"/>
                </a:cubicBezTo>
                <a:cubicBezTo>
                  <a:pt x="403860" y="522304"/>
                  <a:pt x="405491" y="524529"/>
                  <a:pt x="407670" y="526114"/>
                </a:cubicBezTo>
                <a:cubicBezTo>
                  <a:pt x="412515" y="529637"/>
                  <a:pt x="417808" y="532499"/>
                  <a:pt x="422910" y="535639"/>
                </a:cubicBezTo>
                <a:cubicBezTo>
                  <a:pt x="433275" y="542018"/>
                  <a:pt x="430346" y="540310"/>
                  <a:pt x="440055" y="545164"/>
                </a:cubicBezTo>
                <a:cubicBezTo>
                  <a:pt x="441325" y="547069"/>
                  <a:pt x="442841" y="548831"/>
                  <a:pt x="443865" y="550879"/>
                </a:cubicBezTo>
                <a:cubicBezTo>
                  <a:pt x="447648" y="558445"/>
                  <a:pt x="443341" y="555290"/>
                  <a:pt x="449580" y="562309"/>
                </a:cubicBezTo>
                <a:cubicBezTo>
                  <a:pt x="453160" y="566336"/>
                  <a:pt x="457200" y="569929"/>
                  <a:pt x="461010" y="573739"/>
                </a:cubicBezTo>
                <a:cubicBezTo>
                  <a:pt x="463018" y="575747"/>
                  <a:pt x="466319" y="575898"/>
                  <a:pt x="468630" y="577549"/>
                </a:cubicBezTo>
                <a:cubicBezTo>
                  <a:pt x="470822" y="579115"/>
                  <a:pt x="472440" y="581359"/>
                  <a:pt x="474345" y="583264"/>
                </a:cubicBezTo>
                <a:cubicBezTo>
                  <a:pt x="474980" y="585804"/>
                  <a:pt x="475498" y="588376"/>
                  <a:pt x="476250" y="590884"/>
                </a:cubicBezTo>
                <a:cubicBezTo>
                  <a:pt x="477404" y="594731"/>
                  <a:pt x="480060" y="602314"/>
                  <a:pt x="480060" y="602314"/>
                </a:cubicBezTo>
                <a:cubicBezTo>
                  <a:pt x="480695" y="611204"/>
                  <a:pt x="480924" y="620132"/>
                  <a:pt x="481965" y="628984"/>
                </a:cubicBezTo>
                <a:cubicBezTo>
                  <a:pt x="482200" y="630978"/>
                  <a:pt x="483079" y="632853"/>
                  <a:pt x="483870" y="634699"/>
                </a:cubicBezTo>
                <a:cubicBezTo>
                  <a:pt x="484991" y="637314"/>
                  <a:pt x="489099" y="645643"/>
                  <a:pt x="491490" y="648034"/>
                </a:cubicBezTo>
                <a:cubicBezTo>
                  <a:pt x="493109" y="649653"/>
                  <a:pt x="495217" y="650708"/>
                  <a:pt x="497205" y="651844"/>
                </a:cubicBezTo>
                <a:cubicBezTo>
                  <a:pt x="503796" y="655610"/>
                  <a:pt x="504128" y="655422"/>
                  <a:pt x="510540" y="657559"/>
                </a:cubicBezTo>
                <a:cubicBezTo>
                  <a:pt x="511810" y="655654"/>
                  <a:pt x="513326" y="653892"/>
                  <a:pt x="514350" y="651844"/>
                </a:cubicBezTo>
                <a:cubicBezTo>
                  <a:pt x="516662" y="647220"/>
                  <a:pt x="516856" y="641386"/>
                  <a:pt x="518160" y="636604"/>
                </a:cubicBezTo>
                <a:cubicBezTo>
                  <a:pt x="519217" y="632729"/>
                  <a:pt x="520700" y="628984"/>
                  <a:pt x="521970" y="625174"/>
                </a:cubicBezTo>
                <a:cubicBezTo>
                  <a:pt x="522822" y="622618"/>
                  <a:pt x="525960" y="621529"/>
                  <a:pt x="527685" y="619459"/>
                </a:cubicBezTo>
                <a:cubicBezTo>
                  <a:pt x="529151" y="617700"/>
                  <a:pt x="530471" y="615792"/>
                  <a:pt x="531495" y="613744"/>
                </a:cubicBezTo>
                <a:cubicBezTo>
                  <a:pt x="533798" y="609139"/>
                  <a:pt x="533474" y="605292"/>
                  <a:pt x="535305" y="600409"/>
                </a:cubicBezTo>
                <a:cubicBezTo>
                  <a:pt x="542776" y="580485"/>
                  <a:pt x="536130" y="604728"/>
                  <a:pt x="541020" y="585169"/>
                </a:cubicBezTo>
                <a:cubicBezTo>
                  <a:pt x="541655" y="579454"/>
                  <a:pt x="542051" y="573707"/>
                  <a:pt x="542925" y="568024"/>
                </a:cubicBezTo>
                <a:cubicBezTo>
                  <a:pt x="543323" y="565436"/>
                  <a:pt x="545091" y="563009"/>
                  <a:pt x="544830" y="560404"/>
                </a:cubicBezTo>
                <a:cubicBezTo>
                  <a:pt x="544430" y="556408"/>
                  <a:pt x="541994" y="552870"/>
                  <a:pt x="541020" y="548974"/>
                </a:cubicBezTo>
                <a:cubicBezTo>
                  <a:pt x="537055" y="533115"/>
                  <a:pt x="541883" y="548795"/>
                  <a:pt x="535305" y="535639"/>
                </a:cubicBezTo>
                <a:cubicBezTo>
                  <a:pt x="526574" y="518177"/>
                  <a:pt x="537021" y="533482"/>
                  <a:pt x="525780" y="518494"/>
                </a:cubicBezTo>
                <a:cubicBezTo>
                  <a:pt x="521312" y="505091"/>
                  <a:pt x="527127" y="521637"/>
                  <a:pt x="520065" y="505159"/>
                </a:cubicBezTo>
                <a:cubicBezTo>
                  <a:pt x="519274" y="503313"/>
                  <a:pt x="518795" y="501349"/>
                  <a:pt x="518160" y="499444"/>
                </a:cubicBezTo>
                <a:cubicBezTo>
                  <a:pt x="518795" y="484204"/>
                  <a:pt x="520065" y="468977"/>
                  <a:pt x="520065" y="453724"/>
                </a:cubicBezTo>
                <a:cubicBezTo>
                  <a:pt x="520065" y="450630"/>
                  <a:pt x="520750" y="428424"/>
                  <a:pt x="516255" y="419434"/>
                </a:cubicBezTo>
                <a:cubicBezTo>
                  <a:pt x="515231" y="417386"/>
                  <a:pt x="513658" y="415661"/>
                  <a:pt x="512445" y="413719"/>
                </a:cubicBezTo>
                <a:cubicBezTo>
                  <a:pt x="510483" y="410579"/>
                  <a:pt x="509140" y="407005"/>
                  <a:pt x="506730" y="404194"/>
                </a:cubicBezTo>
                <a:cubicBezTo>
                  <a:pt x="503776" y="400747"/>
                  <a:pt x="499300" y="399812"/>
                  <a:pt x="495300" y="398479"/>
                </a:cubicBezTo>
                <a:cubicBezTo>
                  <a:pt x="491490" y="395939"/>
                  <a:pt x="487108" y="394097"/>
                  <a:pt x="483870" y="390859"/>
                </a:cubicBezTo>
                <a:cubicBezTo>
                  <a:pt x="476536" y="383525"/>
                  <a:pt x="480397" y="386638"/>
                  <a:pt x="472440" y="381334"/>
                </a:cubicBezTo>
                <a:cubicBezTo>
                  <a:pt x="470109" y="372011"/>
                  <a:pt x="469027" y="371755"/>
                  <a:pt x="472440" y="360379"/>
                </a:cubicBezTo>
                <a:cubicBezTo>
                  <a:pt x="473098" y="358186"/>
                  <a:pt x="475226" y="356712"/>
                  <a:pt x="476250" y="354664"/>
                </a:cubicBezTo>
                <a:cubicBezTo>
                  <a:pt x="477148" y="352868"/>
                  <a:pt x="477520" y="350854"/>
                  <a:pt x="478155" y="348949"/>
                </a:cubicBezTo>
                <a:cubicBezTo>
                  <a:pt x="475033" y="289635"/>
                  <a:pt x="480255" y="327725"/>
                  <a:pt x="474345" y="307039"/>
                </a:cubicBezTo>
                <a:cubicBezTo>
                  <a:pt x="473626" y="304522"/>
                  <a:pt x="473892" y="301597"/>
                  <a:pt x="472440" y="299419"/>
                </a:cubicBezTo>
                <a:cubicBezTo>
                  <a:pt x="471170" y="297514"/>
                  <a:pt x="468484" y="297075"/>
                  <a:pt x="466725" y="295609"/>
                </a:cubicBezTo>
                <a:cubicBezTo>
                  <a:pt x="464655" y="293884"/>
                  <a:pt x="463365" y="291202"/>
                  <a:pt x="461010" y="289894"/>
                </a:cubicBezTo>
                <a:cubicBezTo>
                  <a:pt x="457499" y="287944"/>
                  <a:pt x="449580" y="286084"/>
                  <a:pt x="449580" y="286084"/>
                </a:cubicBezTo>
                <a:cubicBezTo>
                  <a:pt x="447675" y="284814"/>
                  <a:pt x="446137" y="282558"/>
                  <a:pt x="443865" y="282274"/>
                </a:cubicBezTo>
                <a:cubicBezTo>
                  <a:pt x="436927" y="281407"/>
                  <a:pt x="433617" y="284661"/>
                  <a:pt x="428625" y="287989"/>
                </a:cubicBezTo>
                <a:cubicBezTo>
                  <a:pt x="427355" y="289894"/>
                  <a:pt x="425745" y="291612"/>
                  <a:pt x="424815" y="293704"/>
                </a:cubicBezTo>
                <a:cubicBezTo>
                  <a:pt x="423184" y="297374"/>
                  <a:pt x="421005" y="305134"/>
                  <a:pt x="421005" y="305134"/>
                </a:cubicBezTo>
                <a:cubicBezTo>
                  <a:pt x="407904" y="296400"/>
                  <a:pt x="413919" y="298962"/>
                  <a:pt x="403860" y="295609"/>
                </a:cubicBezTo>
                <a:cubicBezTo>
                  <a:pt x="393386" y="279898"/>
                  <a:pt x="407716" y="303412"/>
                  <a:pt x="398145" y="265129"/>
                </a:cubicBezTo>
                <a:cubicBezTo>
                  <a:pt x="397492" y="262515"/>
                  <a:pt x="394155" y="261484"/>
                  <a:pt x="392430" y="259414"/>
                </a:cubicBezTo>
                <a:cubicBezTo>
                  <a:pt x="390964" y="257655"/>
                  <a:pt x="390408" y="255129"/>
                  <a:pt x="388620" y="253699"/>
                </a:cubicBezTo>
                <a:cubicBezTo>
                  <a:pt x="387052" y="252445"/>
                  <a:pt x="384751" y="252585"/>
                  <a:pt x="382905" y="251794"/>
                </a:cubicBezTo>
                <a:cubicBezTo>
                  <a:pt x="380295" y="250675"/>
                  <a:pt x="377922" y="249039"/>
                  <a:pt x="375285" y="247984"/>
                </a:cubicBezTo>
                <a:cubicBezTo>
                  <a:pt x="371556" y="246492"/>
                  <a:pt x="363855" y="244174"/>
                  <a:pt x="363855" y="244174"/>
                </a:cubicBezTo>
                <a:cubicBezTo>
                  <a:pt x="361950" y="242904"/>
                  <a:pt x="359648" y="242087"/>
                  <a:pt x="358140" y="240364"/>
                </a:cubicBezTo>
                <a:cubicBezTo>
                  <a:pt x="355125" y="236918"/>
                  <a:pt x="354616" y="230982"/>
                  <a:pt x="350520" y="228934"/>
                </a:cubicBezTo>
                <a:cubicBezTo>
                  <a:pt x="347980" y="227664"/>
                  <a:pt x="345537" y="226179"/>
                  <a:pt x="342900" y="225124"/>
                </a:cubicBezTo>
                <a:cubicBezTo>
                  <a:pt x="339171" y="223632"/>
                  <a:pt x="331470" y="221314"/>
                  <a:pt x="331470" y="221314"/>
                </a:cubicBezTo>
                <a:lnTo>
                  <a:pt x="320040" y="213694"/>
                </a:lnTo>
                <a:cubicBezTo>
                  <a:pt x="299281" y="199854"/>
                  <a:pt x="326090" y="209996"/>
                  <a:pt x="308610" y="204169"/>
                </a:cubicBezTo>
                <a:cubicBezTo>
                  <a:pt x="309245" y="201629"/>
                  <a:pt x="309484" y="198955"/>
                  <a:pt x="310515" y="196549"/>
                </a:cubicBezTo>
                <a:cubicBezTo>
                  <a:pt x="315382" y="185193"/>
                  <a:pt x="314960" y="185436"/>
                  <a:pt x="314325" y="18130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MESSINIA </a:t>
            </a:r>
            <a:endParaRPr/>
          </a:p>
          <a:p>
            <a:pPr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36</a:t>
            </a:r>
            <a:endParaRPr/>
          </a:p>
        </p:txBody>
      </p:sp>
      <p:sp>
        <p:nvSpPr>
          <p:cNvPr id="328" name="CustomShape 98"/>
          <p:cNvSpPr/>
          <p:nvPr/>
        </p:nvSpPr>
        <p:spPr>
          <a:xfrm>
            <a:off x="8142840" y="3965040"/>
            <a:ext cx="529560" cy="463320"/>
          </a:xfrm>
          <a:custGeom>
            <a:avLst/>
            <a:gdLst/>
            <a:ahLst/>
            <a:rect l="0" t="0" r="r" b="b"/>
            <a:pathLst>
              <a:path w="638069" h="558166">
                <a:moveTo>
                  <a:pt x="66675" y="118110"/>
                </a:moveTo>
                <a:cubicBezTo>
                  <a:pt x="65088" y="118110"/>
                  <a:pt x="79582" y="116348"/>
                  <a:pt x="91440" y="112395"/>
                </a:cubicBezTo>
                <a:cubicBezTo>
                  <a:pt x="92710" y="110490"/>
                  <a:pt x="93631" y="108299"/>
                  <a:pt x="95250" y="106680"/>
                </a:cubicBezTo>
                <a:cubicBezTo>
                  <a:pt x="99750" y="102180"/>
                  <a:pt x="103356" y="102795"/>
                  <a:pt x="108585" y="99060"/>
                </a:cubicBezTo>
                <a:cubicBezTo>
                  <a:pt x="110777" y="97494"/>
                  <a:pt x="112395" y="95250"/>
                  <a:pt x="114300" y="93345"/>
                </a:cubicBezTo>
                <a:cubicBezTo>
                  <a:pt x="114935" y="85090"/>
                  <a:pt x="113343" y="76349"/>
                  <a:pt x="116205" y="68580"/>
                </a:cubicBezTo>
                <a:cubicBezTo>
                  <a:pt x="118068" y="63524"/>
                  <a:pt x="127635" y="57150"/>
                  <a:pt x="127635" y="57150"/>
                </a:cubicBezTo>
                <a:cubicBezTo>
                  <a:pt x="134620" y="57785"/>
                  <a:pt x="144167" y="53611"/>
                  <a:pt x="148590" y="59055"/>
                </a:cubicBezTo>
                <a:cubicBezTo>
                  <a:pt x="154650" y="66513"/>
                  <a:pt x="149361" y="78514"/>
                  <a:pt x="152400" y="87630"/>
                </a:cubicBezTo>
                <a:cubicBezTo>
                  <a:pt x="152738" y="88643"/>
                  <a:pt x="163950" y="95965"/>
                  <a:pt x="165735" y="97155"/>
                </a:cubicBezTo>
                <a:cubicBezTo>
                  <a:pt x="167640" y="96520"/>
                  <a:pt x="170030" y="96670"/>
                  <a:pt x="171450" y="95250"/>
                </a:cubicBezTo>
                <a:cubicBezTo>
                  <a:pt x="172870" y="93830"/>
                  <a:pt x="172457" y="91331"/>
                  <a:pt x="173355" y="89535"/>
                </a:cubicBezTo>
                <a:cubicBezTo>
                  <a:pt x="176802" y="82642"/>
                  <a:pt x="176289" y="84112"/>
                  <a:pt x="182880" y="81915"/>
                </a:cubicBezTo>
                <a:cubicBezTo>
                  <a:pt x="186690" y="82550"/>
                  <a:pt x="190974" y="81874"/>
                  <a:pt x="194310" y="83820"/>
                </a:cubicBezTo>
                <a:cubicBezTo>
                  <a:pt x="198964" y="86535"/>
                  <a:pt x="201257" y="92261"/>
                  <a:pt x="205740" y="95250"/>
                </a:cubicBezTo>
                <a:lnTo>
                  <a:pt x="211455" y="99060"/>
                </a:lnTo>
                <a:cubicBezTo>
                  <a:pt x="212725" y="100965"/>
                  <a:pt x="213323" y="103562"/>
                  <a:pt x="215265" y="104775"/>
                </a:cubicBezTo>
                <a:cubicBezTo>
                  <a:pt x="218671" y="106904"/>
                  <a:pt x="222885" y="107315"/>
                  <a:pt x="226695" y="108585"/>
                </a:cubicBezTo>
                <a:cubicBezTo>
                  <a:pt x="229389" y="109483"/>
                  <a:pt x="231705" y="111276"/>
                  <a:pt x="234315" y="112395"/>
                </a:cubicBezTo>
                <a:cubicBezTo>
                  <a:pt x="236161" y="113186"/>
                  <a:pt x="238125" y="113665"/>
                  <a:pt x="240030" y="114300"/>
                </a:cubicBezTo>
                <a:cubicBezTo>
                  <a:pt x="241935" y="116205"/>
                  <a:pt x="244251" y="117773"/>
                  <a:pt x="245745" y="120015"/>
                </a:cubicBezTo>
                <a:cubicBezTo>
                  <a:pt x="246838" y="121655"/>
                  <a:pt x="249301" y="132334"/>
                  <a:pt x="249555" y="133350"/>
                </a:cubicBezTo>
                <a:cubicBezTo>
                  <a:pt x="250190" y="145415"/>
                  <a:pt x="247639" y="158083"/>
                  <a:pt x="251460" y="169545"/>
                </a:cubicBezTo>
                <a:cubicBezTo>
                  <a:pt x="252484" y="172617"/>
                  <a:pt x="258089" y="169088"/>
                  <a:pt x="260985" y="167640"/>
                </a:cubicBezTo>
                <a:cubicBezTo>
                  <a:pt x="282675" y="156795"/>
                  <a:pt x="253005" y="167150"/>
                  <a:pt x="270510" y="156210"/>
                </a:cubicBezTo>
                <a:cubicBezTo>
                  <a:pt x="275999" y="152779"/>
                  <a:pt x="287217" y="151521"/>
                  <a:pt x="293370" y="150495"/>
                </a:cubicBezTo>
                <a:cubicBezTo>
                  <a:pt x="295275" y="149860"/>
                  <a:pt x="297125" y="149026"/>
                  <a:pt x="299085" y="148590"/>
                </a:cubicBezTo>
                <a:cubicBezTo>
                  <a:pt x="302856" y="147752"/>
                  <a:pt x="306851" y="147906"/>
                  <a:pt x="310515" y="146685"/>
                </a:cubicBezTo>
                <a:cubicBezTo>
                  <a:pt x="312687" y="145961"/>
                  <a:pt x="314037" y="143533"/>
                  <a:pt x="316230" y="142875"/>
                </a:cubicBezTo>
                <a:cubicBezTo>
                  <a:pt x="320531" y="141585"/>
                  <a:pt x="325120" y="141605"/>
                  <a:pt x="329565" y="140970"/>
                </a:cubicBezTo>
                <a:cubicBezTo>
                  <a:pt x="345339" y="135712"/>
                  <a:pt x="338767" y="140502"/>
                  <a:pt x="348615" y="125730"/>
                </a:cubicBezTo>
                <a:lnTo>
                  <a:pt x="352425" y="120015"/>
                </a:lnTo>
                <a:cubicBezTo>
                  <a:pt x="353060" y="116840"/>
                  <a:pt x="353798" y="113684"/>
                  <a:pt x="354330" y="110490"/>
                </a:cubicBezTo>
                <a:cubicBezTo>
                  <a:pt x="355068" y="106061"/>
                  <a:pt x="355225" y="101530"/>
                  <a:pt x="356235" y="97155"/>
                </a:cubicBezTo>
                <a:lnTo>
                  <a:pt x="361950" y="80010"/>
                </a:lnTo>
                <a:cubicBezTo>
                  <a:pt x="362848" y="77316"/>
                  <a:pt x="364763" y="75049"/>
                  <a:pt x="365760" y="72390"/>
                </a:cubicBezTo>
                <a:cubicBezTo>
                  <a:pt x="366772" y="69691"/>
                  <a:pt x="367895" y="61986"/>
                  <a:pt x="369570" y="59055"/>
                </a:cubicBezTo>
                <a:cubicBezTo>
                  <a:pt x="371145" y="56298"/>
                  <a:pt x="373380" y="53975"/>
                  <a:pt x="375285" y="51435"/>
                </a:cubicBezTo>
                <a:cubicBezTo>
                  <a:pt x="375920" y="36830"/>
                  <a:pt x="373521" y="21771"/>
                  <a:pt x="377190" y="7620"/>
                </a:cubicBezTo>
                <a:cubicBezTo>
                  <a:pt x="378339" y="3187"/>
                  <a:pt x="388620" y="0"/>
                  <a:pt x="388620" y="0"/>
                </a:cubicBezTo>
                <a:lnTo>
                  <a:pt x="436245" y="1905"/>
                </a:lnTo>
                <a:cubicBezTo>
                  <a:pt x="439583" y="2647"/>
                  <a:pt x="437783" y="8874"/>
                  <a:pt x="440055" y="11430"/>
                </a:cubicBezTo>
                <a:cubicBezTo>
                  <a:pt x="442257" y="13907"/>
                  <a:pt x="451920" y="20346"/>
                  <a:pt x="457200" y="20955"/>
                </a:cubicBezTo>
                <a:cubicBezTo>
                  <a:pt x="531285" y="29503"/>
                  <a:pt x="479593" y="21195"/>
                  <a:pt x="512445" y="26670"/>
                </a:cubicBezTo>
                <a:cubicBezTo>
                  <a:pt x="517525" y="30480"/>
                  <a:pt x="524163" y="32816"/>
                  <a:pt x="527685" y="38100"/>
                </a:cubicBezTo>
                <a:cubicBezTo>
                  <a:pt x="528955" y="40005"/>
                  <a:pt x="529707" y="42385"/>
                  <a:pt x="531495" y="43815"/>
                </a:cubicBezTo>
                <a:cubicBezTo>
                  <a:pt x="533063" y="45069"/>
                  <a:pt x="535382" y="44889"/>
                  <a:pt x="537210" y="45720"/>
                </a:cubicBezTo>
                <a:cubicBezTo>
                  <a:pt x="545237" y="49369"/>
                  <a:pt x="550247" y="53265"/>
                  <a:pt x="558165" y="55245"/>
                </a:cubicBezTo>
                <a:cubicBezTo>
                  <a:pt x="561306" y="56030"/>
                  <a:pt x="564515" y="56515"/>
                  <a:pt x="567690" y="57150"/>
                </a:cubicBezTo>
                <a:cubicBezTo>
                  <a:pt x="569595" y="58420"/>
                  <a:pt x="571417" y="59824"/>
                  <a:pt x="573405" y="60960"/>
                </a:cubicBezTo>
                <a:cubicBezTo>
                  <a:pt x="575871" y="62369"/>
                  <a:pt x="578807" y="62996"/>
                  <a:pt x="581025" y="64770"/>
                </a:cubicBezTo>
                <a:cubicBezTo>
                  <a:pt x="591502" y="73152"/>
                  <a:pt x="593028" y="77059"/>
                  <a:pt x="600075" y="87630"/>
                </a:cubicBezTo>
                <a:cubicBezTo>
                  <a:pt x="601569" y="89872"/>
                  <a:pt x="603885" y="91440"/>
                  <a:pt x="605790" y="93345"/>
                </a:cubicBezTo>
                <a:cubicBezTo>
                  <a:pt x="607699" y="99073"/>
                  <a:pt x="607402" y="99851"/>
                  <a:pt x="611505" y="104775"/>
                </a:cubicBezTo>
                <a:cubicBezTo>
                  <a:pt x="613230" y="106845"/>
                  <a:pt x="615495" y="108420"/>
                  <a:pt x="617220" y="110490"/>
                </a:cubicBezTo>
                <a:cubicBezTo>
                  <a:pt x="620850" y="114846"/>
                  <a:pt x="621441" y="116690"/>
                  <a:pt x="622935" y="121920"/>
                </a:cubicBezTo>
                <a:cubicBezTo>
                  <a:pt x="623654" y="124437"/>
                  <a:pt x="624088" y="127032"/>
                  <a:pt x="624840" y="129540"/>
                </a:cubicBezTo>
                <a:cubicBezTo>
                  <a:pt x="625994" y="133387"/>
                  <a:pt x="628650" y="140970"/>
                  <a:pt x="628650" y="140970"/>
                </a:cubicBezTo>
                <a:cubicBezTo>
                  <a:pt x="627380" y="149860"/>
                  <a:pt x="627680" y="159121"/>
                  <a:pt x="624840" y="167640"/>
                </a:cubicBezTo>
                <a:cubicBezTo>
                  <a:pt x="624205" y="169545"/>
                  <a:pt x="620921" y="168647"/>
                  <a:pt x="619125" y="169545"/>
                </a:cubicBezTo>
                <a:cubicBezTo>
                  <a:pt x="600888" y="178664"/>
                  <a:pt x="635572" y="171772"/>
                  <a:pt x="586740" y="175260"/>
                </a:cubicBezTo>
                <a:cubicBezTo>
                  <a:pt x="584835" y="176530"/>
                  <a:pt x="581955" y="176978"/>
                  <a:pt x="581025" y="179070"/>
                </a:cubicBezTo>
                <a:cubicBezTo>
                  <a:pt x="579201" y="183173"/>
                  <a:pt x="580001" y="188002"/>
                  <a:pt x="579120" y="192405"/>
                </a:cubicBezTo>
                <a:cubicBezTo>
                  <a:pt x="578726" y="194374"/>
                  <a:pt x="577767" y="196189"/>
                  <a:pt x="577215" y="198120"/>
                </a:cubicBezTo>
                <a:cubicBezTo>
                  <a:pt x="576496" y="200637"/>
                  <a:pt x="575945" y="203200"/>
                  <a:pt x="575310" y="205740"/>
                </a:cubicBezTo>
                <a:cubicBezTo>
                  <a:pt x="575945" y="211455"/>
                  <a:pt x="575397" y="217430"/>
                  <a:pt x="577215" y="222885"/>
                </a:cubicBezTo>
                <a:cubicBezTo>
                  <a:pt x="578663" y="227229"/>
                  <a:pt x="583387" y="229971"/>
                  <a:pt x="584835" y="234315"/>
                </a:cubicBezTo>
                <a:cubicBezTo>
                  <a:pt x="585470" y="236220"/>
                  <a:pt x="585765" y="238275"/>
                  <a:pt x="586740" y="240030"/>
                </a:cubicBezTo>
                <a:cubicBezTo>
                  <a:pt x="588964" y="244033"/>
                  <a:pt x="594360" y="251460"/>
                  <a:pt x="594360" y="251460"/>
                </a:cubicBezTo>
                <a:cubicBezTo>
                  <a:pt x="593725" y="273685"/>
                  <a:pt x="593624" y="295932"/>
                  <a:pt x="592455" y="318135"/>
                </a:cubicBezTo>
                <a:cubicBezTo>
                  <a:pt x="592349" y="320140"/>
                  <a:pt x="591804" y="322282"/>
                  <a:pt x="590550" y="323850"/>
                </a:cubicBezTo>
                <a:cubicBezTo>
                  <a:pt x="589120" y="325638"/>
                  <a:pt x="586740" y="326390"/>
                  <a:pt x="584835" y="327660"/>
                </a:cubicBezTo>
                <a:lnTo>
                  <a:pt x="577215" y="339090"/>
                </a:lnTo>
                <a:cubicBezTo>
                  <a:pt x="573675" y="344400"/>
                  <a:pt x="578217" y="351822"/>
                  <a:pt x="579120" y="358140"/>
                </a:cubicBezTo>
                <a:cubicBezTo>
                  <a:pt x="579935" y="363843"/>
                  <a:pt x="582560" y="370166"/>
                  <a:pt x="584835" y="375285"/>
                </a:cubicBezTo>
                <a:cubicBezTo>
                  <a:pt x="585988" y="377880"/>
                  <a:pt x="586994" y="380594"/>
                  <a:pt x="588645" y="382905"/>
                </a:cubicBezTo>
                <a:cubicBezTo>
                  <a:pt x="590211" y="385097"/>
                  <a:pt x="592455" y="386715"/>
                  <a:pt x="594360" y="388620"/>
                </a:cubicBezTo>
                <a:cubicBezTo>
                  <a:pt x="594995" y="390525"/>
                  <a:pt x="595011" y="392767"/>
                  <a:pt x="596265" y="394335"/>
                </a:cubicBezTo>
                <a:cubicBezTo>
                  <a:pt x="598951" y="397692"/>
                  <a:pt x="603930" y="398795"/>
                  <a:pt x="607695" y="400050"/>
                </a:cubicBezTo>
                <a:cubicBezTo>
                  <a:pt x="625926" y="418281"/>
                  <a:pt x="602583" y="396642"/>
                  <a:pt x="619125" y="407670"/>
                </a:cubicBezTo>
                <a:cubicBezTo>
                  <a:pt x="625815" y="412130"/>
                  <a:pt x="628166" y="419554"/>
                  <a:pt x="630555" y="426720"/>
                </a:cubicBezTo>
                <a:cubicBezTo>
                  <a:pt x="631190" y="432435"/>
                  <a:pt x="631515" y="438193"/>
                  <a:pt x="632460" y="443865"/>
                </a:cubicBezTo>
                <a:cubicBezTo>
                  <a:pt x="633833" y="452103"/>
                  <a:pt x="638068" y="449794"/>
                  <a:pt x="632460" y="461010"/>
                </a:cubicBezTo>
                <a:cubicBezTo>
                  <a:pt x="631436" y="463058"/>
                  <a:pt x="628608" y="463489"/>
                  <a:pt x="626745" y="464820"/>
                </a:cubicBezTo>
                <a:cubicBezTo>
                  <a:pt x="624161" y="466665"/>
                  <a:pt x="621665" y="468630"/>
                  <a:pt x="619125" y="470535"/>
                </a:cubicBezTo>
                <a:cubicBezTo>
                  <a:pt x="613475" y="487485"/>
                  <a:pt x="619091" y="468986"/>
                  <a:pt x="615315" y="508635"/>
                </a:cubicBezTo>
                <a:cubicBezTo>
                  <a:pt x="615067" y="511241"/>
                  <a:pt x="614045" y="513715"/>
                  <a:pt x="613410" y="516255"/>
                </a:cubicBezTo>
                <a:cubicBezTo>
                  <a:pt x="612484" y="532923"/>
                  <a:pt x="619334" y="547231"/>
                  <a:pt x="605790" y="556260"/>
                </a:cubicBezTo>
                <a:cubicBezTo>
                  <a:pt x="604119" y="557374"/>
                  <a:pt x="601980" y="557530"/>
                  <a:pt x="600075" y="558165"/>
                </a:cubicBezTo>
                <a:cubicBezTo>
                  <a:pt x="578938" y="555816"/>
                  <a:pt x="588385" y="558078"/>
                  <a:pt x="571500" y="552450"/>
                </a:cubicBezTo>
                <a:lnTo>
                  <a:pt x="571500" y="552450"/>
                </a:lnTo>
                <a:cubicBezTo>
                  <a:pt x="557487" y="550115"/>
                  <a:pt x="563817" y="551482"/>
                  <a:pt x="552450" y="548640"/>
                </a:cubicBezTo>
                <a:cubicBezTo>
                  <a:pt x="546844" y="537428"/>
                  <a:pt x="549538" y="543714"/>
                  <a:pt x="544830" y="529590"/>
                </a:cubicBezTo>
                <a:lnTo>
                  <a:pt x="542925" y="523875"/>
                </a:lnTo>
                <a:lnTo>
                  <a:pt x="541020" y="518160"/>
                </a:lnTo>
                <a:cubicBezTo>
                  <a:pt x="540385" y="512445"/>
                  <a:pt x="543181" y="505081"/>
                  <a:pt x="539115" y="501015"/>
                </a:cubicBezTo>
                <a:cubicBezTo>
                  <a:pt x="535049" y="496949"/>
                  <a:pt x="527642" y="500055"/>
                  <a:pt x="521970" y="499110"/>
                </a:cubicBezTo>
                <a:cubicBezTo>
                  <a:pt x="519989" y="498780"/>
                  <a:pt x="518160" y="497840"/>
                  <a:pt x="516255" y="497205"/>
                </a:cubicBezTo>
                <a:cubicBezTo>
                  <a:pt x="514350" y="495300"/>
                  <a:pt x="512610" y="493215"/>
                  <a:pt x="510540" y="491490"/>
                </a:cubicBezTo>
                <a:cubicBezTo>
                  <a:pt x="508781" y="490024"/>
                  <a:pt x="505498" y="489868"/>
                  <a:pt x="504825" y="487680"/>
                </a:cubicBezTo>
                <a:cubicBezTo>
                  <a:pt x="497193" y="462877"/>
                  <a:pt x="511161" y="469472"/>
                  <a:pt x="497205" y="464820"/>
                </a:cubicBezTo>
                <a:cubicBezTo>
                  <a:pt x="483736" y="455841"/>
                  <a:pt x="500410" y="467110"/>
                  <a:pt x="483870" y="455295"/>
                </a:cubicBezTo>
                <a:cubicBezTo>
                  <a:pt x="482007" y="453964"/>
                  <a:pt x="480281" y="452335"/>
                  <a:pt x="478155" y="451485"/>
                </a:cubicBezTo>
                <a:cubicBezTo>
                  <a:pt x="473863" y="449768"/>
                  <a:pt x="469248" y="449003"/>
                  <a:pt x="464820" y="447675"/>
                </a:cubicBezTo>
                <a:cubicBezTo>
                  <a:pt x="438048" y="439643"/>
                  <a:pt x="489348" y="446778"/>
                  <a:pt x="401955" y="443865"/>
                </a:cubicBezTo>
                <a:lnTo>
                  <a:pt x="390525" y="436245"/>
                </a:lnTo>
                <a:cubicBezTo>
                  <a:pt x="388283" y="434751"/>
                  <a:pt x="387220" y="431735"/>
                  <a:pt x="384810" y="430530"/>
                </a:cubicBezTo>
                <a:cubicBezTo>
                  <a:pt x="381914" y="429082"/>
                  <a:pt x="378460" y="429260"/>
                  <a:pt x="375285" y="428625"/>
                </a:cubicBezTo>
                <a:cubicBezTo>
                  <a:pt x="373380" y="427355"/>
                  <a:pt x="370019" y="427060"/>
                  <a:pt x="369570" y="424815"/>
                </a:cubicBezTo>
                <a:cubicBezTo>
                  <a:pt x="369121" y="422570"/>
                  <a:pt x="372450" y="421192"/>
                  <a:pt x="373380" y="419100"/>
                </a:cubicBezTo>
                <a:cubicBezTo>
                  <a:pt x="375011" y="415430"/>
                  <a:pt x="377190" y="407670"/>
                  <a:pt x="377190" y="407670"/>
                </a:cubicBezTo>
                <a:cubicBezTo>
                  <a:pt x="376555" y="403225"/>
                  <a:pt x="376897" y="398526"/>
                  <a:pt x="375285" y="394335"/>
                </a:cubicBezTo>
                <a:cubicBezTo>
                  <a:pt x="373641" y="390061"/>
                  <a:pt x="370205" y="386715"/>
                  <a:pt x="367665" y="382905"/>
                </a:cubicBezTo>
                <a:cubicBezTo>
                  <a:pt x="364854" y="378688"/>
                  <a:pt x="362540" y="374409"/>
                  <a:pt x="358140" y="371475"/>
                </a:cubicBezTo>
                <a:cubicBezTo>
                  <a:pt x="356469" y="370361"/>
                  <a:pt x="354330" y="370205"/>
                  <a:pt x="352425" y="369570"/>
                </a:cubicBezTo>
                <a:cubicBezTo>
                  <a:pt x="350520" y="368300"/>
                  <a:pt x="348814" y="366662"/>
                  <a:pt x="346710" y="365760"/>
                </a:cubicBezTo>
                <a:cubicBezTo>
                  <a:pt x="344304" y="364729"/>
                  <a:pt x="341268" y="365307"/>
                  <a:pt x="339090" y="363855"/>
                </a:cubicBezTo>
                <a:cubicBezTo>
                  <a:pt x="337185" y="362585"/>
                  <a:pt x="337143" y="359471"/>
                  <a:pt x="335280" y="358140"/>
                </a:cubicBezTo>
                <a:cubicBezTo>
                  <a:pt x="332497" y="356152"/>
                  <a:pt x="328999" y="355411"/>
                  <a:pt x="325755" y="354330"/>
                </a:cubicBezTo>
                <a:cubicBezTo>
                  <a:pt x="323271" y="353502"/>
                  <a:pt x="320652" y="353144"/>
                  <a:pt x="318135" y="352425"/>
                </a:cubicBezTo>
                <a:cubicBezTo>
                  <a:pt x="316204" y="351873"/>
                  <a:pt x="314325" y="351155"/>
                  <a:pt x="312420" y="350520"/>
                </a:cubicBezTo>
                <a:lnTo>
                  <a:pt x="264795" y="352425"/>
                </a:lnTo>
                <a:cubicBezTo>
                  <a:pt x="263366" y="352690"/>
                  <a:pt x="259565" y="363822"/>
                  <a:pt x="259080" y="365760"/>
                </a:cubicBezTo>
                <a:cubicBezTo>
                  <a:pt x="257534" y="371945"/>
                  <a:pt x="256258" y="383413"/>
                  <a:pt x="253365" y="388620"/>
                </a:cubicBezTo>
                <a:cubicBezTo>
                  <a:pt x="252253" y="390621"/>
                  <a:pt x="249555" y="391160"/>
                  <a:pt x="247650" y="392430"/>
                </a:cubicBezTo>
                <a:cubicBezTo>
                  <a:pt x="247015" y="394970"/>
                  <a:pt x="248087" y="398879"/>
                  <a:pt x="245745" y="400050"/>
                </a:cubicBezTo>
                <a:cubicBezTo>
                  <a:pt x="243697" y="401074"/>
                  <a:pt x="241789" y="397706"/>
                  <a:pt x="240030" y="396240"/>
                </a:cubicBezTo>
                <a:cubicBezTo>
                  <a:pt x="230517" y="388312"/>
                  <a:pt x="238644" y="391968"/>
                  <a:pt x="228600" y="388620"/>
                </a:cubicBezTo>
                <a:cubicBezTo>
                  <a:pt x="227965" y="386080"/>
                  <a:pt x="228196" y="383145"/>
                  <a:pt x="226695" y="381000"/>
                </a:cubicBezTo>
                <a:cubicBezTo>
                  <a:pt x="223605" y="376586"/>
                  <a:pt x="218254" y="374053"/>
                  <a:pt x="215265" y="369570"/>
                </a:cubicBezTo>
                <a:cubicBezTo>
                  <a:pt x="205805" y="355381"/>
                  <a:pt x="217963" y="372808"/>
                  <a:pt x="205740" y="358140"/>
                </a:cubicBezTo>
                <a:cubicBezTo>
                  <a:pt x="197802" y="348615"/>
                  <a:pt x="206692" y="355600"/>
                  <a:pt x="196215" y="348615"/>
                </a:cubicBezTo>
                <a:cubicBezTo>
                  <a:pt x="192808" y="338393"/>
                  <a:pt x="193764" y="344001"/>
                  <a:pt x="196215" y="327660"/>
                </a:cubicBezTo>
                <a:cubicBezTo>
                  <a:pt x="203192" y="281144"/>
                  <a:pt x="197525" y="324796"/>
                  <a:pt x="201930" y="289560"/>
                </a:cubicBezTo>
                <a:cubicBezTo>
                  <a:pt x="200660" y="285750"/>
                  <a:pt x="200249" y="281536"/>
                  <a:pt x="198120" y="278130"/>
                </a:cubicBezTo>
                <a:cubicBezTo>
                  <a:pt x="196907" y="276188"/>
                  <a:pt x="194693" y="274399"/>
                  <a:pt x="192405" y="274320"/>
                </a:cubicBezTo>
                <a:lnTo>
                  <a:pt x="142875" y="276225"/>
                </a:lnTo>
                <a:cubicBezTo>
                  <a:pt x="140335" y="278130"/>
                  <a:pt x="137666" y="279874"/>
                  <a:pt x="135255" y="281940"/>
                </a:cubicBezTo>
                <a:cubicBezTo>
                  <a:pt x="131412" y="285234"/>
                  <a:pt x="128815" y="289594"/>
                  <a:pt x="123825" y="291465"/>
                </a:cubicBezTo>
                <a:cubicBezTo>
                  <a:pt x="120793" y="292602"/>
                  <a:pt x="117441" y="292585"/>
                  <a:pt x="114300" y="293370"/>
                </a:cubicBezTo>
                <a:cubicBezTo>
                  <a:pt x="112352" y="293857"/>
                  <a:pt x="110533" y="294788"/>
                  <a:pt x="108585" y="295275"/>
                </a:cubicBezTo>
                <a:cubicBezTo>
                  <a:pt x="102905" y="296695"/>
                  <a:pt x="97139" y="297744"/>
                  <a:pt x="91440" y="299085"/>
                </a:cubicBezTo>
                <a:cubicBezTo>
                  <a:pt x="86343" y="300284"/>
                  <a:pt x="81280" y="301625"/>
                  <a:pt x="76200" y="302895"/>
                </a:cubicBezTo>
                <a:cubicBezTo>
                  <a:pt x="72304" y="303869"/>
                  <a:pt x="68580" y="305435"/>
                  <a:pt x="64770" y="306705"/>
                </a:cubicBezTo>
                <a:cubicBezTo>
                  <a:pt x="64135" y="308610"/>
                  <a:pt x="64119" y="310852"/>
                  <a:pt x="62865" y="312420"/>
                </a:cubicBezTo>
                <a:cubicBezTo>
                  <a:pt x="56604" y="320246"/>
                  <a:pt x="46150" y="315130"/>
                  <a:pt x="38100" y="314325"/>
                </a:cubicBezTo>
                <a:cubicBezTo>
                  <a:pt x="36195" y="311785"/>
                  <a:pt x="34824" y="308738"/>
                  <a:pt x="32385" y="306705"/>
                </a:cubicBezTo>
                <a:cubicBezTo>
                  <a:pt x="30842" y="305419"/>
                  <a:pt x="28601" y="305352"/>
                  <a:pt x="26670" y="304800"/>
                </a:cubicBezTo>
                <a:cubicBezTo>
                  <a:pt x="24153" y="304081"/>
                  <a:pt x="21567" y="303614"/>
                  <a:pt x="19050" y="302895"/>
                </a:cubicBezTo>
                <a:cubicBezTo>
                  <a:pt x="17119" y="302343"/>
                  <a:pt x="15304" y="301384"/>
                  <a:pt x="13335" y="300990"/>
                </a:cubicBezTo>
                <a:cubicBezTo>
                  <a:pt x="8932" y="300109"/>
                  <a:pt x="4445" y="299720"/>
                  <a:pt x="0" y="299085"/>
                </a:cubicBezTo>
                <a:cubicBezTo>
                  <a:pt x="635" y="287020"/>
                  <a:pt x="811" y="274922"/>
                  <a:pt x="1905" y="262890"/>
                </a:cubicBezTo>
                <a:cubicBezTo>
                  <a:pt x="2087" y="260890"/>
                  <a:pt x="3810" y="259183"/>
                  <a:pt x="3810" y="257175"/>
                </a:cubicBezTo>
                <a:cubicBezTo>
                  <a:pt x="3810" y="248262"/>
                  <a:pt x="2540" y="239395"/>
                  <a:pt x="1905" y="230505"/>
                </a:cubicBezTo>
                <a:cubicBezTo>
                  <a:pt x="2540" y="226060"/>
                  <a:pt x="1986" y="221273"/>
                  <a:pt x="3810" y="217170"/>
                </a:cubicBezTo>
                <a:cubicBezTo>
                  <a:pt x="4740" y="215078"/>
                  <a:pt x="7766" y="214826"/>
                  <a:pt x="9525" y="213360"/>
                </a:cubicBezTo>
                <a:cubicBezTo>
                  <a:pt x="19038" y="205432"/>
                  <a:pt x="10911" y="209088"/>
                  <a:pt x="20955" y="205740"/>
                </a:cubicBezTo>
                <a:cubicBezTo>
                  <a:pt x="37333" y="194821"/>
                  <a:pt x="16611" y="207912"/>
                  <a:pt x="32385" y="200025"/>
                </a:cubicBezTo>
                <a:cubicBezTo>
                  <a:pt x="34433" y="199001"/>
                  <a:pt x="36195" y="197485"/>
                  <a:pt x="38100" y="196215"/>
                </a:cubicBezTo>
                <a:cubicBezTo>
                  <a:pt x="38735" y="194310"/>
                  <a:pt x="39453" y="192431"/>
                  <a:pt x="40005" y="190500"/>
                </a:cubicBezTo>
                <a:cubicBezTo>
                  <a:pt x="40724" y="187983"/>
                  <a:pt x="40611" y="185153"/>
                  <a:pt x="41910" y="182880"/>
                </a:cubicBezTo>
                <a:cubicBezTo>
                  <a:pt x="43247" y="180541"/>
                  <a:pt x="45720" y="179070"/>
                  <a:pt x="47625" y="177165"/>
                </a:cubicBezTo>
                <a:cubicBezTo>
                  <a:pt x="52413" y="162800"/>
                  <a:pt x="45954" y="180507"/>
                  <a:pt x="53340" y="165735"/>
                </a:cubicBezTo>
                <a:cubicBezTo>
                  <a:pt x="54238" y="163939"/>
                  <a:pt x="54270" y="161775"/>
                  <a:pt x="55245" y="160020"/>
                </a:cubicBezTo>
                <a:cubicBezTo>
                  <a:pt x="57469" y="156017"/>
                  <a:pt x="60325" y="152400"/>
                  <a:pt x="62865" y="148590"/>
                </a:cubicBezTo>
                <a:cubicBezTo>
                  <a:pt x="64135" y="146685"/>
                  <a:pt x="65651" y="144923"/>
                  <a:pt x="66675" y="142875"/>
                </a:cubicBezTo>
                <a:cubicBezTo>
                  <a:pt x="68169" y="139887"/>
                  <a:pt x="71602" y="132233"/>
                  <a:pt x="74295" y="129540"/>
                </a:cubicBezTo>
                <a:cubicBezTo>
                  <a:pt x="78680" y="125155"/>
                  <a:pt x="81801" y="125282"/>
                  <a:pt x="87630" y="123825"/>
                </a:cubicBezTo>
                <a:cubicBezTo>
                  <a:pt x="89535" y="122555"/>
                  <a:pt x="91297" y="121039"/>
                  <a:pt x="93345" y="120015"/>
                </a:cubicBezTo>
                <a:cubicBezTo>
                  <a:pt x="95141" y="119117"/>
                  <a:pt x="97640" y="119530"/>
                  <a:pt x="99060" y="118110"/>
                </a:cubicBezTo>
                <a:cubicBezTo>
                  <a:pt x="100480" y="116690"/>
                  <a:pt x="100330" y="114300"/>
                  <a:pt x="100965" y="112395"/>
                </a:cubicBezTo>
                <a:cubicBezTo>
                  <a:pt x="98859" y="106078"/>
                  <a:pt x="68262" y="118110"/>
                  <a:pt x="66675" y="11811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ATTIKI</a:t>
            </a:r>
            <a:endParaRPr/>
          </a:p>
        </p:txBody>
      </p:sp>
      <p:sp>
        <p:nvSpPr>
          <p:cNvPr id="329" name="CustomShape 99"/>
          <p:cNvSpPr/>
          <p:nvPr/>
        </p:nvSpPr>
        <p:spPr>
          <a:xfrm>
            <a:off x="7386840" y="3960720"/>
            <a:ext cx="378360" cy="364320"/>
          </a:xfrm>
          <a:custGeom>
            <a:avLst/>
            <a:gdLst/>
            <a:ahLst/>
            <a:rect l="0" t="0" r="r" b="b"/>
            <a:pathLst>
              <a:path w="456026" h="439033">
                <a:moveTo>
                  <a:pt x="208796" y="429278"/>
                </a:moveTo>
                <a:cubicBezTo>
                  <a:pt x="218533" y="429701"/>
                  <a:pt x="244393" y="428157"/>
                  <a:pt x="262136" y="426738"/>
                </a:cubicBezTo>
                <a:cubicBezTo>
                  <a:pt x="265616" y="426460"/>
                  <a:pt x="268805" y="424198"/>
                  <a:pt x="272296" y="424198"/>
                </a:cubicBezTo>
                <a:cubicBezTo>
                  <a:pt x="281648" y="424198"/>
                  <a:pt x="290923" y="425891"/>
                  <a:pt x="300236" y="426738"/>
                </a:cubicBezTo>
                <a:cubicBezTo>
                  <a:pt x="323518" y="432558"/>
                  <a:pt x="314747" y="427945"/>
                  <a:pt x="328176" y="436898"/>
                </a:cubicBezTo>
                <a:cubicBezTo>
                  <a:pt x="341857" y="435654"/>
                  <a:pt x="353982" y="439032"/>
                  <a:pt x="363736" y="429278"/>
                </a:cubicBezTo>
                <a:cubicBezTo>
                  <a:pt x="365895" y="427119"/>
                  <a:pt x="367451" y="424388"/>
                  <a:pt x="368816" y="421658"/>
                </a:cubicBezTo>
                <a:cubicBezTo>
                  <a:pt x="370013" y="419263"/>
                  <a:pt x="370509" y="416578"/>
                  <a:pt x="371356" y="414038"/>
                </a:cubicBezTo>
                <a:cubicBezTo>
                  <a:pt x="370509" y="403031"/>
                  <a:pt x="370538" y="391922"/>
                  <a:pt x="368816" y="381018"/>
                </a:cubicBezTo>
                <a:cubicBezTo>
                  <a:pt x="367981" y="375729"/>
                  <a:pt x="365429" y="370858"/>
                  <a:pt x="363736" y="365778"/>
                </a:cubicBezTo>
                <a:lnTo>
                  <a:pt x="361196" y="358158"/>
                </a:lnTo>
                <a:cubicBezTo>
                  <a:pt x="362043" y="347151"/>
                  <a:pt x="360023" y="335534"/>
                  <a:pt x="363736" y="325138"/>
                </a:cubicBezTo>
                <a:cubicBezTo>
                  <a:pt x="364910" y="321850"/>
                  <a:pt x="370539" y="323557"/>
                  <a:pt x="373896" y="322598"/>
                </a:cubicBezTo>
                <a:cubicBezTo>
                  <a:pt x="376470" y="321862"/>
                  <a:pt x="378942" y="320794"/>
                  <a:pt x="381516" y="320058"/>
                </a:cubicBezTo>
                <a:cubicBezTo>
                  <a:pt x="384873" y="319099"/>
                  <a:pt x="388332" y="318521"/>
                  <a:pt x="391676" y="317518"/>
                </a:cubicBezTo>
                <a:cubicBezTo>
                  <a:pt x="396805" y="315979"/>
                  <a:pt x="406916" y="312438"/>
                  <a:pt x="406916" y="312438"/>
                </a:cubicBezTo>
                <a:cubicBezTo>
                  <a:pt x="409232" y="308963"/>
                  <a:pt x="417253" y="296627"/>
                  <a:pt x="419616" y="294658"/>
                </a:cubicBezTo>
                <a:cubicBezTo>
                  <a:pt x="421673" y="292944"/>
                  <a:pt x="424696" y="292965"/>
                  <a:pt x="427236" y="292118"/>
                </a:cubicBezTo>
                <a:cubicBezTo>
                  <a:pt x="428929" y="289578"/>
                  <a:pt x="431351" y="287394"/>
                  <a:pt x="432316" y="284498"/>
                </a:cubicBezTo>
                <a:cubicBezTo>
                  <a:pt x="433945" y="279612"/>
                  <a:pt x="431863" y="273449"/>
                  <a:pt x="434856" y="269258"/>
                </a:cubicBezTo>
                <a:cubicBezTo>
                  <a:pt x="436885" y="266417"/>
                  <a:pt x="441629" y="267565"/>
                  <a:pt x="445016" y="266718"/>
                </a:cubicBezTo>
                <a:cubicBezTo>
                  <a:pt x="455592" y="234990"/>
                  <a:pt x="456025" y="236612"/>
                  <a:pt x="445016" y="175278"/>
                </a:cubicBezTo>
                <a:cubicBezTo>
                  <a:pt x="443834" y="168690"/>
                  <a:pt x="428863" y="159429"/>
                  <a:pt x="422156" y="154958"/>
                </a:cubicBezTo>
                <a:cubicBezTo>
                  <a:pt x="418408" y="149335"/>
                  <a:pt x="415323" y="143629"/>
                  <a:pt x="409456" y="139718"/>
                </a:cubicBezTo>
                <a:cubicBezTo>
                  <a:pt x="407228" y="138233"/>
                  <a:pt x="404445" y="137780"/>
                  <a:pt x="401836" y="137178"/>
                </a:cubicBezTo>
                <a:cubicBezTo>
                  <a:pt x="371058" y="130075"/>
                  <a:pt x="374581" y="131974"/>
                  <a:pt x="338336" y="129558"/>
                </a:cubicBezTo>
                <a:cubicBezTo>
                  <a:pt x="335796" y="128711"/>
                  <a:pt x="333290" y="127754"/>
                  <a:pt x="330716" y="127018"/>
                </a:cubicBezTo>
                <a:cubicBezTo>
                  <a:pt x="327359" y="126059"/>
                  <a:pt x="323765" y="125853"/>
                  <a:pt x="320556" y="124478"/>
                </a:cubicBezTo>
                <a:cubicBezTo>
                  <a:pt x="317750" y="123275"/>
                  <a:pt x="315476" y="121091"/>
                  <a:pt x="312936" y="119398"/>
                </a:cubicBezTo>
                <a:cubicBezTo>
                  <a:pt x="312089" y="116858"/>
                  <a:pt x="312069" y="113869"/>
                  <a:pt x="310396" y="111778"/>
                </a:cubicBezTo>
                <a:cubicBezTo>
                  <a:pt x="291769" y="88495"/>
                  <a:pt x="312936" y="125748"/>
                  <a:pt x="297696" y="99078"/>
                </a:cubicBezTo>
                <a:cubicBezTo>
                  <a:pt x="295817" y="95790"/>
                  <a:pt x="294108" y="92398"/>
                  <a:pt x="292616" y="88918"/>
                </a:cubicBezTo>
                <a:cubicBezTo>
                  <a:pt x="291561" y="86457"/>
                  <a:pt x="291376" y="83638"/>
                  <a:pt x="290076" y="81298"/>
                </a:cubicBezTo>
                <a:cubicBezTo>
                  <a:pt x="287111" y="75961"/>
                  <a:pt x="284233" y="70375"/>
                  <a:pt x="279916" y="66058"/>
                </a:cubicBezTo>
                <a:cubicBezTo>
                  <a:pt x="273817" y="59959"/>
                  <a:pt x="273159" y="57029"/>
                  <a:pt x="264676" y="55898"/>
                </a:cubicBezTo>
                <a:cubicBezTo>
                  <a:pt x="254570" y="54551"/>
                  <a:pt x="244356" y="54205"/>
                  <a:pt x="234196" y="53358"/>
                </a:cubicBezTo>
                <a:cubicBezTo>
                  <a:pt x="224965" y="44127"/>
                  <a:pt x="227820" y="46264"/>
                  <a:pt x="216416" y="38118"/>
                </a:cubicBezTo>
                <a:cubicBezTo>
                  <a:pt x="213932" y="36344"/>
                  <a:pt x="211526" y="34403"/>
                  <a:pt x="208796" y="33038"/>
                </a:cubicBezTo>
                <a:cubicBezTo>
                  <a:pt x="204736" y="31008"/>
                  <a:pt x="194814" y="29043"/>
                  <a:pt x="191016" y="27958"/>
                </a:cubicBezTo>
                <a:cubicBezTo>
                  <a:pt x="188442" y="27222"/>
                  <a:pt x="185936" y="26265"/>
                  <a:pt x="183396" y="25418"/>
                </a:cubicBezTo>
                <a:cubicBezTo>
                  <a:pt x="176523" y="20836"/>
                  <a:pt x="173673" y="18481"/>
                  <a:pt x="165616" y="15258"/>
                </a:cubicBezTo>
                <a:cubicBezTo>
                  <a:pt x="160644" y="13269"/>
                  <a:pt x="155456" y="11871"/>
                  <a:pt x="150376" y="10178"/>
                </a:cubicBezTo>
                <a:lnTo>
                  <a:pt x="135136" y="5098"/>
                </a:lnTo>
                <a:lnTo>
                  <a:pt x="127516" y="2558"/>
                </a:lnTo>
                <a:cubicBezTo>
                  <a:pt x="102963" y="3405"/>
                  <a:pt x="77889" y="0"/>
                  <a:pt x="53856" y="5098"/>
                </a:cubicBezTo>
                <a:cubicBezTo>
                  <a:pt x="47883" y="6365"/>
                  <a:pt x="47083" y="15258"/>
                  <a:pt x="43696" y="20338"/>
                </a:cubicBezTo>
                <a:lnTo>
                  <a:pt x="38616" y="27958"/>
                </a:lnTo>
                <a:cubicBezTo>
                  <a:pt x="37131" y="30186"/>
                  <a:pt x="37749" y="33487"/>
                  <a:pt x="36076" y="35578"/>
                </a:cubicBezTo>
                <a:cubicBezTo>
                  <a:pt x="34169" y="37962"/>
                  <a:pt x="30940" y="38884"/>
                  <a:pt x="28456" y="40658"/>
                </a:cubicBezTo>
                <a:cubicBezTo>
                  <a:pt x="6402" y="56411"/>
                  <a:pt x="28634" y="41386"/>
                  <a:pt x="10676" y="53358"/>
                </a:cubicBezTo>
                <a:cubicBezTo>
                  <a:pt x="8220" y="57043"/>
                  <a:pt x="1102" y="67037"/>
                  <a:pt x="516" y="71138"/>
                </a:cubicBezTo>
                <a:cubicBezTo>
                  <a:pt x="0" y="74753"/>
                  <a:pt x="6156" y="84398"/>
                  <a:pt x="8136" y="86378"/>
                </a:cubicBezTo>
                <a:cubicBezTo>
                  <a:pt x="10295" y="88537"/>
                  <a:pt x="13411" y="89504"/>
                  <a:pt x="15756" y="91458"/>
                </a:cubicBezTo>
                <a:cubicBezTo>
                  <a:pt x="18516" y="93758"/>
                  <a:pt x="20541" y="96873"/>
                  <a:pt x="23376" y="99078"/>
                </a:cubicBezTo>
                <a:cubicBezTo>
                  <a:pt x="28195" y="102826"/>
                  <a:pt x="38616" y="109238"/>
                  <a:pt x="38616" y="109238"/>
                </a:cubicBezTo>
                <a:cubicBezTo>
                  <a:pt x="40309" y="111778"/>
                  <a:pt x="42331" y="114128"/>
                  <a:pt x="43696" y="116858"/>
                </a:cubicBezTo>
                <a:cubicBezTo>
                  <a:pt x="45485" y="120437"/>
                  <a:pt x="49850" y="132049"/>
                  <a:pt x="51316" y="137178"/>
                </a:cubicBezTo>
                <a:cubicBezTo>
                  <a:pt x="52275" y="140535"/>
                  <a:pt x="52124" y="144307"/>
                  <a:pt x="53856" y="147338"/>
                </a:cubicBezTo>
                <a:cubicBezTo>
                  <a:pt x="55638" y="150457"/>
                  <a:pt x="58749" y="152620"/>
                  <a:pt x="61476" y="154958"/>
                </a:cubicBezTo>
                <a:cubicBezTo>
                  <a:pt x="64690" y="157713"/>
                  <a:pt x="67960" y="160478"/>
                  <a:pt x="71636" y="162578"/>
                </a:cubicBezTo>
                <a:cubicBezTo>
                  <a:pt x="75842" y="164981"/>
                  <a:pt x="88740" y="167015"/>
                  <a:pt x="91956" y="167658"/>
                </a:cubicBezTo>
                <a:cubicBezTo>
                  <a:pt x="100005" y="175707"/>
                  <a:pt x="101936" y="176406"/>
                  <a:pt x="107196" y="187978"/>
                </a:cubicBezTo>
                <a:cubicBezTo>
                  <a:pt x="109412" y="192853"/>
                  <a:pt x="112276" y="203218"/>
                  <a:pt x="112276" y="203218"/>
                </a:cubicBezTo>
                <a:cubicBezTo>
                  <a:pt x="113123" y="219305"/>
                  <a:pt x="110473" y="235966"/>
                  <a:pt x="114816" y="251478"/>
                </a:cubicBezTo>
                <a:cubicBezTo>
                  <a:pt x="116753" y="258396"/>
                  <a:pt x="130056" y="266718"/>
                  <a:pt x="130056" y="266718"/>
                </a:cubicBezTo>
                <a:cubicBezTo>
                  <a:pt x="137825" y="290025"/>
                  <a:pt x="124839" y="253743"/>
                  <a:pt x="140216" y="284498"/>
                </a:cubicBezTo>
                <a:cubicBezTo>
                  <a:pt x="141777" y="287620"/>
                  <a:pt x="141195" y="291536"/>
                  <a:pt x="142756" y="294658"/>
                </a:cubicBezTo>
                <a:cubicBezTo>
                  <a:pt x="145486" y="300119"/>
                  <a:pt x="149529" y="304818"/>
                  <a:pt x="152916" y="309898"/>
                </a:cubicBezTo>
                <a:lnTo>
                  <a:pt x="157996" y="317518"/>
                </a:lnTo>
                <a:cubicBezTo>
                  <a:pt x="159989" y="320507"/>
                  <a:pt x="163316" y="322378"/>
                  <a:pt x="165616" y="325138"/>
                </a:cubicBezTo>
                <a:cubicBezTo>
                  <a:pt x="174715" y="336057"/>
                  <a:pt x="167508" y="328922"/>
                  <a:pt x="173236" y="340378"/>
                </a:cubicBezTo>
                <a:cubicBezTo>
                  <a:pt x="183084" y="360073"/>
                  <a:pt x="174472" y="336465"/>
                  <a:pt x="180856" y="355618"/>
                </a:cubicBezTo>
                <a:cubicBezTo>
                  <a:pt x="181703" y="362391"/>
                  <a:pt x="182358" y="369191"/>
                  <a:pt x="183396" y="375938"/>
                </a:cubicBezTo>
                <a:cubicBezTo>
                  <a:pt x="184052" y="380205"/>
                  <a:pt x="183286" y="385230"/>
                  <a:pt x="185936" y="388638"/>
                </a:cubicBezTo>
                <a:cubicBezTo>
                  <a:pt x="189684" y="393457"/>
                  <a:pt x="201176" y="398798"/>
                  <a:pt x="201176" y="398798"/>
                </a:cubicBezTo>
                <a:cubicBezTo>
                  <a:pt x="207360" y="417350"/>
                  <a:pt x="207555" y="408843"/>
                  <a:pt x="203716" y="424198"/>
                </a:cubicBezTo>
                <a:cubicBezTo>
                  <a:pt x="212472" y="427117"/>
                  <a:pt x="199059" y="428855"/>
                  <a:pt x="208796" y="429278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PATRA ACHAIA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EAST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37</a:t>
            </a:r>
            <a:endParaRPr/>
          </a:p>
        </p:txBody>
      </p:sp>
      <p:sp>
        <p:nvSpPr>
          <p:cNvPr id="330" name="CustomShape 100"/>
          <p:cNvSpPr/>
          <p:nvPr/>
        </p:nvSpPr>
        <p:spPr>
          <a:xfrm>
            <a:off x="6790320" y="3847680"/>
            <a:ext cx="96120" cy="156600"/>
          </a:xfrm>
          <a:custGeom>
            <a:avLst/>
            <a:gdLst/>
            <a:ahLst/>
            <a:rect l="0" t="0" r="r" b="b"/>
            <a:pathLst>
              <a:path w="116153" h="189056">
                <a:moveTo>
                  <a:pt x="104047" y="160362"/>
                </a:moveTo>
                <a:cubicBezTo>
                  <a:pt x="102777" y="159410"/>
                  <a:pt x="102844" y="153998"/>
                  <a:pt x="102142" y="150837"/>
                </a:cubicBezTo>
                <a:cubicBezTo>
                  <a:pt x="100823" y="144899"/>
                  <a:pt x="100813" y="140648"/>
                  <a:pt x="94522" y="137502"/>
                </a:cubicBezTo>
                <a:cubicBezTo>
                  <a:pt x="91626" y="136054"/>
                  <a:pt x="88172" y="136232"/>
                  <a:pt x="84997" y="135597"/>
                </a:cubicBezTo>
                <a:cubicBezTo>
                  <a:pt x="83212" y="133216"/>
                  <a:pt x="77039" y="126659"/>
                  <a:pt x="77377" y="122262"/>
                </a:cubicBezTo>
                <a:cubicBezTo>
                  <a:pt x="77874" y="115805"/>
                  <a:pt x="81187" y="103212"/>
                  <a:pt x="81187" y="103212"/>
                </a:cubicBezTo>
                <a:cubicBezTo>
                  <a:pt x="79494" y="100672"/>
                  <a:pt x="75895" y="93687"/>
                  <a:pt x="71662" y="93687"/>
                </a:cubicBezTo>
                <a:cubicBezTo>
                  <a:pt x="69372" y="93687"/>
                  <a:pt x="67852" y="96227"/>
                  <a:pt x="65947" y="97497"/>
                </a:cubicBezTo>
                <a:cubicBezTo>
                  <a:pt x="63721" y="100836"/>
                  <a:pt x="61943" y="106037"/>
                  <a:pt x="56422" y="105117"/>
                </a:cubicBezTo>
                <a:cubicBezTo>
                  <a:pt x="54164" y="104741"/>
                  <a:pt x="52612" y="102577"/>
                  <a:pt x="50707" y="101307"/>
                </a:cubicBezTo>
                <a:cubicBezTo>
                  <a:pt x="51342" y="94957"/>
                  <a:pt x="50158" y="88148"/>
                  <a:pt x="52612" y="82257"/>
                </a:cubicBezTo>
                <a:cubicBezTo>
                  <a:pt x="53704" y="79636"/>
                  <a:pt x="58224" y="80455"/>
                  <a:pt x="60232" y="78447"/>
                </a:cubicBezTo>
                <a:cubicBezTo>
                  <a:pt x="61652" y="77027"/>
                  <a:pt x="61502" y="74637"/>
                  <a:pt x="62137" y="72732"/>
                </a:cubicBezTo>
                <a:cubicBezTo>
                  <a:pt x="61405" y="68342"/>
                  <a:pt x="60672" y="60277"/>
                  <a:pt x="58327" y="55587"/>
                </a:cubicBezTo>
                <a:cubicBezTo>
                  <a:pt x="57303" y="53539"/>
                  <a:pt x="56276" y="51338"/>
                  <a:pt x="54517" y="49872"/>
                </a:cubicBezTo>
                <a:cubicBezTo>
                  <a:pt x="52335" y="48054"/>
                  <a:pt x="49363" y="47471"/>
                  <a:pt x="46897" y="46062"/>
                </a:cubicBezTo>
                <a:cubicBezTo>
                  <a:pt x="44909" y="44926"/>
                  <a:pt x="43087" y="43522"/>
                  <a:pt x="41182" y="42252"/>
                </a:cubicBezTo>
                <a:cubicBezTo>
                  <a:pt x="40547" y="40347"/>
                  <a:pt x="39123" y="38539"/>
                  <a:pt x="39277" y="36537"/>
                </a:cubicBezTo>
                <a:cubicBezTo>
                  <a:pt x="40573" y="19686"/>
                  <a:pt x="40542" y="21304"/>
                  <a:pt x="46897" y="11772"/>
                </a:cubicBezTo>
                <a:cubicBezTo>
                  <a:pt x="38095" y="9257"/>
                  <a:pt x="12560" y="0"/>
                  <a:pt x="6892" y="11772"/>
                </a:cubicBezTo>
                <a:cubicBezTo>
                  <a:pt x="0" y="26087"/>
                  <a:pt x="6267" y="43712"/>
                  <a:pt x="8797" y="59397"/>
                </a:cubicBezTo>
                <a:cubicBezTo>
                  <a:pt x="9526" y="63918"/>
                  <a:pt x="16417" y="70827"/>
                  <a:pt x="16417" y="70827"/>
                </a:cubicBezTo>
                <a:cubicBezTo>
                  <a:pt x="17052" y="73367"/>
                  <a:pt x="17892" y="75864"/>
                  <a:pt x="18322" y="78447"/>
                </a:cubicBezTo>
                <a:cubicBezTo>
                  <a:pt x="19164" y="83497"/>
                  <a:pt x="18389" y="88909"/>
                  <a:pt x="20227" y="93687"/>
                </a:cubicBezTo>
                <a:cubicBezTo>
                  <a:pt x="21687" y="97482"/>
                  <a:pt x="25407" y="99959"/>
                  <a:pt x="27847" y="103212"/>
                </a:cubicBezTo>
                <a:cubicBezTo>
                  <a:pt x="34197" y="111679"/>
                  <a:pt x="28482" y="106810"/>
                  <a:pt x="37372" y="112737"/>
                </a:cubicBezTo>
                <a:cubicBezTo>
                  <a:pt x="38665" y="117911"/>
                  <a:pt x="40491" y="124700"/>
                  <a:pt x="41182" y="129882"/>
                </a:cubicBezTo>
                <a:cubicBezTo>
                  <a:pt x="41977" y="135842"/>
                  <a:pt x="41481" y="147625"/>
                  <a:pt x="44992" y="154647"/>
                </a:cubicBezTo>
                <a:cubicBezTo>
                  <a:pt x="47644" y="159951"/>
                  <a:pt x="50304" y="161864"/>
                  <a:pt x="54517" y="166077"/>
                </a:cubicBezTo>
                <a:cubicBezTo>
                  <a:pt x="62176" y="189055"/>
                  <a:pt x="57009" y="179639"/>
                  <a:pt x="113572" y="169887"/>
                </a:cubicBezTo>
                <a:cubicBezTo>
                  <a:pt x="116152" y="169442"/>
                  <a:pt x="112386" y="164784"/>
                  <a:pt x="111667" y="162267"/>
                </a:cubicBezTo>
                <a:cubicBezTo>
                  <a:pt x="111115" y="160336"/>
                  <a:pt x="110660" y="158348"/>
                  <a:pt x="109762" y="156552"/>
                </a:cubicBezTo>
                <a:cubicBezTo>
                  <a:pt x="107608" y="152244"/>
                  <a:pt x="105317" y="161314"/>
                  <a:pt x="104047" y="160362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1" name="CustomShape 101"/>
          <p:cNvSpPr/>
          <p:nvPr/>
        </p:nvSpPr>
        <p:spPr>
          <a:xfrm>
            <a:off x="6634440" y="3876480"/>
            <a:ext cx="264240" cy="280080"/>
          </a:xfrm>
          <a:custGeom>
            <a:avLst/>
            <a:gdLst/>
            <a:ahLst/>
            <a:rect l="0" t="0" r="r" b="b"/>
            <a:pathLst>
              <a:path w="318568" h="337628">
                <a:moveTo>
                  <a:pt x="306705" y="327660"/>
                </a:moveTo>
                <a:cubicBezTo>
                  <a:pt x="307022" y="325438"/>
                  <a:pt x="307473" y="321167"/>
                  <a:pt x="308610" y="318135"/>
                </a:cubicBezTo>
                <a:cubicBezTo>
                  <a:pt x="309414" y="315991"/>
                  <a:pt x="311284" y="314408"/>
                  <a:pt x="312420" y="312420"/>
                </a:cubicBezTo>
                <a:cubicBezTo>
                  <a:pt x="313829" y="309954"/>
                  <a:pt x="314960" y="307340"/>
                  <a:pt x="316230" y="304800"/>
                </a:cubicBezTo>
                <a:cubicBezTo>
                  <a:pt x="315415" y="294211"/>
                  <a:pt x="318567" y="282372"/>
                  <a:pt x="310515" y="274320"/>
                </a:cubicBezTo>
                <a:cubicBezTo>
                  <a:pt x="308896" y="272701"/>
                  <a:pt x="306705" y="271780"/>
                  <a:pt x="304800" y="270510"/>
                </a:cubicBezTo>
                <a:cubicBezTo>
                  <a:pt x="303530" y="268605"/>
                  <a:pt x="302713" y="266303"/>
                  <a:pt x="300990" y="264795"/>
                </a:cubicBezTo>
                <a:cubicBezTo>
                  <a:pt x="297544" y="261780"/>
                  <a:pt x="289560" y="257175"/>
                  <a:pt x="289560" y="257175"/>
                </a:cubicBezTo>
                <a:cubicBezTo>
                  <a:pt x="282520" y="246615"/>
                  <a:pt x="289778" y="254968"/>
                  <a:pt x="280035" y="249555"/>
                </a:cubicBezTo>
                <a:cubicBezTo>
                  <a:pt x="276032" y="247331"/>
                  <a:pt x="268605" y="241935"/>
                  <a:pt x="268605" y="241935"/>
                </a:cubicBezTo>
                <a:cubicBezTo>
                  <a:pt x="267335" y="234950"/>
                  <a:pt x="266283" y="227922"/>
                  <a:pt x="264795" y="220980"/>
                </a:cubicBezTo>
                <a:cubicBezTo>
                  <a:pt x="264374" y="219017"/>
                  <a:pt x="264004" y="216936"/>
                  <a:pt x="262890" y="215265"/>
                </a:cubicBezTo>
                <a:cubicBezTo>
                  <a:pt x="253684" y="201456"/>
                  <a:pt x="259943" y="218375"/>
                  <a:pt x="253365" y="201930"/>
                </a:cubicBezTo>
                <a:cubicBezTo>
                  <a:pt x="244948" y="180888"/>
                  <a:pt x="254914" y="198073"/>
                  <a:pt x="243840" y="184785"/>
                </a:cubicBezTo>
                <a:cubicBezTo>
                  <a:pt x="238809" y="178747"/>
                  <a:pt x="238989" y="175947"/>
                  <a:pt x="236220" y="167640"/>
                </a:cubicBezTo>
                <a:cubicBezTo>
                  <a:pt x="235322" y="164946"/>
                  <a:pt x="231140" y="165100"/>
                  <a:pt x="228600" y="163830"/>
                </a:cubicBezTo>
                <a:cubicBezTo>
                  <a:pt x="224790" y="164465"/>
                  <a:pt x="220625" y="164008"/>
                  <a:pt x="217170" y="165735"/>
                </a:cubicBezTo>
                <a:cubicBezTo>
                  <a:pt x="215375" y="166633"/>
                  <a:pt x="209931" y="178308"/>
                  <a:pt x="209550" y="179070"/>
                </a:cubicBezTo>
                <a:cubicBezTo>
                  <a:pt x="207645" y="178435"/>
                  <a:pt x="205403" y="178419"/>
                  <a:pt x="203835" y="177165"/>
                </a:cubicBezTo>
                <a:cubicBezTo>
                  <a:pt x="198637" y="173006"/>
                  <a:pt x="200507" y="169400"/>
                  <a:pt x="198120" y="163830"/>
                </a:cubicBezTo>
                <a:cubicBezTo>
                  <a:pt x="197218" y="161726"/>
                  <a:pt x="195580" y="160020"/>
                  <a:pt x="194310" y="158115"/>
                </a:cubicBezTo>
                <a:cubicBezTo>
                  <a:pt x="192260" y="143762"/>
                  <a:pt x="191322" y="146796"/>
                  <a:pt x="194310" y="133350"/>
                </a:cubicBezTo>
                <a:cubicBezTo>
                  <a:pt x="194746" y="131390"/>
                  <a:pt x="195240" y="129390"/>
                  <a:pt x="196215" y="127635"/>
                </a:cubicBezTo>
                <a:cubicBezTo>
                  <a:pt x="198439" y="123632"/>
                  <a:pt x="203835" y="116205"/>
                  <a:pt x="203835" y="116205"/>
                </a:cubicBezTo>
                <a:cubicBezTo>
                  <a:pt x="203200" y="105410"/>
                  <a:pt x="203329" y="94543"/>
                  <a:pt x="201930" y="83820"/>
                </a:cubicBezTo>
                <a:cubicBezTo>
                  <a:pt x="200525" y="73045"/>
                  <a:pt x="198564" y="74120"/>
                  <a:pt x="194310" y="66675"/>
                </a:cubicBezTo>
                <a:cubicBezTo>
                  <a:pt x="192901" y="64209"/>
                  <a:pt x="191961" y="61490"/>
                  <a:pt x="190500" y="59055"/>
                </a:cubicBezTo>
                <a:cubicBezTo>
                  <a:pt x="188144" y="55128"/>
                  <a:pt x="186690" y="50165"/>
                  <a:pt x="182880" y="47625"/>
                </a:cubicBezTo>
                <a:lnTo>
                  <a:pt x="171450" y="40005"/>
                </a:lnTo>
                <a:cubicBezTo>
                  <a:pt x="163276" y="15484"/>
                  <a:pt x="171120" y="40591"/>
                  <a:pt x="165735" y="19050"/>
                </a:cubicBezTo>
                <a:cubicBezTo>
                  <a:pt x="165248" y="17102"/>
                  <a:pt x="165063" y="14920"/>
                  <a:pt x="163830" y="13335"/>
                </a:cubicBezTo>
                <a:cubicBezTo>
                  <a:pt x="154835" y="1770"/>
                  <a:pt x="156075" y="3130"/>
                  <a:pt x="146685" y="0"/>
                </a:cubicBezTo>
                <a:cubicBezTo>
                  <a:pt x="144780" y="1270"/>
                  <a:pt x="142106" y="1822"/>
                  <a:pt x="140970" y="3810"/>
                </a:cubicBezTo>
                <a:cubicBezTo>
                  <a:pt x="139364" y="6621"/>
                  <a:pt x="139850" y="10194"/>
                  <a:pt x="139065" y="13335"/>
                </a:cubicBezTo>
                <a:cubicBezTo>
                  <a:pt x="138578" y="15283"/>
                  <a:pt x="137795" y="17145"/>
                  <a:pt x="137160" y="19050"/>
                </a:cubicBezTo>
                <a:cubicBezTo>
                  <a:pt x="136525" y="46990"/>
                  <a:pt x="136329" y="74943"/>
                  <a:pt x="135255" y="102870"/>
                </a:cubicBezTo>
                <a:cubicBezTo>
                  <a:pt x="134840" y="113654"/>
                  <a:pt x="136010" y="118242"/>
                  <a:pt x="127635" y="123825"/>
                </a:cubicBezTo>
                <a:cubicBezTo>
                  <a:pt x="125964" y="124939"/>
                  <a:pt x="123825" y="125095"/>
                  <a:pt x="121920" y="125730"/>
                </a:cubicBezTo>
                <a:lnTo>
                  <a:pt x="89535" y="123825"/>
                </a:lnTo>
                <a:cubicBezTo>
                  <a:pt x="83571" y="121837"/>
                  <a:pt x="80645" y="114935"/>
                  <a:pt x="76200" y="110490"/>
                </a:cubicBezTo>
                <a:cubicBezTo>
                  <a:pt x="68477" y="102767"/>
                  <a:pt x="72895" y="105980"/>
                  <a:pt x="62865" y="100965"/>
                </a:cubicBezTo>
                <a:cubicBezTo>
                  <a:pt x="60325" y="101600"/>
                  <a:pt x="57289" y="101234"/>
                  <a:pt x="55245" y="102870"/>
                </a:cubicBezTo>
                <a:cubicBezTo>
                  <a:pt x="53677" y="104124"/>
                  <a:pt x="53892" y="106654"/>
                  <a:pt x="53340" y="108585"/>
                </a:cubicBezTo>
                <a:cubicBezTo>
                  <a:pt x="50265" y="119349"/>
                  <a:pt x="53425" y="113220"/>
                  <a:pt x="47625" y="121920"/>
                </a:cubicBezTo>
                <a:cubicBezTo>
                  <a:pt x="46990" y="128270"/>
                  <a:pt x="47155" y="134752"/>
                  <a:pt x="45720" y="140970"/>
                </a:cubicBezTo>
                <a:cubicBezTo>
                  <a:pt x="45205" y="143201"/>
                  <a:pt x="43431" y="144974"/>
                  <a:pt x="41910" y="146685"/>
                </a:cubicBezTo>
                <a:lnTo>
                  <a:pt x="24765" y="163830"/>
                </a:lnTo>
                <a:cubicBezTo>
                  <a:pt x="21527" y="167068"/>
                  <a:pt x="19685" y="171450"/>
                  <a:pt x="17145" y="175260"/>
                </a:cubicBezTo>
                <a:lnTo>
                  <a:pt x="13335" y="180975"/>
                </a:lnTo>
                <a:cubicBezTo>
                  <a:pt x="12221" y="182646"/>
                  <a:pt x="12328" y="184894"/>
                  <a:pt x="11430" y="186690"/>
                </a:cubicBezTo>
                <a:cubicBezTo>
                  <a:pt x="10406" y="188738"/>
                  <a:pt x="8890" y="190500"/>
                  <a:pt x="7620" y="192405"/>
                </a:cubicBezTo>
                <a:cubicBezTo>
                  <a:pt x="6985" y="194945"/>
                  <a:pt x="6746" y="197619"/>
                  <a:pt x="5715" y="200025"/>
                </a:cubicBezTo>
                <a:cubicBezTo>
                  <a:pt x="4813" y="202129"/>
                  <a:pt x="2929" y="203692"/>
                  <a:pt x="1905" y="205740"/>
                </a:cubicBezTo>
                <a:cubicBezTo>
                  <a:pt x="1007" y="207536"/>
                  <a:pt x="635" y="209550"/>
                  <a:pt x="0" y="211455"/>
                </a:cubicBezTo>
                <a:cubicBezTo>
                  <a:pt x="1006" y="215479"/>
                  <a:pt x="2374" y="228213"/>
                  <a:pt x="7620" y="232410"/>
                </a:cubicBezTo>
                <a:cubicBezTo>
                  <a:pt x="9188" y="233664"/>
                  <a:pt x="11489" y="233524"/>
                  <a:pt x="13335" y="234315"/>
                </a:cubicBezTo>
                <a:cubicBezTo>
                  <a:pt x="15945" y="235434"/>
                  <a:pt x="18644" y="236474"/>
                  <a:pt x="20955" y="238125"/>
                </a:cubicBezTo>
                <a:cubicBezTo>
                  <a:pt x="23147" y="239691"/>
                  <a:pt x="24600" y="242115"/>
                  <a:pt x="26670" y="243840"/>
                </a:cubicBezTo>
                <a:cubicBezTo>
                  <a:pt x="28429" y="245306"/>
                  <a:pt x="30480" y="246380"/>
                  <a:pt x="32385" y="247650"/>
                </a:cubicBezTo>
                <a:cubicBezTo>
                  <a:pt x="33655" y="250190"/>
                  <a:pt x="34377" y="253088"/>
                  <a:pt x="36195" y="255270"/>
                </a:cubicBezTo>
                <a:cubicBezTo>
                  <a:pt x="37661" y="257029"/>
                  <a:pt x="39862" y="258056"/>
                  <a:pt x="41910" y="259080"/>
                </a:cubicBezTo>
                <a:cubicBezTo>
                  <a:pt x="44643" y="260446"/>
                  <a:pt x="52804" y="262280"/>
                  <a:pt x="55245" y="262890"/>
                </a:cubicBezTo>
                <a:cubicBezTo>
                  <a:pt x="59055" y="262255"/>
                  <a:pt x="63220" y="262712"/>
                  <a:pt x="66675" y="260985"/>
                </a:cubicBezTo>
                <a:cubicBezTo>
                  <a:pt x="68723" y="259961"/>
                  <a:pt x="68866" y="256889"/>
                  <a:pt x="70485" y="255270"/>
                </a:cubicBezTo>
                <a:cubicBezTo>
                  <a:pt x="72104" y="253651"/>
                  <a:pt x="74295" y="252730"/>
                  <a:pt x="76200" y="251460"/>
                </a:cubicBezTo>
                <a:cubicBezTo>
                  <a:pt x="76835" y="248920"/>
                  <a:pt x="76934" y="246182"/>
                  <a:pt x="78105" y="243840"/>
                </a:cubicBezTo>
                <a:cubicBezTo>
                  <a:pt x="80549" y="238952"/>
                  <a:pt x="85722" y="234318"/>
                  <a:pt x="89535" y="230505"/>
                </a:cubicBezTo>
                <a:cubicBezTo>
                  <a:pt x="88037" y="214027"/>
                  <a:pt x="89091" y="213710"/>
                  <a:pt x="85725" y="201930"/>
                </a:cubicBezTo>
                <a:cubicBezTo>
                  <a:pt x="85173" y="199999"/>
                  <a:pt x="84718" y="198011"/>
                  <a:pt x="83820" y="196215"/>
                </a:cubicBezTo>
                <a:cubicBezTo>
                  <a:pt x="82796" y="194167"/>
                  <a:pt x="81034" y="192548"/>
                  <a:pt x="80010" y="190500"/>
                </a:cubicBezTo>
                <a:cubicBezTo>
                  <a:pt x="79112" y="188704"/>
                  <a:pt x="78657" y="186716"/>
                  <a:pt x="78105" y="184785"/>
                </a:cubicBezTo>
                <a:cubicBezTo>
                  <a:pt x="77386" y="182268"/>
                  <a:pt x="77499" y="179438"/>
                  <a:pt x="76200" y="177165"/>
                </a:cubicBezTo>
                <a:cubicBezTo>
                  <a:pt x="74863" y="174826"/>
                  <a:pt x="72390" y="173355"/>
                  <a:pt x="70485" y="171450"/>
                </a:cubicBezTo>
                <a:cubicBezTo>
                  <a:pt x="69799" y="168707"/>
                  <a:pt x="65588" y="156482"/>
                  <a:pt x="70485" y="154305"/>
                </a:cubicBezTo>
                <a:cubicBezTo>
                  <a:pt x="75163" y="152226"/>
                  <a:pt x="80645" y="155575"/>
                  <a:pt x="85725" y="156210"/>
                </a:cubicBezTo>
                <a:cubicBezTo>
                  <a:pt x="87630" y="158750"/>
                  <a:pt x="89374" y="161419"/>
                  <a:pt x="91440" y="163830"/>
                </a:cubicBezTo>
                <a:cubicBezTo>
                  <a:pt x="93193" y="165875"/>
                  <a:pt x="95661" y="167303"/>
                  <a:pt x="97155" y="169545"/>
                </a:cubicBezTo>
                <a:cubicBezTo>
                  <a:pt x="98269" y="171216"/>
                  <a:pt x="98269" y="173414"/>
                  <a:pt x="99060" y="175260"/>
                </a:cubicBezTo>
                <a:cubicBezTo>
                  <a:pt x="100179" y="177870"/>
                  <a:pt x="101751" y="180270"/>
                  <a:pt x="102870" y="182880"/>
                </a:cubicBezTo>
                <a:cubicBezTo>
                  <a:pt x="103661" y="184726"/>
                  <a:pt x="103877" y="186799"/>
                  <a:pt x="104775" y="188595"/>
                </a:cubicBezTo>
                <a:cubicBezTo>
                  <a:pt x="105799" y="190643"/>
                  <a:pt x="107655" y="192218"/>
                  <a:pt x="108585" y="194310"/>
                </a:cubicBezTo>
                <a:cubicBezTo>
                  <a:pt x="110216" y="197980"/>
                  <a:pt x="111125" y="201930"/>
                  <a:pt x="112395" y="205740"/>
                </a:cubicBezTo>
                <a:lnTo>
                  <a:pt x="114300" y="211455"/>
                </a:lnTo>
                <a:lnTo>
                  <a:pt x="116205" y="217170"/>
                </a:lnTo>
                <a:cubicBezTo>
                  <a:pt x="113916" y="240063"/>
                  <a:pt x="120542" y="234164"/>
                  <a:pt x="106680" y="238125"/>
                </a:cubicBezTo>
                <a:cubicBezTo>
                  <a:pt x="104749" y="238677"/>
                  <a:pt x="102870" y="239395"/>
                  <a:pt x="100965" y="240030"/>
                </a:cubicBezTo>
                <a:cubicBezTo>
                  <a:pt x="99060" y="241935"/>
                  <a:pt x="96587" y="243406"/>
                  <a:pt x="95250" y="245745"/>
                </a:cubicBezTo>
                <a:cubicBezTo>
                  <a:pt x="93951" y="248018"/>
                  <a:pt x="93345" y="250747"/>
                  <a:pt x="93345" y="253365"/>
                </a:cubicBezTo>
                <a:cubicBezTo>
                  <a:pt x="93345" y="258671"/>
                  <a:pt x="94476" y="268426"/>
                  <a:pt x="97155" y="274320"/>
                </a:cubicBezTo>
                <a:cubicBezTo>
                  <a:pt x="99505" y="279491"/>
                  <a:pt x="100049" y="286410"/>
                  <a:pt x="104775" y="289560"/>
                </a:cubicBezTo>
                <a:lnTo>
                  <a:pt x="110490" y="293370"/>
                </a:lnTo>
                <a:cubicBezTo>
                  <a:pt x="117992" y="312124"/>
                  <a:pt x="109552" y="296242"/>
                  <a:pt x="120015" y="306705"/>
                </a:cubicBezTo>
                <a:cubicBezTo>
                  <a:pt x="121634" y="308324"/>
                  <a:pt x="121883" y="311207"/>
                  <a:pt x="123825" y="312420"/>
                </a:cubicBezTo>
                <a:cubicBezTo>
                  <a:pt x="127231" y="314549"/>
                  <a:pt x="131663" y="314434"/>
                  <a:pt x="135255" y="316230"/>
                </a:cubicBezTo>
                <a:cubicBezTo>
                  <a:pt x="144671" y="320938"/>
                  <a:pt x="140181" y="319142"/>
                  <a:pt x="148590" y="321945"/>
                </a:cubicBezTo>
                <a:cubicBezTo>
                  <a:pt x="151130" y="321310"/>
                  <a:pt x="154166" y="321676"/>
                  <a:pt x="156210" y="320040"/>
                </a:cubicBezTo>
                <a:cubicBezTo>
                  <a:pt x="157778" y="318786"/>
                  <a:pt x="157001" y="315996"/>
                  <a:pt x="158115" y="314325"/>
                </a:cubicBezTo>
                <a:cubicBezTo>
                  <a:pt x="159609" y="312083"/>
                  <a:pt x="161925" y="310515"/>
                  <a:pt x="163830" y="308610"/>
                </a:cubicBezTo>
                <a:cubicBezTo>
                  <a:pt x="164917" y="305350"/>
                  <a:pt x="166380" y="299290"/>
                  <a:pt x="169545" y="297180"/>
                </a:cubicBezTo>
                <a:cubicBezTo>
                  <a:pt x="171723" y="295728"/>
                  <a:pt x="174648" y="295994"/>
                  <a:pt x="177165" y="295275"/>
                </a:cubicBezTo>
                <a:cubicBezTo>
                  <a:pt x="179096" y="294723"/>
                  <a:pt x="180975" y="294005"/>
                  <a:pt x="182880" y="293370"/>
                </a:cubicBezTo>
                <a:cubicBezTo>
                  <a:pt x="188595" y="294005"/>
                  <a:pt x="194447" y="293880"/>
                  <a:pt x="200025" y="295275"/>
                </a:cubicBezTo>
                <a:cubicBezTo>
                  <a:pt x="206798" y="296968"/>
                  <a:pt x="205317" y="300567"/>
                  <a:pt x="209550" y="304800"/>
                </a:cubicBezTo>
                <a:cubicBezTo>
                  <a:pt x="213243" y="308493"/>
                  <a:pt x="216332" y="308966"/>
                  <a:pt x="220980" y="310515"/>
                </a:cubicBezTo>
                <a:cubicBezTo>
                  <a:pt x="226599" y="314261"/>
                  <a:pt x="227826" y="314540"/>
                  <a:pt x="232410" y="320040"/>
                </a:cubicBezTo>
                <a:cubicBezTo>
                  <a:pt x="236619" y="325090"/>
                  <a:pt x="234675" y="327079"/>
                  <a:pt x="241935" y="327660"/>
                </a:cubicBezTo>
                <a:cubicBezTo>
                  <a:pt x="255875" y="328775"/>
                  <a:pt x="269875" y="328930"/>
                  <a:pt x="283845" y="329565"/>
                </a:cubicBezTo>
                <a:cubicBezTo>
                  <a:pt x="287737" y="330862"/>
                  <a:pt x="302088" y="337627"/>
                  <a:pt x="306705" y="331470"/>
                </a:cubicBezTo>
                <a:cubicBezTo>
                  <a:pt x="309372" y="327914"/>
                  <a:pt x="306388" y="329882"/>
                  <a:pt x="306705" y="32766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2" name="CustomShape 102"/>
          <p:cNvSpPr/>
          <p:nvPr/>
        </p:nvSpPr>
        <p:spPr>
          <a:xfrm>
            <a:off x="7194600" y="4006440"/>
            <a:ext cx="369360" cy="318960"/>
          </a:xfrm>
          <a:custGeom>
            <a:avLst/>
            <a:gdLst/>
            <a:ahLst/>
            <a:rect l="0" t="0" r="r" b="b"/>
            <a:pathLst>
              <a:path w="444987" h="384313">
                <a:moveTo>
                  <a:pt x="287712" y="102372"/>
                </a:moveTo>
                <a:cubicBezTo>
                  <a:pt x="286865" y="103642"/>
                  <a:pt x="292379" y="94213"/>
                  <a:pt x="292792" y="89672"/>
                </a:cubicBezTo>
                <a:cubicBezTo>
                  <a:pt x="294068" y="75639"/>
                  <a:pt x="287395" y="70147"/>
                  <a:pt x="280092" y="59192"/>
                </a:cubicBezTo>
                <a:cubicBezTo>
                  <a:pt x="278399" y="56652"/>
                  <a:pt x="275012" y="55805"/>
                  <a:pt x="272472" y="54112"/>
                </a:cubicBezTo>
                <a:cubicBezTo>
                  <a:pt x="271625" y="51572"/>
                  <a:pt x="271260" y="48817"/>
                  <a:pt x="269932" y="46492"/>
                </a:cubicBezTo>
                <a:cubicBezTo>
                  <a:pt x="267832" y="42816"/>
                  <a:pt x="264773" y="39777"/>
                  <a:pt x="262312" y="36332"/>
                </a:cubicBezTo>
                <a:cubicBezTo>
                  <a:pt x="252641" y="22793"/>
                  <a:pt x="262425" y="33905"/>
                  <a:pt x="247072" y="18552"/>
                </a:cubicBezTo>
                <a:cubicBezTo>
                  <a:pt x="240888" y="0"/>
                  <a:pt x="247187" y="4611"/>
                  <a:pt x="231832" y="772"/>
                </a:cubicBezTo>
                <a:cubicBezTo>
                  <a:pt x="230543" y="5928"/>
                  <a:pt x="228938" y="13451"/>
                  <a:pt x="226752" y="18552"/>
                </a:cubicBezTo>
                <a:cubicBezTo>
                  <a:pt x="225260" y="22032"/>
                  <a:pt x="223078" y="25196"/>
                  <a:pt x="221672" y="28712"/>
                </a:cubicBezTo>
                <a:cubicBezTo>
                  <a:pt x="219683" y="33684"/>
                  <a:pt x="218285" y="38872"/>
                  <a:pt x="216592" y="43952"/>
                </a:cubicBezTo>
                <a:cubicBezTo>
                  <a:pt x="215745" y="46492"/>
                  <a:pt x="215945" y="49679"/>
                  <a:pt x="214052" y="51572"/>
                </a:cubicBezTo>
                <a:cubicBezTo>
                  <a:pt x="211512" y="54112"/>
                  <a:pt x="209192" y="56892"/>
                  <a:pt x="206432" y="59192"/>
                </a:cubicBezTo>
                <a:cubicBezTo>
                  <a:pt x="204087" y="61146"/>
                  <a:pt x="201296" y="62498"/>
                  <a:pt x="198812" y="64272"/>
                </a:cubicBezTo>
                <a:cubicBezTo>
                  <a:pt x="195367" y="66733"/>
                  <a:pt x="191866" y="69137"/>
                  <a:pt x="188652" y="71892"/>
                </a:cubicBezTo>
                <a:cubicBezTo>
                  <a:pt x="176544" y="82270"/>
                  <a:pt x="186374" y="77731"/>
                  <a:pt x="173412" y="82052"/>
                </a:cubicBezTo>
                <a:cubicBezTo>
                  <a:pt x="170025" y="84592"/>
                  <a:pt x="167183" y="88100"/>
                  <a:pt x="163252" y="89672"/>
                </a:cubicBezTo>
                <a:cubicBezTo>
                  <a:pt x="148170" y="95705"/>
                  <a:pt x="102960" y="89841"/>
                  <a:pt x="99752" y="89672"/>
                </a:cubicBezTo>
                <a:cubicBezTo>
                  <a:pt x="92115" y="87126"/>
                  <a:pt x="91077" y="87523"/>
                  <a:pt x="84512" y="82052"/>
                </a:cubicBezTo>
                <a:cubicBezTo>
                  <a:pt x="76086" y="75030"/>
                  <a:pt x="78732" y="74082"/>
                  <a:pt x="69272" y="69352"/>
                </a:cubicBezTo>
                <a:cubicBezTo>
                  <a:pt x="66877" y="68155"/>
                  <a:pt x="64113" y="67867"/>
                  <a:pt x="61652" y="66812"/>
                </a:cubicBezTo>
                <a:cubicBezTo>
                  <a:pt x="58172" y="65320"/>
                  <a:pt x="55194" y="62525"/>
                  <a:pt x="51492" y="61732"/>
                </a:cubicBezTo>
                <a:cubicBezTo>
                  <a:pt x="43172" y="59949"/>
                  <a:pt x="34559" y="60039"/>
                  <a:pt x="26092" y="59192"/>
                </a:cubicBezTo>
                <a:cubicBezTo>
                  <a:pt x="19319" y="60885"/>
                  <a:pt x="10029" y="58738"/>
                  <a:pt x="5772" y="64272"/>
                </a:cubicBezTo>
                <a:cubicBezTo>
                  <a:pt x="0" y="71775"/>
                  <a:pt x="1018" y="82752"/>
                  <a:pt x="692" y="92212"/>
                </a:cubicBezTo>
                <a:cubicBezTo>
                  <a:pt x="166" y="107466"/>
                  <a:pt x="2061" y="122713"/>
                  <a:pt x="3232" y="137932"/>
                </a:cubicBezTo>
                <a:cubicBezTo>
                  <a:pt x="3756" y="144738"/>
                  <a:pt x="3439" y="151837"/>
                  <a:pt x="5772" y="158252"/>
                </a:cubicBezTo>
                <a:cubicBezTo>
                  <a:pt x="7000" y="161628"/>
                  <a:pt x="10252" y="164128"/>
                  <a:pt x="13392" y="165872"/>
                </a:cubicBezTo>
                <a:cubicBezTo>
                  <a:pt x="18073" y="168473"/>
                  <a:pt x="28632" y="170952"/>
                  <a:pt x="28632" y="170952"/>
                </a:cubicBezTo>
                <a:cubicBezTo>
                  <a:pt x="31172" y="172645"/>
                  <a:pt x="34298" y="173687"/>
                  <a:pt x="36252" y="176032"/>
                </a:cubicBezTo>
                <a:cubicBezTo>
                  <a:pt x="38676" y="178941"/>
                  <a:pt x="39453" y="182904"/>
                  <a:pt x="41332" y="186192"/>
                </a:cubicBezTo>
                <a:cubicBezTo>
                  <a:pt x="42847" y="188842"/>
                  <a:pt x="44719" y="191272"/>
                  <a:pt x="46412" y="193812"/>
                </a:cubicBezTo>
                <a:lnTo>
                  <a:pt x="51492" y="214132"/>
                </a:lnTo>
                <a:cubicBezTo>
                  <a:pt x="52791" y="219327"/>
                  <a:pt x="56572" y="229372"/>
                  <a:pt x="56572" y="229372"/>
                </a:cubicBezTo>
                <a:cubicBezTo>
                  <a:pt x="57419" y="237839"/>
                  <a:pt x="56610" y="246639"/>
                  <a:pt x="59112" y="254772"/>
                </a:cubicBezTo>
                <a:cubicBezTo>
                  <a:pt x="60746" y="260081"/>
                  <a:pt x="69197" y="264389"/>
                  <a:pt x="74352" y="264932"/>
                </a:cubicBezTo>
                <a:cubicBezTo>
                  <a:pt x="87851" y="266353"/>
                  <a:pt x="101445" y="266625"/>
                  <a:pt x="114992" y="267472"/>
                </a:cubicBezTo>
                <a:cubicBezTo>
                  <a:pt x="119225" y="268319"/>
                  <a:pt x="123944" y="267870"/>
                  <a:pt x="127692" y="270012"/>
                </a:cubicBezTo>
                <a:cubicBezTo>
                  <a:pt x="130342" y="271527"/>
                  <a:pt x="130818" y="275287"/>
                  <a:pt x="132772" y="277632"/>
                </a:cubicBezTo>
                <a:cubicBezTo>
                  <a:pt x="135072" y="280392"/>
                  <a:pt x="138092" y="282492"/>
                  <a:pt x="140392" y="285252"/>
                </a:cubicBezTo>
                <a:cubicBezTo>
                  <a:pt x="150975" y="297952"/>
                  <a:pt x="139122" y="288639"/>
                  <a:pt x="153092" y="297952"/>
                </a:cubicBezTo>
                <a:cubicBezTo>
                  <a:pt x="154785" y="301339"/>
                  <a:pt x="155807" y="305155"/>
                  <a:pt x="158172" y="308112"/>
                </a:cubicBezTo>
                <a:cubicBezTo>
                  <a:pt x="162660" y="313722"/>
                  <a:pt x="168332" y="318272"/>
                  <a:pt x="173412" y="323352"/>
                </a:cubicBezTo>
                <a:cubicBezTo>
                  <a:pt x="175952" y="325892"/>
                  <a:pt x="178043" y="328979"/>
                  <a:pt x="181032" y="330972"/>
                </a:cubicBezTo>
                <a:cubicBezTo>
                  <a:pt x="183572" y="332665"/>
                  <a:pt x="186307" y="334098"/>
                  <a:pt x="188652" y="336052"/>
                </a:cubicBezTo>
                <a:cubicBezTo>
                  <a:pt x="208209" y="352350"/>
                  <a:pt x="184973" y="336139"/>
                  <a:pt x="203892" y="348752"/>
                </a:cubicBezTo>
                <a:cubicBezTo>
                  <a:pt x="217439" y="347905"/>
                  <a:pt x="231282" y="349156"/>
                  <a:pt x="244532" y="346212"/>
                </a:cubicBezTo>
                <a:cubicBezTo>
                  <a:pt x="247512" y="345550"/>
                  <a:pt x="247453" y="340751"/>
                  <a:pt x="249612" y="338592"/>
                </a:cubicBezTo>
                <a:cubicBezTo>
                  <a:pt x="251771" y="336433"/>
                  <a:pt x="254692" y="335205"/>
                  <a:pt x="257232" y="333512"/>
                </a:cubicBezTo>
                <a:cubicBezTo>
                  <a:pt x="258925" y="330972"/>
                  <a:pt x="260947" y="328622"/>
                  <a:pt x="262312" y="325892"/>
                </a:cubicBezTo>
                <a:cubicBezTo>
                  <a:pt x="263509" y="323497"/>
                  <a:pt x="263367" y="320500"/>
                  <a:pt x="264852" y="318272"/>
                </a:cubicBezTo>
                <a:cubicBezTo>
                  <a:pt x="268763" y="312405"/>
                  <a:pt x="274469" y="309320"/>
                  <a:pt x="280092" y="305572"/>
                </a:cubicBezTo>
                <a:cubicBezTo>
                  <a:pt x="285577" y="297345"/>
                  <a:pt x="284993" y="293132"/>
                  <a:pt x="297872" y="300492"/>
                </a:cubicBezTo>
                <a:cubicBezTo>
                  <a:pt x="300522" y="302007"/>
                  <a:pt x="300607" y="306158"/>
                  <a:pt x="302952" y="308112"/>
                </a:cubicBezTo>
                <a:cubicBezTo>
                  <a:pt x="305861" y="310536"/>
                  <a:pt x="309824" y="311313"/>
                  <a:pt x="313112" y="313192"/>
                </a:cubicBezTo>
                <a:cubicBezTo>
                  <a:pt x="315762" y="314707"/>
                  <a:pt x="318248" y="316498"/>
                  <a:pt x="320732" y="318272"/>
                </a:cubicBezTo>
                <a:cubicBezTo>
                  <a:pt x="324177" y="320733"/>
                  <a:pt x="327678" y="323137"/>
                  <a:pt x="330892" y="325892"/>
                </a:cubicBezTo>
                <a:cubicBezTo>
                  <a:pt x="333619" y="328230"/>
                  <a:pt x="335523" y="331519"/>
                  <a:pt x="338512" y="333512"/>
                </a:cubicBezTo>
                <a:cubicBezTo>
                  <a:pt x="340740" y="334997"/>
                  <a:pt x="343592" y="335205"/>
                  <a:pt x="346132" y="336052"/>
                </a:cubicBezTo>
                <a:cubicBezTo>
                  <a:pt x="347825" y="338592"/>
                  <a:pt x="349258" y="341327"/>
                  <a:pt x="351212" y="343672"/>
                </a:cubicBezTo>
                <a:cubicBezTo>
                  <a:pt x="355224" y="348487"/>
                  <a:pt x="360743" y="353518"/>
                  <a:pt x="366452" y="356372"/>
                </a:cubicBezTo>
                <a:cubicBezTo>
                  <a:pt x="368847" y="357569"/>
                  <a:pt x="371532" y="358065"/>
                  <a:pt x="374072" y="358912"/>
                </a:cubicBezTo>
                <a:cubicBezTo>
                  <a:pt x="376612" y="360605"/>
                  <a:pt x="378747" y="363189"/>
                  <a:pt x="381692" y="363992"/>
                </a:cubicBezTo>
                <a:cubicBezTo>
                  <a:pt x="388278" y="365788"/>
                  <a:pt x="395674" y="363997"/>
                  <a:pt x="402012" y="366532"/>
                </a:cubicBezTo>
                <a:cubicBezTo>
                  <a:pt x="404846" y="367666"/>
                  <a:pt x="404795" y="372142"/>
                  <a:pt x="407092" y="374152"/>
                </a:cubicBezTo>
                <a:cubicBezTo>
                  <a:pt x="411687" y="378172"/>
                  <a:pt x="422332" y="384312"/>
                  <a:pt x="422332" y="384312"/>
                </a:cubicBezTo>
                <a:cubicBezTo>
                  <a:pt x="426565" y="383465"/>
                  <a:pt x="431440" y="384167"/>
                  <a:pt x="435032" y="381772"/>
                </a:cubicBezTo>
                <a:cubicBezTo>
                  <a:pt x="437260" y="380287"/>
                  <a:pt x="436375" y="376547"/>
                  <a:pt x="437572" y="374152"/>
                </a:cubicBezTo>
                <a:cubicBezTo>
                  <a:pt x="438937" y="371422"/>
                  <a:pt x="440959" y="369072"/>
                  <a:pt x="442652" y="366532"/>
                </a:cubicBezTo>
                <a:cubicBezTo>
                  <a:pt x="437369" y="345399"/>
                  <a:pt x="444986" y="366793"/>
                  <a:pt x="429952" y="348752"/>
                </a:cubicBezTo>
                <a:cubicBezTo>
                  <a:pt x="428238" y="346695"/>
                  <a:pt x="428609" y="343527"/>
                  <a:pt x="427412" y="341132"/>
                </a:cubicBezTo>
                <a:cubicBezTo>
                  <a:pt x="426047" y="338402"/>
                  <a:pt x="423572" y="336302"/>
                  <a:pt x="422332" y="333512"/>
                </a:cubicBezTo>
                <a:cubicBezTo>
                  <a:pt x="410457" y="306794"/>
                  <a:pt x="422680" y="329475"/>
                  <a:pt x="414712" y="305572"/>
                </a:cubicBezTo>
                <a:cubicBezTo>
                  <a:pt x="413515" y="301980"/>
                  <a:pt x="410961" y="298957"/>
                  <a:pt x="409632" y="295412"/>
                </a:cubicBezTo>
                <a:cubicBezTo>
                  <a:pt x="408406" y="292143"/>
                  <a:pt x="407939" y="288639"/>
                  <a:pt x="407092" y="285252"/>
                </a:cubicBezTo>
                <a:cubicBezTo>
                  <a:pt x="406245" y="271705"/>
                  <a:pt x="408667" y="257546"/>
                  <a:pt x="404552" y="244612"/>
                </a:cubicBezTo>
                <a:cubicBezTo>
                  <a:pt x="400496" y="231865"/>
                  <a:pt x="388432" y="229860"/>
                  <a:pt x="379152" y="224292"/>
                </a:cubicBezTo>
                <a:cubicBezTo>
                  <a:pt x="373917" y="221151"/>
                  <a:pt x="368229" y="218449"/>
                  <a:pt x="363912" y="214132"/>
                </a:cubicBezTo>
                <a:cubicBezTo>
                  <a:pt x="358295" y="208515"/>
                  <a:pt x="355745" y="204968"/>
                  <a:pt x="348672" y="201432"/>
                </a:cubicBezTo>
                <a:cubicBezTo>
                  <a:pt x="346277" y="200235"/>
                  <a:pt x="343592" y="199739"/>
                  <a:pt x="341052" y="198892"/>
                </a:cubicBezTo>
                <a:cubicBezTo>
                  <a:pt x="338512" y="199739"/>
                  <a:pt x="335325" y="199539"/>
                  <a:pt x="333432" y="201432"/>
                </a:cubicBezTo>
                <a:cubicBezTo>
                  <a:pt x="325720" y="209144"/>
                  <a:pt x="337916" y="213735"/>
                  <a:pt x="323272" y="203972"/>
                </a:cubicBezTo>
                <a:cubicBezTo>
                  <a:pt x="309725" y="183652"/>
                  <a:pt x="327505" y="208205"/>
                  <a:pt x="310572" y="191272"/>
                </a:cubicBezTo>
                <a:cubicBezTo>
                  <a:pt x="306446" y="187146"/>
                  <a:pt x="303068" y="178140"/>
                  <a:pt x="300412" y="173492"/>
                </a:cubicBezTo>
                <a:cubicBezTo>
                  <a:pt x="298897" y="170842"/>
                  <a:pt x="297025" y="168412"/>
                  <a:pt x="295332" y="165872"/>
                </a:cubicBezTo>
                <a:cubicBezTo>
                  <a:pt x="293215" y="157404"/>
                  <a:pt x="291696" y="146996"/>
                  <a:pt x="285172" y="140472"/>
                </a:cubicBezTo>
                <a:cubicBezTo>
                  <a:pt x="283013" y="138313"/>
                  <a:pt x="280092" y="137085"/>
                  <a:pt x="277552" y="135392"/>
                </a:cubicBezTo>
                <a:cubicBezTo>
                  <a:pt x="275859" y="132852"/>
                  <a:pt x="272472" y="130825"/>
                  <a:pt x="272472" y="127772"/>
                </a:cubicBezTo>
                <a:cubicBezTo>
                  <a:pt x="272472" y="124719"/>
                  <a:pt x="276037" y="122802"/>
                  <a:pt x="277552" y="120152"/>
                </a:cubicBezTo>
                <a:cubicBezTo>
                  <a:pt x="279431" y="116864"/>
                  <a:pt x="279955" y="112669"/>
                  <a:pt x="282632" y="109992"/>
                </a:cubicBezTo>
                <a:cubicBezTo>
                  <a:pt x="285309" y="107315"/>
                  <a:pt x="289504" y="106791"/>
                  <a:pt x="292792" y="104912"/>
                </a:cubicBezTo>
                <a:cubicBezTo>
                  <a:pt x="295442" y="103397"/>
                  <a:pt x="297872" y="101525"/>
                  <a:pt x="300412" y="99832"/>
                </a:cubicBezTo>
                <a:cubicBezTo>
                  <a:pt x="299565" y="93905"/>
                  <a:pt x="299046" y="87923"/>
                  <a:pt x="297872" y="82052"/>
                </a:cubicBezTo>
                <a:cubicBezTo>
                  <a:pt x="297347" y="79427"/>
                  <a:pt x="288559" y="101102"/>
                  <a:pt x="287712" y="102372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PATRA ACHAIA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WEST KEFALLONIA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38</a:t>
            </a:r>
            <a:endParaRPr/>
          </a:p>
        </p:txBody>
      </p:sp>
      <p:sp>
        <p:nvSpPr>
          <p:cNvPr id="333" name="CustomShape 103"/>
          <p:cNvSpPr/>
          <p:nvPr/>
        </p:nvSpPr>
        <p:spPr>
          <a:xfrm>
            <a:off x="9503640" y="1569960"/>
            <a:ext cx="522000" cy="771840"/>
          </a:xfrm>
          <a:custGeom>
            <a:avLst/>
            <a:gdLst/>
            <a:ahLst/>
            <a:rect l="0" t="0" r="r" b="b"/>
            <a:pathLst>
              <a:path w="628618" h="929641">
                <a:moveTo>
                  <a:pt x="350520" y="274320"/>
                </a:moveTo>
                <a:cubicBezTo>
                  <a:pt x="354753" y="260773"/>
                  <a:pt x="357850" y="223588"/>
                  <a:pt x="360680" y="198120"/>
                </a:cubicBezTo>
                <a:cubicBezTo>
                  <a:pt x="369736" y="116619"/>
                  <a:pt x="359652" y="161593"/>
                  <a:pt x="370840" y="116840"/>
                </a:cubicBezTo>
                <a:cubicBezTo>
                  <a:pt x="366824" y="88725"/>
                  <a:pt x="372979" y="81013"/>
                  <a:pt x="350520" y="66040"/>
                </a:cubicBezTo>
                <a:cubicBezTo>
                  <a:pt x="346065" y="63070"/>
                  <a:pt x="340360" y="62653"/>
                  <a:pt x="335280" y="60960"/>
                </a:cubicBezTo>
                <a:cubicBezTo>
                  <a:pt x="328507" y="55880"/>
                  <a:pt x="322311" y="49921"/>
                  <a:pt x="314960" y="45720"/>
                </a:cubicBezTo>
                <a:cubicBezTo>
                  <a:pt x="310311" y="43063"/>
                  <a:pt x="304509" y="43035"/>
                  <a:pt x="299720" y="40640"/>
                </a:cubicBezTo>
                <a:cubicBezTo>
                  <a:pt x="294259" y="37910"/>
                  <a:pt x="289560" y="33867"/>
                  <a:pt x="284480" y="30480"/>
                </a:cubicBezTo>
                <a:cubicBezTo>
                  <a:pt x="286173" y="23707"/>
                  <a:pt x="285199" y="15612"/>
                  <a:pt x="289560" y="10160"/>
                </a:cubicBezTo>
                <a:cubicBezTo>
                  <a:pt x="292905" y="5979"/>
                  <a:pt x="299605" y="6379"/>
                  <a:pt x="304800" y="5080"/>
                </a:cubicBezTo>
                <a:cubicBezTo>
                  <a:pt x="313177" y="2986"/>
                  <a:pt x="321733" y="1693"/>
                  <a:pt x="330200" y="0"/>
                </a:cubicBezTo>
                <a:cubicBezTo>
                  <a:pt x="348827" y="1693"/>
                  <a:pt x="367740" y="1412"/>
                  <a:pt x="386080" y="5080"/>
                </a:cubicBezTo>
                <a:cubicBezTo>
                  <a:pt x="401832" y="8230"/>
                  <a:pt x="431800" y="20320"/>
                  <a:pt x="431800" y="20320"/>
                </a:cubicBezTo>
                <a:cubicBezTo>
                  <a:pt x="499456" y="65424"/>
                  <a:pt x="399184" y="507"/>
                  <a:pt x="462280" y="35560"/>
                </a:cubicBezTo>
                <a:cubicBezTo>
                  <a:pt x="472954" y="41490"/>
                  <a:pt x="482600" y="49107"/>
                  <a:pt x="492760" y="55880"/>
                </a:cubicBezTo>
                <a:cubicBezTo>
                  <a:pt x="501186" y="61497"/>
                  <a:pt x="531546" y="67843"/>
                  <a:pt x="543560" y="71120"/>
                </a:cubicBezTo>
                <a:cubicBezTo>
                  <a:pt x="595340" y="85242"/>
                  <a:pt x="562344" y="78883"/>
                  <a:pt x="614680" y="86360"/>
                </a:cubicBezTo>
                <a:cubicBezTo>
                  <a:pt x="628617" y="128170"/>
                  <a:pt x="618714" y="92116"/>
                  <a:pt x="614680" y="182880"/>
                </a:cubicBezTo>
                <a:cubicBezTo>
                  <a:pt x="612498" y="231967"/>
                  <a:pt x="614186" y="281279"/>
                  <a:pt x="609600" y="330200"/>
                </a:cubicBezTo>
                <a:cubicBezTo>
                  <a:pt x="609030" y="336279"/>
                  <a:pt x="604617" y="342204"/>
                  <a:pt x="599440" y="345440"/>
                </a:cubicBezTo>
                <a:cubicBezTo>
                  <a:pt x="583220" y="355577"/>
                  <a:pt x="550918" y="358344"/>
                  <a:pt x="533400" y="360680"/>
                </a:cubicBezTo>
                <a:lnTo>
                  <a:pt x="492760" y="365760"/>
                </a:lnTo>
                <a:cubicBezTo>
                  <a:pt x="469897" y="400054"/>
                  <a:pt x="495350" y="357126"/>
                  <a:pt x="477520" y="416560"/>
                </a:cubicBezTo>
                <a:cubicBezTo>
                  <a:pt x="475766" y="422408"/>
                  <a:pt x="470747" y="426720"/>
                  <a:pt x="467360" y="431800"/>
                </a:cubicBezTo>
                <a:cubicBezTo>
                  <a:pt x="465667" y="438573"/>
                  <a:pt x="464198" y="445407"/>
                  <a:pt x="462280" y="452120"/>
                </a:cubicBezTo>
                <a:cubicBezTo>
                  <a:pt x="460809" y="457269"/>
                  <a:pt x="457200" y="462005"/>
                  <a:pt x="457200" y="467360"/>
                </a:cubicBezTo>
                <a:cubicBezTo>
                  <a:pt x="457200" y="502960"/>
                  <a:pt x="460587" y="538480"/>
                  <a:pt x="462280" y="574040"/>
                </a:cubicBezTo>
                <a:cubicBezTo>
                  <a:pt x="460587" y="611293"/>
                  <a:pt x="460174" y="648627"/>
                  <a:pt x="457200" y="685800"/>
                </a:cubicBezTo>
                <a:cubicBezTo>
                  <a:pt x="456137" y="699092"/>
                  <a:pt x="449794" y="706895"/>
                  <a:pt x="436880" y="711200"/>
                </a:cubicBezTo>
                <a:cubicBezTo>
                  <a:pt x="427108" y="714457"/>
                  <a:pt x="416560" y="714587"/>
                  <a:pt x="406400" y="716280"/>
                </a:cubicBezTo>
                <a:cubicBezTo>
                  <a:pt x="390299" y="740431"/>
                  <a:pt x="398171" y="725728"/>
                  <a:pt x="386080" y="762000"/>
                </a:cubicBezTo>
                <a:cubicBezTo>
                  <a:pt x="384149" y="767792"/>
                  <a:pt x="378949" y="771939"/>
                  <a:pt x="375920" y="777240"/>
                </a:cubicBezTo>
                <a:cubicBezTo>
                  <a:pt x="372163" y="783815"/>
                  <a:pt x="370688" y="791810"/>
                  <a:pt x="365760" y="797560"/>
                </a:cubicBezTo>
                <a:cubicBezTo>
                  <a:pt x="360250" y="803988"/>
                  <a:pt x="351868" y="807290"/>
                  <a:pt x="345440" y="812800"/>
                </a:cubicBezTo>
                <a:cubicBezTo>
                  <a:pt x="321225" y="833556"/>
                  <a:pt x="340883" y="824479"/>
                  <a:pt x="314960" y="833120"/>
                </a:cubicBezTo>
                <a:lnTo>
                  <a:pt x="284480" y="853440"/>
                </a:lnTo>
                <a:cubicBezTo>
                  <a:pt x="274320" y="860213"/>
                  <a:pt x="270933" y="873760"/>
                  <a:pt x="264160" y="883920"/>
                </a:cubicBezTo>
                <a:cubicBezTo>
                  <a:pt x="238935" y="921758"/>
                  <a:pt x="271355" y="875286"/>
                  <a:pt x="238760" y="914400"/>
                </a:cubicBezTo>
                <a:cubicBezTo>
                  <a:pt x="234851" y="919090"/>
                  <a:pt x="231987" y="924560"/>
                  <a:pt x="228600" y="929640"/>
                </a:cubicBezTo>
                <a:cubicBezTo>
                  <a:pt x="236277" y="898930"/>
                  <a:pt x="231472" y="915944"/>
                  <a:pt x="243840" y="878840"/>
                </a:cubicBezTo>
                <a:cubicBezTo>
                  <a:pt x="245533" y="873760"/>
                  <a:pt x="245950" y="868055"/>
                  <a:pt x="248920" y="863600"/>
                </a:cubicBezTo>
                <a:lnTo>
                  <a:pt x="259080" y="848360"/>
                </a:lnTo>
                <a:cubicBezTo>
                  <a:pt x="257387" y="836507"/>
                  <a:pt x="259355" y="823510"/>
                  <a:pt x="254000" y="812800"/>
                </a:cubicBezTo>
                <a:cubicBezTo>
                  <a:pt x="251605" y="808011"/>
                  <a:pt x="242987" y="811008"/>
                  <a:pt x="238760" y="807720"/>
                </a:cubicBezTo>
                <a:cubicBezTo>
                  <a:pt x="192702" y="771897"/>
                  <a:pt x="227390" y="780922"/>
                  <a:pt x="187960" y="772160"/>
                </a:cubicBezTo>
                <a:cubicBezTo>
                  <a:pt x="179531" y="770287"/>
                  <a:pt x="171027" y="768773"/>
                  <a:pt x="162560" y="767080"/>
                </a:cubicBezTo>
                <a:cubicBezTo>
                  <a:pt x="157480" y="763693"/>
                  <a:pt x="153378" y="757677"/>
                  <a:pt x="147320" y="756920"/>
                </a:cubicBezTo>
                <a:cubicBezTo>
                  <a:pt x="98477" y="750815"/>
                  <a:pt x="0" y="746760"/>
                  <a:pt x="0" y="746760"/>
                </a:cubicBezTo>
                <a:cubicBezTo>
                  <a:pt x="1693" y="736600"/>
                  <a:pt x="3060" y="726380"/>
                  <a:pt x="5080" y="716280"/>
                </a:cubicBezTo>
                <a:cubicBezTo>
                  <a:pt x="8208" y="700642"/>
                  <a:pt x="9025" y="688907"/>
                  <a:pt x="25400" y="680720"/>
                </a:cubicBezTo>
                <a:cubicBezTo>
                  <a:pt x="33123" y="676859"/>
                  <a:pt x="42333" y="677333"/>
                  <a:pt x="50800" y="675640"/>
                </a:cubicBezTo>
                <a:cubicBezTo>
                  <a:pt x="57573" y="672253"/>
                  <a:pt x="64159" y="668463"/>
                  <a:pt x="71120" y="665480"/>
                </a:cubicBezTo>
                <a:cubicBezTo>
                  <a:pt x="76042" y="663371"/>
                  <a:pt x="82133" y="663688"/>
                  <a:pt x="86360" y="660400"/>
                </a:cubicBezTo>
                <a:cubicBezTo>
                  <a:pt x="110450" y="641663"/>
                  <a:pt x="113419" y="635051"/>
                  <a:pt x="127000" y="614680"/>
                </a:cubicBezTo>
                <a:cubicBezTo>
                  <a:pt x="131371" y="597194"/>
                  <a:pt x="129665" y="589208"/>
                  <a:pt x="147320" y="579120"/>
                </a:cubicBezTo>
                <a:cubicBezTo>
                  <a:pt x="153382" y="575656"/>
                  <a:pt x="160867" y="575733"/>
                  <a:pt x="167640" y="574040"/>
                </a:cubicBezTo>
                <a:cubicBezTo>
                  <a:pt x="178885" y="566543"/>
                  <a:pt x="190297" y="560374"/>
                  <a:pt x="198120" y="548640"/>
                </a:cubicBezTo>
                <a:cubicBezTo>
                  <a:pt x="201090" y="544185"/>
                  <a:pt x="201507" y="538480"/>
                  <a:pt x="203200" y="533400"/>
                </a:cubicBezTo>
                <a:cubicBezTo>
                  <a:pt x="201507" y="519853"/>
                  <a:pt x="203190" y="505436"/>
                  <a:pt x="198120" y="492760"/>
                </a:cubicBezTo>
                <a:cubicBezTo>
                  <a:pt x="195853" y="487091"/>
                  <a:pt x="186694" y="487368"/>
                  <a:pt x="182880" y="482600"/>
                </a:cubicBezTo>
                <a:cubicBezTo>
                  <a:pt x="179535" y="478419"/>
                  <a:pt x="180195" y="472149"/>
                  <a:pt x="177800" y="467360"/>
                </a:cubicBezTo>
                <a:cubicBezTo>
                  <a:pt x="158105" y="427969"/>
                  <a:pt x="175329" y="475186"/>
                  <a:pt x="162560" y="436880"/>
                </a:cubicBezTo>
                <a:cubicBezTo>
                  <a:pt x="164253" y="421640"/>
                  <a:pt x="161156" y="405055"/>
                  <a:pt x="167640" y="391160"/>
                </a:cubicBezTo>
                <a:cubicBezTo>
                  <a:pt x="173716" y="378140"/>
                  <a:pt x="187960" y="370840"/>
                  <a:pt x="198120" y="360680"/>
                </a:cubicBezTo>
                <a:cubicBezTo>
                  <a:pt x="206754" y="352046"/>
                  <a:pt x="218440" y="347133"/>
                  <a:pt x="228600" y="340360"/>
                </a:cubicBezTo>
                <a:cubicBezTo>
                  <a:pt x="248295" y="327230"/>
                  <a:pt x="238048" y="332131"/>
                  <a:pt x="259080" y="325120"/>
                </a:cubicBezTo>
                <a:lnTo>
                  <a:pt x="320040" y="284480"/>
                </a:lnTo>
                <a:cubicBezTo>
                  <a:pt x="324495" y="281510"/>
                  <a:pt x="330200" y="281093"/>
                  <a:pt x="335280" y="279400"/>
                </a:cubicBezTo>
                <a:cubicBezTo>
                  <a:pt x="355309" y="259371"/>
                  <a:pt x="346287" y="287867"/>
                  <a:pt x="350520" y="27432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EVROS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SAMOTHRAKI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64</a:t>
            </a:r>
            <a:endParaRPr/>
          </a:p>
        </p:txBody>
      </p:sp>
      <p:sp>
        <p:nvSpPr>
          <p:cNvPr id="334" name="CustomShape 104"/>
          <p:cNvSpPr/>
          <p:nvPr/>
        </p:nvSpPr>
        <p:spPr>
          <a:xfrm>
            <a:off x="9410760" y="2439360"/>
            <a:ext cx="138960" cy="99000"/>
          </a:xfrm>
          <a:custGeom>
            <a:avLst/>
            <a:gdLst/>
            <a:ahLst/>
            <a:rect l="0" t="0" r="r" b="b"/>
            <a:pathLst>
              <a:path w="167641" h="119579">
                <a:moveTo>
                  <a:pt x="142240" y="20320"/>
                </a:moveTo>
                <a:cubicBezTo>
                  <a:pt x="141393" y="19473"/>
                  <a:pt x="132978" y="9065"/>
                  <a:pt x="127000" y="5080"/>
                </a:cubicBezTo>
                <a:cubicBezTo>
                  <a:pt x="122545" y="2110"/>
                  <a:pt x="117115" y="0"/>
                  <a:pt x="111760" y="0"/>
                </a:cubicBezTo>
                <a:cubicBezTo>
                  <a:pt x="74468" y="0"/>
                  <a:pt x="37253" y="3387"/>
                  <a:pt x="0" y="5080"/>
                </a:cubicBezTo>
                <a:cubicBezTo>
                  <a:pt x="1693" y="22013"/>
                  <a:pt x="75" y="39615"/>
                  <a:pt x="5080" y="55880"/>
                </a:cubicBezTo>
                <a:cubicBezTo>
                  <a:pt x="7193" y="62747"/>
                  <a:pt x="15721" y="65601"/>
                  <a:pt x="20320" y="71120"/>
                </a:cubicBezTo>
                <a:cubicBezTo>
                  <a:pt x="37995" y="92330"/>
                  <a:pt x="20702" y="83101"/>
                  <a:pt x="45720" y="91440"/>
                </a:cubicBezTo>
                <a:cubicBezTo>
                  <a:pt x="50800" y="94827"/>
                  <a:pt x="56270" y="97691"/>
                  <a:pt x="60960" y="101600"/>
                </a:cubicBezTo>
                <a:cubicBezTo>
                  <a:pt x="66479" y="106199"/>
                  <a:pt x="69071" y="115949"/>
                  <a:pt x="76200" y="116840"/>
                </a:cubicBezTo>
                <a:cubicBezTo>
                  <a:pt x="98108" y="119578"/>
                  <a:pt x="120227" y="113453"/>
                  <a:pt x="142240" y="111760"/>
                </a:cubicBezTo>
                <a:cubicBezTo>
                  <a:pt x="147320" y="108373"/>
                  <a:pt x="154244" y="106777"/>
                  <a:pt x="157480" y="101600"/>
                </a:cubicBezTo>
                <a:cubicBezTo>
                  <a:pt x="163156" y="92518"/>
                  <a:pt x="167640" y="71120"/>
                  <a:pt x="167640" y="71120"/>
                </a:cubicBezTo>
                <a:cubicBezTo>
                  <a:pt x="165947" y="66040"/>
                  <a:pt x="166346" y="59666"/>
                  <a:pt x="162560" y="55880"/>
                </a:cubicBezTo>
                <a:cubicBezTo>
                  <a:pt x="158774" y="52094"/>
                  <a:pt x="152109" y="53195"/>
                  <a:pt x="147320" y="50800"/>
                </a:cubicBezTo>
                <a:cubicBezTo>
                  <a:pt x="141859" y="48070"/>
                  <a:pt x="137160" y="44027"/>
                  <a:pt x="132080" y="40640"/>
                </a:cubicBezTo>
                <a:cubicBezTo>
                  <a:pt x="128693" y="35560"/>
                  <a:pt x="121920" y="31505"/>
                  <a:pt x="121920" y="25400"/>
                </a:cubicBezTo>
                <a:cubicBezTo>
                  <a:pt x="121920" y="19295"/>
                  <a:pt x="129813" y="15829"/>
                  <a:pt x="132080" y="10160"/>
                </a:cubicBezTo>
                <a:cubicBezTo>
                  <a:pt x="133338" y="7016"/>
                  <a:pt x="143087" y="21167"/>
                  <a:pt x="142240" y="2032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5" name="CustomShape 105"/>
          <p:cNvSpPr/>
          <p:nvPr/>
        </p:nvSpPr>
        <p:spPr>
          <a:xfrm>
            <a:off x="7080480" y="2847600"/>
            <a:ext cx="572760" cy="396000"/>
          </a:xfrm>
          <a:custGeom>
            <a:avLst/>
            <a:gdLst/>
            <a:ahLst/>
            <a:rect l="0" t="0" r="r" b="b"/>
            <a:pathLst>
              <a:path w="689854" h="477000">
                <a:moveTo>
                  <a:pt x="150738" y="470671"/>
                </a:moveTo>
                <a:cubicBezTo>
                  <a:pt x="151055" y="470354"/>
                  <a:pt x="147031" y="472576"/>
                  <a:pt x="145023" y="472576"/>
                </a:cubicBezTo>
                <a:cubicBezTo>
                  <a:pt x="116702" y="472576"/>
                  <a:pt x="121770" y="473715"/>
                  <a:pt x="106923" y="468766"/>
                </a:cubicBezTo>
                <a:cubicBezTo>
                  <a:pt x="90545" y="457847"/>
                  <a:pt x="111267" y="470938"/>
                  <a:pt x="95493" y="463051"/>
                </a:cubicBezTo>
                <a:cubicBezTo>
                  <a:pt x="93445" y="462027"/>
                  <a:pt x="91683" y="460511"/>
                  <a:pt x="89778" y="459241"/>
                </a:cubicBezTo>
                <a:cubicBezTo>
                  <a:pt x="85859" y="453362"/>
                  <a:pt x="85957" y="452700"/>
                  <a:pt x="80253" y="447811"/>
                </a:cubicBezTo>
                <a:cubicBezTo>
                  <a:pt x="77842" y="445745"/>
                  <a:pt x="75044" y="444162"/>
                  <a:pt x="72633" y="442096"/>
                </a:cubicBezTo>
                <a:cubicBezTo>
                  <a:pt x="68947" y="438936"/>
                  <a:pt x="65313" y="435075"/>
                  <a:pt x="63108" y="430666"/>
                </a:cubicBezTo>
                <a:cubicBezTo>
                  <a:pt x="60796" y="426042"/>
                  <a:pt x="60602" y="420208"/>
                  <a:pt x="59298" y="415426"/>
                </a:cubicBezTo>
                <a:cubicBezTo>
                  <a:pt x="58241" y="411551"/>
                  <a:pt x="58328" y="406836"/>
                  <a:pt x="55488" y="403996"/>
                </a:cubicBezTo>
                <a:cubicBezTo>
                  <a:pt x="48154" y="396662"/>
                  <a:pt x="52015" y="399775"/>
                  <a:pt x="44058" y="394471"/>
                </a:cubicBezTo>
                <a:cubicBezTo>
                  <a:pt x="42788" y="392566"/>
                  <a:pt x="41867" y="390375"/>
                  <a:pt x="40248" y="388756"/>
                </a:cubicBezTo>
                <a:cubicBezTo>
                  <a:pt x="38629" y="387137"/>
                  <a:pt x="35963" y="386734"/>
                  <a:pt x="34533" y="384946"/>
                </a:cubicBezTo>
                <a:cubicBezTo>
                  <a:pt x="33279" y="383378"/>
                  <a:pt x="33526" y="381027"/>
                  <a:pt x="32628" y="379231"/>
                </a:cubicBezTo>
                <a:cubicBezTo>
                  <a:pt x="25242" y="364459"/>
                  <a:pt x="31701" y="382166"/>
                  <a:pt x="26913" y="367801"/>
                </a:cubicBezTo>
                <a:cubicBezTo>
                  <a:pt x="27548" y="365896"/>
                  <a:pt x="27920" y="363882"/>
                  <a:pt x="28818" y="362086"/>
                </a:cubicBezTo>
                <a:cubicBezTo>
                  <a:pt x="31470" y="356782"/>
                  <a:pt x="34130" y="354869"/>
                  <a:pt x="38343" y="350656"/>
                </a:cubicBezTo>
                <a:cubicBezTo>
                  <a:pt x="43772" y="334369"/>
                  <a:pt x="41655" y="343211"/>
                  <a:pt x="44058" y="323986"/>
                </a:cubicBezTo>
                <a:cubicBezTo>
                  <a:pt x="43423" y="308746"/>
                  <a:pt x="43837" y="293426"/>
                  <a:pt x="42153" y="278266"/>
                </a:cubicBezTo>
                <a:cubicBezTo>
                  <a:pt x="41583" y="273134"/>
                  <a:pt x="35738" y="271333"/>
                  <a:pt x="32628" y="268741"/>
                </a:cubicBezTo>
                <a:cubicBezTo>
                  <a:pt x="30558" y="267016"/>
                  <a:pt x="28983" y="264751"/>
                  <a:pt x="26913" y="263026"/>
                </a:cubicBezTo>
                <a:cubicBezTo>
                  <a:pt x="25154" y="261560"/>
                  <a:pt x="22909" y="260737"/>
                  <a:pt x="21198" y="259216"/>
                </a:cubicBezTo>
                <a:cubicBezTo>
                  <a:pt x="10522" y="249726"/>
                  <a:pt x="11749" y="250757"/>
                  <a:pt x="5958" y="242071"/>
                </a:cubicBezTo>
                <a:cubicBezTo>
                  <a:pt x="1777" y="225345"/>
                  <a:pt x="0" y="221376"/>
                  <a:pt x="5958" y="196351"/>
                </a:cubicBezTo>
                <a:cubicBezTo>
                  <a:pt x="6564" y="193804"/>
                  <a:pt x="11070" y="195198"/>
                  <a:pt x="13578" y="194446"/>
                </a:cubicBezTo>
                <a:cubicBezTo>
                  <a:pt x="17425" y="193292"/>
                  <a:pt x="25008" y="190636"/>
                  <a:pt x="25008" y="190636"/>
                </a:cubicBezTo>
                <a:cubicBezTo>
                  <a:pt x="34065" y="184598"/>
                  <a:pt x="28551" y="187550"/>
                  <a:pt x="42153" y="183016"/>
                </a:cubicBezTo>
                <a:lnTo>
                  <a:pt x="47868" y="181111"/>
                </a:lnTo>
                <a:lnTo>
                  <a:pt x="53583" y="179206"/>
                </a:lnTo>
                <a:cubicBezTo>
                  <a:pt x="66918" y="170316"/>
                  <a:pt x="62473" y="175396"/>
                  <a:pt x="68823" y="165871"/>
                </a:cubicBezTo>
                <a:cubicBezTo>
                  <a:pt x="69458" y="151901"/>
                  <a:pt x="69613" y="137901"/>
                  <a:pt x="70728" y="123961"/>
                </a:cubicBezTo>
                <a:cubicBezTo>
                  <a:pt x="70888" y="121959"/>
                  <a:pt x="71735" y="120042"/>
                  <a:pt x="72633" y="118246"/>
                </a:cubicBezTo>
                <a:cubicBezTo>
                  <a:pt x="73657" y="116198"/>
                  <a:pt x="75173" y="114436"/>
                  <a:pt x="76443" y="112531"/>
                </a:cubicBezTo>
                <a:lnTo>
                  <a:pt x="80253" y="93481"/>
                </a:lnTo>
                <a:cubicBezTo>
                  <a:pt x="80647" y="91512"/>
                  <a:pt x="81260" y="89562"/>
                  <a:pt x="82158" y="87766"/>
                </a:cubicBezTo>
                <a:cubicBezTo>
                  <a:pt x="83182" y="85718"/>
                  <a:pt x="84349" y="83670"/>
                  <a:pt x="85968" y="82051"/>
                </a:cubicBezTo>
                <a:cubicBezTo>
                  <a:pt x="87587" y="80432"/>
                  <a:pt x="89414" y="78550"/>
                  <a:pt x="91683" y="78241"/>
                </a:cubicBezTo>
                <a:cubicBezTo>
                  <a:pt x="103654" y="76609"/>
                  <a:pt x="115813" y="76971"/>
                  <a:pt x="127878" y="76336"/>
                </a:cubicBezTo>
                <a:cubicBezTo>
                  <a:pt x="129783" y="75701"/>
                  <a:pt x="131662" y="74983"/>
                  <a:pt x="133593" y="74431"/>
                </a:cubicBezTo>
                <a:cubicBezTo>
                  <a:pt x="136110" y="73712"/>
                  <a:pt x="139202" y="74202"/>
                  <a:pt x="141213" y="72526"/>
                </a:cubicBezTo>
                <a:cubicBezTo>
                  <a:pt x="143395" y="70708"/>
                  <a:pt x="143968" y="67543"/>
                  <a:pt x="145023" y="64906"/>
                </a:cubicBezTo>
                <a:lnTo>
                  <a:pt x="150738" y="47761"/>
                </a:lnTo>
                <a:cubicBezTo>
                  <a:pt x="152323" y="43005"/>
                  <a:pt x="159084" y="38127"/>
                  <a:pt x="162168" y="34426"/>
                </a:cubicBezTo>
                <a:cubicBezTo>
                  <a:pt x="163634" y="32667"/>
                  <a:pt x="164954" y="30759"/>
                  <a:pt x="165978" y="28711"/>
                </a:cubicBezTo>
                <a:cubicBezTo>
                  <a:pt x="167579" y="25510"/>
                  <a:pt x="168872" y="18428"/>
                  <a:pt x="169788" y="15376"/>
                </a:cubicBezTo>
                <a:cubicBezTo>
                  <a:pt x="170942" y="11529"/>
                  <a:pt x="169788" y="5216"/>
                  <a:pt x="173598" y="3946"/>
                </a:cubicBezTo>
                <a:lnTo>
                  <a:pt x="185028" y="136"/>
                </a:lnTo>
                <a:cubicBezTo>
                  <a:pt x="193918" y="771"/>
                  <a:pt x="203022" y="0"/>
                  <a:pt x="211698" y="2041"/>
                </a:cubicBezTo>
                <a:cubicBezTo>
                  <a:pt x="214320" y="2658"/>
                  <a:pt x="215343" y="6031"/>
                  <a:pt x="217413" y="7756"/>
                </a:cubicBezTo>
                <a:cubicBezTo>
                  <a:pt x="219172" y="9222"/>
                  <a:pt x="221265" y="10235"/>
                  <a:pt x="223128" y="11566"/>
                </a:cubicBezTo>
                <a:cubicBezTo>
                  <a:pt x="225712" y="13411"/>
                  <a:pt x="227908" y="15861"/>
                  <a:pt x="230748" y="17281"/>
                </a:cubicBezTo>
                <a:cubicBezTo>
                  <a:pt x="234340" y="19077"/>
                  <a:pt x="238368" y="19821"/>
                  <a:pt x="242178" y="21091"/>
                </a:cubicBezTo>
                <a:lnTo>
                  <a:pt x="247893" y="22996"/>
                </a:lnTo>
                <a:lnTo>
                  <a:pt x="253608" y="24901"/>
                </a:lnTo>
                <a:lnTo>
                  <a:pt x="259323" y="26806"/>
                </a:lnTo>
                <a:cubicBezTo>
                  <a:pt x="261694" y="30363"/>
                  <a:pt x="264965" y="36079"/>
                  <a:pt x="268848" y="38236"/>
                </a:cubicBezTo>
                <a:cubicBezTo>
                  <a:pt x="277803" y="43211"/>
                  <a:pt x="289834" y="43002"/>
                  <a:pt x="299328" y="43951"/>
                </a:cubicBezTo>
                <a:cubicBezTo>
                  <a:pt x="301233" y="45221"/>
                  <a:pt x="303284" y="46295"/>
                  <a:pt x="305043" y="47761"/>
                </a:cubicBezTo>
                <a:cubicBezTo>
                  <a:pt x="307113" y="49486"/>
                  <a:pt x="308516" y="51982"/>
                  <a:pt x="310758" y="53476"/>
                </a:cubicBezTo>
                <a:cubicBezTo>
                  <a:pt x="312429" y="54590"/>
                  <a:pt x="314568" y="54746"/>
                  <a:pt x="316473" y="55381"/>
                </a:cubicBezTo>
                <a:cubicBezTo>
                  <a:pt x="320283" y="57921"/>
                  <a:pt x="323559" y="61553"/>
                  <a:pt x="327903" y="63001"/>
                </a:cubicBezTo>
                <a:lnTo>
                  <a:pt x="339333" y="66811"/>
                </a:lnTo>
                <a:cubicBezTo>
                  <a:pt x="354705" y="71935"/>
                  <a:pt x="343044" y="68591"/>
                  <a:pt x="375528" y="70621"/>
                </a:cubicBezTo>
                <a:cubicBezTo>
                  <a:pt x="395279" y="75559"/>
                  <a:pt x="384715" y="73696"/>
                  <a:pt x="423153" y="70621"/>
                </a:cubicBezTo>
                <a:cubicBezTo>
                  <a:pt x="425763" y="70412"/>
                  <a:pt x="428165" y="68943"/>
                  <a:pt x="430773" y="68716"/>
                </a:cubicBezTo>
                <a:cubicBezTo>
                  <a:pt x="442809" y="67669"/>
                  <a:pt x="454903" y="67446"/>
                  <a:pt x="466968" y="66811"/>
                </a:cubicBezTo>
                <a:cubicBezTo>
                  <a:pt x="469508" y="66176"/>
                  <a:pt x="471990" y="65231"/>
                  <a:pt x="474588" y="64906"/>
                </a:cubicBezTo>
                <a:cubicBezTo>
                  <a:pt x="482175" y="63958"/>
                  <a:pt x="492971" y="69200"/>
                  <a:pt x="497448" y="63001"/>
                </a:cubicBezTo>
                <a:cubicBezTo>
                  <a:pt x="503779" y="54235"/>
                  <a:pt x="497125" y="41198"/>
                  <a:pt x="499353" y="30616"/>
                </a:cubicBezTo>
                <a:cubicBezTo>
                  <a:pt x="499825" y="28376"/>
                  <a:pt x="503163" y="28076"/>
                  <a:pt x="505068" y="26806"/>
                </a:cubicBezTo>
                <a:cubicBezTo>
                  <a:pt x="517133" y="27441"/>
                  <a:pt x="529542" y="25781"/>
                  <a:pt x="541263" y="28711"/>
                </a:cubicBezTo>
                <a:cubicBezTo>
                  <a:pt x="543803" y="29346"/>
                  <a:pt x="542700" y="33755"/>
                  <a:pt x="543168" y="36331"/>
                </a:cubicBezTo>
                <a:cubicBezTo>
                  <a:pt x="546369" y="53939"/>
                  <a:pt x="541780" y="45275"/>
                  <a:pt x="550788" y="57286"/>
                </a:cubicBezTo>
                <a:cubicBezTo>
                  <a:pt x="551423" y="59191"/>
                  <a:pt x="552693" y="60993"/>
                  <a:pt x="552693" y="63001"/>
                </a:cubicBezTo>
                <a:cubicBezTo>
                  <a:pt x="552693" y="70015"/>
                  <a:pt x="552258" y="77098"/>
                  <a:pt x="550788" y="83956"/>
                </a:cubicBezTo>
                <a:cubicBezTo>
                  <a:pt x="550308" y="86195"/>
                  <a:pt x="548444" y="87912"/>
                  <a:pt x="546978" y="89671"/>
                </a:cubicBezTo>
                <a:cubicBezTo>
                  <a:pt x="543396" y="93969"/>
                  <a:pt x="540316" y="96471"/>
                  <a:pt x="535548" y="99196"/>
                </a:cubicBezTo>
                <a:cubicBezTo>
                  <a:pt x="533082" y="100605"/>
                  <a:pt x="530468" y="101736"/>
                  <a:pt x="527928" y="103006"/>
                </a:cubicBezTo>
                <a:cubicBezTo>
                  <a:pt x="524770" y="107743"/>
                  <a:pt x="522380" y="110817"/>
                  <a:pt x="520308" y="116341"/>
                </a:cubicBezTo>
                <a:cubicBezTo>
                  <a:pt x="518477" y="121224"/>
                  <a:pt x="518801" y="125071"/>
                  <a:pt x="516498" y="129676"/>
                </a:cubicBezTo>
                <a:cubicBezTo>
                  <a:pt x="515474" y="131724"/>
                  <a:pt x="513958" y="133486"/>
                  <a:pt x="512688" y="135391"/>
                </a:cubicBezTo>
                <a:cubicBezTo>
                  <a:pt x="513323" y="144916"/>
                  <a:pt x="512522" y="154647"/>
                  <a:pt x="514593" y="163966"/>
                </a:cubicBezTo>
                <a:cubicBezTo>
                  <a:pt x="515177" y="166596"/>
                  <a:pt x="518238" y="167956"/>
                  <a:pt x="520308" y="169681"/>
                </a:cubicBezTo>
                <a:cubicBezTo>
                  <a:pt x="525232" y="173784"/>
                  <a:pt x="526010" y="173487"/>
                  <a:pt x="531738" y="175396"/>
                </a:cubicBezTo>
                <a:cubicBezTo>
                  <a:pt x="533643" y="176666"/>
                  <a:pt x="535405" y="178182"/>
                  <a:pt x="537453" y="179206"/>
                </a:cubicBezTo>
                <a:cubicBezTo>
                  <a:pt x="541358" y="181159"/>
                  <a:pt x="549070" y="182291"/>
                  <a:pt x="552693" y="183016"/>
                </a:cubicBezTo>
                <a:cubicBezTo>
                  <a:pt x="555868" y="182381"/>
                  <a:pt x="559077" y="181896"/>
                  <a:pt x="562218" y="181111"/>
                </a:cubicBezTo>
                <a:cubicBezTo>
                  <a:pt x="564166" y="180624"/>
                  <a:pt x="565925" y="179206"/>
                  <a:pt x="567933" y="179206"/>
                </a:cubicBezTo>
                <a:cubicBezTo>
                  <a:pt x="573053" y="179206"/>
                  <a:pt x="578093" y="180476"/>
                  <a:pt x="583173" y="181111"/>
                </a:cubicBezTo>
                <a:cubicBezTo>
                  <a:pt x="585078" y="182381"/>
                  <a:pt x="587675" y="182979"/>
                  <a:pt x="588888" y="184921"/>
                </a:cubicBezTo>
                <a:cubicBezTo>
                  <a:pt x="591017" y="188327"/>
                  <a:pt x="590902" y="192759"/>
                  <a:pt x="592698" y="196351"/>
                </a:cubicBezTo>
                <a:cubicBezTo>
                  <a:pt x="595027" y="201009"/>
                  <a:pt x="596952" y="205647"/>
                  <a:pt x="600318" y="209686"/>
                </a:cubicBezTo>
                <a:cubicBezTo>
                  <a:pt x="605914" y="216401"/>
                  <a:pt x="609498" y="217711"/>
                  <a:pt x="617463" y="223021"/>
                </a:cubicBezTo>
                <a:cubicBezTo>
                  <a:pt x="619134" y="224135"/>
                  <a:pt x="621350" y="224095"/>
                  <a:pt x="623178" y="224926"/>
                </a:cubicBezTo>
                <a:cubicBezTo>
                  <a:pt x="644667" y="234694"/>
                  <a:pt x="631107" y="230718"/>
                  <a:pt x="646038" y="234451"/>
                </a:cubicBezTo>
                <a:cubicBezTo>
                  <a:pt x="649848" y="236991"/>
                  <a:pt x="654230" y="238833"/>
                  <a:pt x="657468" y="242071"/>
                </a:cubicBezTo>
                <a:cubicBezTo>
                  <a:pt x="659373" y="243976"/>
                  <a:pt x="661458" y="245716"/>
                  <a:pt x="663183" y="247786"/>
                </a:cubicBezTo>
                <a:cubicBezTo>
                  <a:pt x="664649" y="249545"/>
                  <a:pt x="665374" y="251882"/>
                  <a:pt x="666993" y="253501"/>
                </a:cubicBezTo>
                <a:cubicBezTo>
                  <a:pt x="668612" y="255120"/>
                  <a:pt x="670803" y="256041"/>
                  <a:pt x="672708" y="257311"/>
                </a:cubicBezTo>
                <a:cubicBezTo>
                  <a:pt x="676056" y="267355"/>
                  <a:pt x="672400" y="259228"/>
                  <a:pt x="680328" y="268741"/>
                </a:cubicBezTo>
                <a:cubicBezTo>
                  <a:pt x="688266" y="278266"/>
                  <a:pt x="679376" y="271281"/>
                  <a:pt x="689853" y="278266"/>
                </a:cubicBezTo>
                <a:cubicBezTo>
                  <a:pt x="689578" y="279640"/>
                  <a:pt x="687717" y="290996"/>
                  <a:pt x="686043" y="293506"/>
                </a:cubicBezTo>
                <a:cubicBezTo>
                  <a:pt x="684549" y="295748"/>
                  <a:pt x="682233" y="297316"/>
                  <a:pt x="680328" y="299221"/>
                </a:cubicBezTo>
                <a:cubicBezTo>
                  <a:pt x="679046" y="304348"/>
                  <a:pt x="678171" y="310192"/>
                  <a:pt x="674613" y="314461"/>
                </a:cubicBezTo>
                <a:cubicBezTo>
                  <a:pt x="673147" y="316220"/>
                  <a:pt x="670657" y="316805"/>
                  <a:pt x="668898" y="318271"/>
                </a:cubicBezTo>
                <a:cubicBezTo>
                  <a:pt x="667095" y="319774"/>
                  <a:pt x="660725" y="327447"/>
                  <a:pt x="657468" y="327796"/>
                </a:cubicBezTo>
                <a:cubicBezTo>
                  <a:pt x="641671" y="329489"/>
                  <a:pt x="625718" y="329066"/>
                  <a:pt x="609843" y="329701"/>
                </a:cubicBezTo>
                <a:cubicBezTo>
                  <a:pt x="585322" y="337875"/>
                  <a:pt x="610429" y="330031"/>
                  <a:pt x="588888" y="335416"/>
                </a:cubicBezTo>
                <a:cubicBezTo>
                  <a:pt x="586940" y="335903"/>
                  <a:pt x="585149" y="336962"/>
                  <a:pt x="583173" y="337321"/>
                </a:cubicBezTo>
                <a:cubicBezTo>
                  <a:pt x="578136" y="338237"/>
                  <a:pt x="572993" y="338448"/>
                  <a:pt x="567933" y="339226"/>
                </a:cubicBezTo>
                <a:cubicBezTo>
                  <a:pt x="556179" y="341034"/>
                  <a:pt x="559742" y="341618"/>
                  <a:pt x="546978" y="343036"/>
                </a:cubicBezTo>
                <a:cubicBezTo>
                  <a:pt x="539378" y="343880"/>
                  <a:pt x="531738" y="344306"/>
                  <a:pt x="524118" y="344941"/>
                </a:cubicBezTo>
                <a:cubicBezTo>
                  <a:pt x="521578" y="346211"/>
                  <a:pt x="519157" y="347754"/>
                  <a:pt x="516498" y="348751"/>
                </a:cubicBezTo>
                <a:cubicBezTo>
                  <a:pt x="514047" y="349670"/>
                  <a:pt x="511284" y="349625"/>
                  <a:pt x="508878" y="350656"/>
                </a:cubicBezTo>
                <a:cubicBezTo>
                  <a:pt x="506774" y="351558"/>
                  <a:pt x="505068" y="353196"/>
                  <a:pt x="503163" y="354466"/>
                </a:cubicBezTo>
                <a:cubicBezTo>
                  <a:pt x="501893" y="356371"/>
                  <a:pt x="501341" y="359045"/>
                  <a:pt x="499353" y="360181"/>
                </a:cubicBezTo>
                <a:cubicBezTo>
                  <a:pt x="478459" y="372121"/>
                  <a:pt x="498974" y="353512"/>
                  <a:pt x="484113" y="365896"/>
                </a:cubicBezTo>
                <a:cubicBezTo>
                  <a:pt x="479815" y="369478"/>
                  <a:pt x="477313" y="372558"/>
                  <a:pt x="474588" y="377326"/>
                </a:cubicBezTo>
                <a:cubicBezTo>
                  <a:pt x="473179" y="379792"/>
                  <a:pt x="472187" y="382480"/>
                  <a:pt x="470778" y="384946"/>
                </a:cubicBezTo>
                <a:cubicBezTo>
                  <a:pt x="469642" y="386934"/>
                  <a:pt x="468434" y="388902"/>
                  <a:pt x="466968" y="390661"/>
                </a:cubicBezTo>
                <a:cubicBezTo>
                  <a:pt x="463408" y="394933"/>
                  <a:pt x="461144" y="397658"/>
                  <a:pt x="455538" y="398281"/>
                </a:cubicBezTo>
                <a:cubicBezTo>
                  <a:pt x="446050" y="399335"/>
                  <a:pt x="436488" y="399551"/>
                  <a:pt x="426963" y="400186"/>
                </a:cubicBezTo>
                <a:cubicBezTo>
                  <a:pt x="408582" y="404781"/>
                  <a:pt x="416858" y="402969"/>
                  <a:pt x="402198" y="405901"/>
                </a:cubicBezTo>
                <a:cubicBezTo>
                  <a:pt x="394072" y="411318"/>
                  <a:pt x="391349" y="413816"/>
                  <a:pt x="383148" y="417331"/>
                </a:cubicBezTo>
                <a:cubicBezTo>
                  <a:pt x="381302" y="418122"/>
                  <a:pt x="379338" y="418601"/>
                  <a:pt x="377433" y="419236"/>
                </a:cubicBezTo>
                <a:cubicBezTo>
                  <a:pt x="376743" y="419200"/>
                  <a:pt x="340571" y="418655"/>
                  <a:pt x="329808" y="415426"/>
                </a:cubicBezTo>
                <a:cubicBezTo>
                  <a:pt x="321459" y="412921"/>
                  <a:pt x="323488" y="411313"/>
                  <a:pt x="316473" y="407806"/>
                </a:cubicBezTo>
                <a:cubicBezTo>
                  <a:pt x="314677" y="406908"/>
                  <a:pt x="312663" y="406536"/>
                  <a:pt x="310758" y="405901"/>
                </a:cubicBezTo>
                <a:cubicBezTo>
                  <a:pt x="296712" y="408062"/>
                  <a:pt x="287583" y="404469"/>
                  <a:pt x="280278" y="415426"/>
                </a:cubicBezTo>
                <a:cubicBezTo>
                  <a:pt x="279164" y="417097"/>
                  <a:pt x="279164" y="419295"/>
                  <a:pt x="278373" y="421141"/>
                </a:cubicBezTo>
                <a:cubicBezTo>
                  <a:pt x="277254" y="423751"/>
                  <a:pt x="275682" y="426151"/>
                  <a:pt x="274563" y="428761"/>
                </a:cubicBezTo>
                <a:cubicBezTo>
                  <a:pt x="273772" y="430607"/>
                  <a:pt x="273772" y="432805"/>
                  <a:pt x="272658" y="434476"/>
                </a:cubicBezTo>
                <a:cubicBezTo>
                  <a:pt x="271164" y="436718"/>
                  <a:pt x="268988" y="438438"/>
                  <a:pt x="266943" y="440191"/>
                </a:cubicBezTo>
                <a:cubicBezTo>
                  <a:pt x="264532" y="442257"/>
                  <a:pt x="262419" y="445202"/>
                  <a:pt x="259323" y="445906"/>
                </a:cubicBezTo>
                <a:cubicBezTo>
                  <a:pt x="248109" y="448455"/>
                  <a:pt x="236463" y="448446"/>
                  <a:pt x="225033" y="449716"/>
                </a:cubicBezTo>
                <a:lnTo>
                  <a:pt x="213603" y="453526"/>
                </a:lnTo>
                <a:cubicBezTo>
                  <a:pt x="211698" y="454161"/>
                  <a:pt x="209857" y="455037"/>
                  <a:pt x="207888" y="455431"/>
                </a:cubicBezTo>
                <a:cubicBezTo>
                  <a:pt x="200920" y="456825"/>
                  <a:pt x="193378" y="457923"/>
                  <a:pt x="186933" y="461146"/>
                </a:cubicBezTo>
                <a:lnTo>
                  <a:pt x="179313" y="464956"/>
                </a:lnTo>
                <a:cubicBezTo>
                  <a:pt x="178043" y="466861"/>
                  <a:pt x="177122" y="469052"/>
                  <a:pt x="175503" y="470671"/>
                </a:cubicBezTo>
                <a:cubicBezTo>
                  <a:pt x="171810" y="474364"/>
                  <a:pt x="168721" y="474837"/>
                  <a:pt x="164073" y="476386"/>
                </a:cubicBezTo>
                <a:cubicBezTo>
                  <a:pt x="157088" y="475751"/>
                  <a:pt x="149664" y="476999"/>
                  <a:pt x="143118" y="474481"/>
                </a:cubicBezTo>
                <a:cubicBezTo>
                  <a:pt x="140467" y="473462"/>
                  <a:pt x="150421" y="470988"/>
                  <a:pt x="150738" y="470671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TRIKALA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45</a:t>
            </a:r>
            <a:endParaRPr/>
          </a:p>
        </p:txBody>
      </p:sp>
      <p:sp>
        <p:nvSpPr>
          <p:cNvPr id="336" name="CustomShape 106"/>
          <p:cNvSpPr/>
          <p:nvPr/>
        </p:nvSpPr>
        <p:spPr>
          <a:xfrm>
            <a:off x="7189200" y="3109680"/>
            <a:ext cx="505440" cy="368640"/>
          </a:xfrm>
          <a:custGeom>
            <a:avLst/>
            <a:gdLst/>
            <a:ahLst/>
            <a:rect l="0" t="0" r="r" b="b"/>
            <a:pathLst>
              <a:path w="608772" h="444241">
                <a:moveTo>
                  <a:pt x="35366" y="145389"/>
                </a:moveTo>
                <a:cubicBezTo>
                  <a:pt x="38541" y="144119"/>
                  <a:pt x="50728" y="144984"/>
                  <a:pt x="58226" y="143484"/>
                </a:cubicBezTo>
                <a:cubicBezTo>
                  <a:pt x="73235" y="140482"/>
                  <a:pt x="55282" y="139501"/>
                  <a:pt x="67751" y="133959"/>
                </a:cubicBezTo>
                <a:cubicBezTo>
                  <a:pt x="71854" y="132135"/>
                  <a:pt x="76641" y="132689"/>
                  <a:pt x="81086" y="132054"/>
                </a:cubicBezTo>
                <a:cubicBezTo>
                  <a:pt x="105607" y="123880"/>
                  <a:pt x="80500" y="131724"/>
                  <a:pt x="102041" y="126339"/>
                </a:cubicBezTo>
                <a:cubicBezTo>
                  <a:pt x="103989" y="125852"/>
                  <a:pt x="105796" y="124870"/>
                  <a:pt x="107756" y="124434"/>
                </a:cubicBezTo>
                <a:cubicBezTo>
                  <a:pt x="111527" y="123596"/>
                  <a:pt x="115376" y="123164"/>
                  <a:pt x="119186" y="122529"/>
                </a:cubicBezTo>
                <a:cubicBezTo>
                  <a:pt x="121091" y="121259"/>
                  <a:pt x="123471" y="120507"/>
                  <a:pt x="124901" y="118719"/>
                </a:cubicBezTo>
                <a:cubicBezTo>
                  <a:pt x="126893" y="116229"/>
                  <a:pt x="128658" y="101733"/>
                  <a:pt x="128711" y="101574"/>
                </a:cubicBezTo>
                <a:cubicBezTo>
                  <a:pt x="129715" y="98562"/>
                  <a:pt x="135962" y="91660"/>
                  <a:pt x="138236" y="90144"/>
                </a:cubicBezTo>
                <a:cubicBezTo>
                  <a:pt x="139907" y="89030"/>
                  <a:pt x="142046" y="88874"/>
                  <a:pt x="143951" y="88239"/>
                </a:cubicBezTo>
                <a:cubicBezTo>
                  <a:pt x="153008" y="82201"/>
                  <a:pt x="147494" y="85153"/>
                  <a:pt x="161096" y="80619"/>
                </a:cubicBezTo>
                <a:lnTo>
                  <a:pt x="166811" y="78714"/>
                </a:lnTo>
                <a:cubicBezTo>
                  <a:pt x="172526" y="79349"/>
                  <a:pt x="178378" y="79224"/>
                  <a:pt x="183956" y="80619"/>
                </a:cubicBezTo>
                <a:cubicBezTo>
                  <a:pt x="186177" y="81174"/>
                  <a:pt x="187579" y="83499"/>
                  <a:pt x="189671" y="84429"/>
                </a:cubicBezTo>
                <a:cubicBezTo>
                  <a:pt x="193341" y="86060"/>
                  <a:pt x="197291" y="86969"/>
                  <a:pt x="201101" y="88239"/>
                </a:cubicBezTo>
                <a:lnTo>
                  <a:pt x="206816" y="90144"/>
                </a:lnTo>
                <a:cubicBezTo>
                  <a:pt x="216341" y="88874"/>
                  <a:pt x="225899" y="87833"/>
                  <a:pt x="235391" y="86334"/>
                </a:cubicBezTo>
                <a:cubicBezTo>
                  <a:pt x="240861" y="85470"/>
                  <a:pt x="249801" y="82166"/>
                  <a:pt x="254441" y="80619"/>
                </a:cubicBezTo>
                <a:cubicBezTo>
                  <a:pt x="267106" y="76397"/>
                  <a:pt x="281111" y="79349"/>
                  <a:pt x="294446" y="78714"/>
                </a:cubicBezTo>
                <a:lnTo>
                  <a:pt x="323021" y="69189"/>
                </a:lnTo>
                <a:lnTo>
                  <a:pt x="328736" y="67284"/>
                </a:lnTo>
                <a:lnTo>
                  <a:pt x="334451" y="65379"/>
                </a:lnTo>
                <a:cubicBezTo>
                  <a:pt x="340334" y="56554"/>
                  <a:pt x="337420" y="62498"/>
                  <a:pt x="340166" y="50139"/>
                </a:cubicBezTo>
                <a:cubicBezTo>
                  <a:pt x="340271" y="49665"/>
                  <a:pt x="342997" y="38028"/>
                  <a:pt x="343976" y="36804"/>
                </a:cubicBezTo>
                <a:cubicBezTo>
                  <a:pt x="347159" y="32825"/>
                  <a:pt x="351205" y="32890"/>
                  <a:pt x="355406" y="31089"/>
                </a:cubicBezTo>
                <a:cubicBezTo>
                  <a:pt x="373162" y="23479"/>
                  <a:pt x="353085" y="30391"/>
                  <a:pt x="370646" y="25374"/>
                </a:cubicBezTo>
                <a:cubicBezTo>
                  <a:pt x="372577" y="24822"/>
                  <a:pt x="374376" y="23774"/>
                  <a:pt x="376361" y="23469"/>
                </a:cubicBezTo>
                <a:cubicBezTo>
                  <a:pt x="382668" y="22499"/>
                  <a:pt x="389061" y="22199"/>
                  <a:pt x="395411" y="21564"/>
                </a:cubicBezTo>
                <a:lnTo>
                  <a:pt x="406841" y="17754"/>
                </a:lnTo>
                <a:cubicBezTo>
                  <a:pt x="408746" y="17119"/>
                  <a:pt x="410760" y="16747"/>
                  <a:pt x="412556" y="15849"/>
                </a:cubicBezTo>
                <a:cubicBezTo>
                  <a:pt x="415096" y="14579"/>
                  <a:pt x="417445" y="12819"/>
                  <a:pt x="420176" y="12039"/>
                </a:cubicBezTo>
                <a:cubicBezTo>
                  <a:pt x="426403" y="10260"/>
                  <a:pt x="432876" y="9499"/>
                  <a:pt x="439226" y="8229"/>
                </a:cubicBezTo>
                <a:cubicBezTo>
                  <a:pt x="442401" y="7594"/>
                  <a:pt x="445514" y="6394"/>
                  <a:pt x="448751" y="6324"/>
                </a:cubicBezTo>
                <a:lnTo>
                  <a:pt x="536381" y="4419"/>
                </a:lnTo>
                <a:cubicBezTo>
                  <a:pt x="538286" y="3149"/>
                  <a:pt x="539820" y="862"/>
                  <a:pt x="542096" y="609"/>
                </a:cubicBezTo>
                <a:cubicBezTo>
                  <a:pt x="545935" y="182"/>
                  <a:pt x="550593" y="0"/>
                  <a:pt x="553526" y="2514"/>
                </a:cubicBezTo>
                <a:cubicBezTo>
                  <a:pt x="555984" y="4621"/>
                  <a:pt x="554646" y="8898"/>
                  <a:pt x="555431" y="12039"/>
                </a:cubicBezTo>
                <a:cubicBezTo>
                  <a:pt x="556355" y="15735"/>
                  <a:pt x="558166" y="20862"/>
                  <a:pt x="561146" y="23469"/>
                </a:cubicBezTo>
                <a:cubicBezTo>
                  <a:pt x="564592" y="26484"/>
                  <a:pt x="572576" y="31089"/>
                  <a:pt x="572576" y="31089"/>
                </a:cubicBezTo>
                <a:cubicBezTo>
                  <a:pt x="575116" y="34899"/>
                  <a:pt x="578148" y="38423"/>
                  <a:pt x="580196" y="42519"/>
                </a:cubicBezTo>
                <a:cubicBezTo>
                  <a:pt x="585030" y="52187"/>
                  <a:pt x="582431" y="47776"/>
                  <a:pt x="587816" y="55854"/>
                </a:cubicBezTo>
                <a:cubicBezTo>
                  <a:pt x="588451" y="58394"/>
                  <a:pt x="589002" y="60957"/>
                  <a:pt x="589721" y="63474"/>
                </a:cubicBezTo>
                <a:cubicBezTo>
                  <a:pt x="590273" y="65405"/>
                  <a:pt x="591174" y="67232"/>
                  <a:pt x="591626" y="69189"/>
                </a:cubicBezTo>
                <a:cubicBezTo>
                  <a:pt x="593082" y="75499"/>
                  <a:pt x="593865" y="81957"/>
                  <a:pt x="595436" y="88239"/>
                </a:cubicBezTo>
                <a:cubicBezTo>
                  <a:pt x="597828" y="97807"/>
                  <a:pt x="596513" y="93375"/>
                  <a:pt x="599246" y="101574"/>
                </a:cubicBezTo>
                <a:cubicBezTo>
                  <a:pt x="599881" y="109194"/>
                  <a:pt x="599651" y="116936"/>
                  <a:pt x="601151" y="124434"/>
                </a:cubicBezTo>
                <a:cubicBezTo>
                  <a:pt x="601600" y="126679"/>
                  <a:pt x="604303" y="127956"/>
                  <a:pt x="604961" y="130149"/>
                </a:cubicBezTo>
                <a:cubicBezTo>
                  <a:pt x="606251" y="134450"/>
                  <a:pt x="605985" y="139081"/>
                  <a:pt x="606866" y="143484"/>
                </a:cubicBezTo>
                <a:cubicBezTo>
                  <a:pt x="607260" y="145453"/>
                  <a:pt x="608136" y="147294"/>
                  <a:pt x="608771" y="149199"/>
                </a:cubicBezTo>
                <a:cubicBezTo>
                  <a:pt x="608136" y="163804"/>
                  <a:pt x="608542" y="178492"/>
                  <a:pt x="606866" y="193014"/>
                </a:cubicBezTo>
                <a:cubicBezTo>
                  <a:pt x="606471" y="196440"/>
                  <a:pt x="598898" y="202442"/>
                  <a:pt x="597341" y="204444"/>
                </a:cubicBezTo>
                <a:cubicBezTo>
                  <a:pt x="589699" y="214270"/>
                  <a:pt x="590690" y="212966"/>
                  <a:pt x="587816" y="221589"/>
                </a:cubicBezTo>
                <a:cubicBezTo>
                  <a:pt x="588451" y="228574"/>
                  <a:pt x="588729" y="235601"/>
                  <a:pt x="589721" y="242544"/>
                </a:cubicBezTo>
                <a:cubicBezTo>
                  <a:pt x="590005" y="244532"/>
                  <a:pt x="591139" y="246311"/>
                  <a:pt x="591626" y="248259"/>
                </a:cubicBezTo>
                <a:cubicBezTo>
                  <a:pt x="592411" y="251400"/>
                  <a:pt x="592191" y="254836"/>
                  <a:pt x="593531" y="257784"/>
                </a:cubicBezTo>
                <a:cubicBezTo>
                  <a:pt x="595426" y="261953"/>
                  <a:pt x="599703" y="264870"/>
                  <a:pt x="601151" y="269214"/>
                </a:cubicBezTo>
                <a:lnTo>
                  <a:pt x="603056" y="274929"/>
                </a:lnTo>
                <a:cubicBezTo>
                  <a:pt x="602994" y="275238"/>
                  <a:pt x="600788" y="288319"/>
                  <a:pt x="599246" y="290169"/>
                </a:cubicBezTo>
                <a:cubicBezTo>
                  <a:pt x="597213" y="292608"/>
                  <a:pt x="594383" y="294309"/>
                  <a:pt x="591626" y="295884"/>
                </a:cubicBezTo>
                <a:cubicBezTo>
                  <a:pt x="589883" y="296880"/>
                  <a:pt x="587816" y="297154"/>
                  <a:pt x="585911" y="297789"/>
                </a:cubicBezTo>
                <a:cubicBezTo>
                  <a:pt x="584006" y="299694"/>
                  <a:pt x="581690" y="301262"/>
                  <a:pt x="580196" y="303504"/>
                </a:cubicBezTo>
                <a:cubicBezTo>
                  <a:pt x="579082" y="305175"/>
                  <a:pt x="579545" y="307651"/>
                  <a:pt x="578291" y="309219"/>
                </a:cubicBezTo>
                <a:cubicBezTo>
                  <a:pt x="576861" y="311007"/>
                  <a:pt x="574481" y="311759"/>
                  <a:pt x="572576" y="313029"/>
                </a:cubicBezTo>
                <a:lnTo>
                  <a:pt x="564956" y="324459"/>
                </a:lnTo>
                <a:cubicBezTo>
                  <a:pt x="563504" y="326637"/>
                  <a:pt x="564573" y="329949"/>
                  <a:pt x="563051" y="332079"/>
                </a:cubicBezTo>
                <a:cubicBezTo>
                  <a:pt x="561206" y="334663"/>
                  <a:pt x="557971" y="335889"/>
                  <a:pt x="555431" y="337794"/>
                </a:cubicBezTo>
                <a:cubicBezTo>
                  <a:pt x="554796" y="339699"/>
                  <a:pt x="554424" y="341713"/>
                  <a:pt x="553526" y="343509"/>
                </a:cubicBezTo>
                <a:cubicBezTo>
                  <a:pt x="552502" y="345557"/>
                  <a:pt x="550618" y="347120"/>
                  <a:pt x="549716" y="349224"/>
                </a:cubicBezTo>
                <a:cubicBezTo>
                  <a:pt x="548685" y="351630"/>
                  <a:pt x="548530" y="354327"/>
                  <a:pt x="547811" y="356844"/>
                </a:cubicBezTo>
                <a:cubicBezTo>
                  <a:pt x="547259" y="358775"/>
                  <a:pt x="546393" y="360611"/>
                  <a:pt x="545906" y="362559"/>
                </a:cubicBezTo>
                <a:lnTo>
                  <a:pt x="542096" y="377799"/>
                </a:lnTo>
                <a:cubicBezTo>
                  <a:pt x="541461" y="382879"/>
                  <a:pt x="541538" y="388100"/>
                  <a:pt x="540191" y="393039"/>
                </a:cubicBezTo>
                <a:cubicBezTo>
                  <a:pt x="539589" y="395248"/>
                  <a:pt x="537712" y="396891"/>
                  <a:pt x="536381" y="398754"/>
                </a:cubicBezTo>
                <a:cubicBezTo>
                  <a:pt x="534536" y="401338"/>
                  <a:pt x="533077" y="404308"/>
                  <a:pt x="530666" y="406374"/>
                </a:cubicBezTo>
                <a:cubicBezTo>
                  <a:pt x="528510" y="408222"/>
                  <a:pt x="525512" y="408775"/>
                  <a:pt x="523046" y="410184"/>
                </a:cubicBezTo>
                <a:cubicBezTo>
                  <a:pt x="521058" y="411320"/>
                  <a:pt x="519423" y="413064"/>
                  <a:pt x="517331" y="413994"/>
                </a:cubicBezTo>
                <a:cubicBezTo>
                  <a:pt x="513661" y="415625"/>
                  <a:pt x="505901" y="417804"/>
                  <a:pt x="505901" y="417804"/>
                </a:cubicBezTo>
                <a:cubicBezTo>
                  <a:pt x="503996" y="419074"/>
                  <a:pt x="501945" y="420148"/>
                  <a:pt x="500186" y="421614"/>
                </a:cubicBezTo>
                <a:cubicBezTo>
                  <a:pt x="479454" y="438891"/>
                  <a:pt x="519358" y="425338"/>
                  <a:pt x="446846" y="431139"/>
                </a:cubicBezTo>
                <a:cubicBezTo>
                  <a:pt x="444306" y="432409"/>
                  <a:pt x="441836" y="433830"/>
                  <a:pt x="439226" y="434949"/>
                </a:cubicBezTo>
                <a:cubicBezTo>
                  <a:pt x="437380" y="435740"/>
                  <a:pt x="435307" y="435956"/>
                  <a:pt x="433511" y="436854"/>
                </a:cubicBezTo>
                <a:cubicBezTo>
                  <a:pt x="418739" y="444240"/>
                  <a:pt x="436446" y="437781"/>
                  <a:pt x="422081" y="442569"/>
                </a:cubicBezTo>
                <a:cubicBezTo>
                  <a:pt x="415096" y="441299"/>
                  <a:pt x="408037" y="440385"/>
                  <a:pt x="401126" y="438759"/>
                </a:cubicBezTo>
                <a:cubicBezTo>
                  <a:pt x="397217" y="437839"/>
                  <a:pt x="389696" y="434949"/>
                  <a:pt x="389696" y="434949"/>
                </a:cubicBezTo>
                <a:lnTo>
                  <a:pt x="372551" y="423519"/>
                </a:lnTo>
                <a:cubicBezTo>
                  <a:pt x="370373" y="422067"/>
                  <a:pt x="367439" y="422366"/>
                  <a:pt x="364931" y="421614"/>
                </a:cubicBezTo>
                <a:cubicBezTo>
                  <a:pt x="361084" y="420460"/>
                  <a:pt x="353501" y="417804"/>
                  <a:pt x="353501" y="417804"/>
                </a:cubicBezTo>
                <a:cubicBezTo>
                  <a:pt x="343456" y="411107"/>
                  <a:pt x="350802" y="417855"/>
                  <a:pt x="345881" y="406374"/>
                </a:cubicBezTo>
                <a:cubicBezTo>
                  <a:pt x="343377" y="400531"/>
                  <a:pt x="340395" y="399790"/>
                  <a:pt x="336356" y="394944"/>
                </a:cubicBezTo>
                <a:cubicBezTo>
                  <a:pt x="334890" y="393185"/>
                  <a:pt x="333816" y="391134"/>
                  <a:pt x="332546" y="389229"/>
                </a:cubicBezTo>
                <a:cubicBezTo>
                  <a:pt x="328171" y="371729"/>
                  <a:pt x="334494" y="389759"/>
                  <a:pt x="324926" y="377799"/>
                </a:cubicBezTo>
                <a:cubicBezTo>
                  <a:pt x="323672" y="376231"/>
                  <a:pt x="324135" y="373755"/>
                  <a:pt x="323021" y="372084"/>
                </a:cubicBezTo>
                <a:cubicBezTo>
                  <a:pt x="321527" y="369842"/>
                  <a:pt x="319211" y="368274"/>
                  <a:pt x="317306" y="366369"/>
                </a:cubicBezTo>
                <a:cubicBezTo>
                  <a:pt x="312226" y="367004"/>
                  <a:pt x="307103" y="367358"/>
                  <a:pt x="302066" y="368274"/>
                </a:cubicBezTo>
                <a:cubicBezTo>
                  <a:pt x="300090" y="368633"/>
                  <a:pt x="298359" y="370179"/>
                  <a:pt x="296351" y="370179"/>
                </a:cubicBezTo>
                <a:cubicBezTo>
                  <a:pt x="287438" y="370179"/>
                  <a:pt x="278571" y="368909"/>
                  <a:pt x="269681" y="368274"/>
                </a:cubicBezTo>
                <a:cubicBezTo>
                  <a:pt x="267776" y="367639"/>
                  <a:pt x="265386" y="367789"/>
                  <a:pt x="263966" y="366369"/>
                </a:cubicBezTo>
                <a:cubicBezTo>
                  <a:pt x="262546" y="364949"/>
                  <a:pt x="263175" y="362325"/>
                  <a:pt x="262061" y="360654"/>
                </a:cubicBezTo>
                <a:cubicBezTo>
                  <a:pt x="260567" y="358412"/>
                  <a:pt x="258251" y="356844"/>
                  <a:pt x="256346" y="354939"/>
                </a:cubicBezTo>
                <a:cubicBezTo>
                  <a:pt x="255711" y="353034"/>
                  <a:pt x="255695" y="350792"/>
                  <a:pt x="254441" y="349224"/>
                </a:cubicBezTo>
                <a:cubicBezTo>
                  <a:pt x="251755" y="345867"/>
                  <a:pt x="246776" y="344764"/>
                  <a:pt x="243011" y="343509"/>
                </a:cubicBezTo>
                <a:cubicBezTo>
                  <a:pt x="241741" y="341604"/>
                  <a:pt x="240225" y="339842"/>
                  <a:pt x="239201" y="337794"/>
                </a:cubicBezTo>
                <a:cubicBezTo>
                  <a:pt x="238303" y="335998"/>
                  <a:pt x="238864" y="333333"/>
                  <a:pt x="237296" y="332079"/>
                </a:cubicBezTo>
                <a:cubicBezTo>
                  <a:pt x="235252" y="330443"/>
                  <a:pt x="232216" y="330809"/>
                  <a:pt x="229676" y="330174"/>
                </a:cubicBezTo>
                <a:cubicBezTo>
                  <a:pt x="228406" y="328269"/>
                  <a:pt x="227197" y="326322"/>
                  <a:pt x="225866" y="324459"/>
                </a:cubicBezTo>
                <a:cubicBezTo>
                  <a:pt x="224021" y="321875"/>
                  <a:pt x="221571" y="319679"/>
                  <a:pt x="220151" y="316839"/>
                </a:cubicBezTo>
                <a:cubicBezTo>
                  <a:pt x="218980" y="314497"/>
                  <a:pt x="218881" y="311759"/>
                  <a:pt x="218246" y="309219"/>
                </a:cubicBezTo>
                <a:cubicBezTo>
                  <a:pt x="217611" y="296519"/>
                  <a:pt x="217986" y="283728"/>
                  <a:pt x="216341" y="271119"/>
                </a:cubicBezTo>
                <a:cubicBezTo>
                  <a:pt x="215720" y="266356"/>
                  <a:pt x="210929" y="263828"/>
                  <a:pt x="206816" y="263499"/>
                </a:cubicBezTo>
                <a:cubicBezTo>
                  <a:pt x="192876" y="262384"/>
                  <a:pt x="178876" y="262229"/>
                  <a:pt x="164906" y="261594"/>
                </a:cubicBezTo>
                <a:cubicBezTo>
                  <a:pt x="163001" y="260959"/>
                  <a:pt x="161199" y="259689"/>
                  <a:pt x="159191" y="259689"/>
                </a:cubicBezTo>
                <a:cubicBezTo>
                  <a:pt x="156573" y="259689"/>
                  <a:pt x="153422" y="259743"/>
                  <a:pt x="151571" y="261594"/>
                </a:cubicBezTo>
                <a:cubicBezTo>
                  <a:pt x="141015" y="272150"/>
                  <a:pt x="159746" y="267031"/>
                  <a:pt x="143951" y="274929"/>
                </a:cubicBezTo>
                <a:cubicBezTo>
                  <a:pt x="138563" y="277623"/>
                  <a:pt x="132521" y="278739"/>
                  <a:pt x="126806" y="280644"/>
                </a:cubicBezTo>
                <a:lnTo>
                  <a:pt x="121091" y="282549"/>
                </a:lnTo>
                <a:cubicBezTo>
                  <a:pt x="119821" y="284454"/>
                  <a:pt x="118211" y="286172"/>
                  <a:pt x="117281" y="288264"/>
                </a:cubicBezTo>
                <a:cubicBezTo>
                  <a:pt x="115515" y="292238"/>
                  <a:pt x="114121" y="301841"/>
                  <a:pt x="109661" y="305409"/>
                </a:cubicBezTo>
                <a:cubicBezTo>
                  <a:pt x="108093" y="306663"/>
                  <a:pt x="105851" y="306679"/>
                  <a:pt x="103946" y="307314"/>
                </a:cubicBezTo>
                <a:cubicBezTo>
                  <a:pt x="93319" y="314399"/>
                  <a:pt x="101962" y="309867"/>
                  <a:pt x="82991" y="313029"/>
                </a:cubicBezTo>
                <a:cubicBezTo>
                  <a:pt x="80408" y="313459"/>
                  <a:pt x="77954" y="314504"/>
                  <a:pt x="75371" y="314934"/>
                </a:cubicBezTo>
                <a:cubicBezTo>
                  <a:pt x="70321" y="315776"/>
                  <a:pt x="65211" y="316204"/>
                  <a:pt x="60131" y="316839"/>
                </a:cubicBezTo>
                <a:cubicBezTo>
                  <a:pt x="59496" y="318744"/>
                  <a:pt x="59222" y="320811"/>
                  <a:pt x="58226" y="322554"/>
                </a:cubicBezTo>
                <a:cubicBezTo>
                  <a:pt x="49909" y="337108"/>
                  <a:pt x="47969" y="330498"/>
                  <a:pt x="25841" y="332079"/>
                </a:cubicBezTo>
                <a:cubicBezTo>
                  <a:pt x="23936" y="333349"/>
                  <a:pt x="21885" y="334423"/>
                  <a:pt x="20126" y="335889"/>
                </a:cubicBezTo>
                <a:cubicBezTo>
                  <a:pt x="18056" y="337614"/>
                  <a:pt x="16967" y="342456"/>
                  <a:pt x="14411" y="341604"/>
                </a:cubicBezTo>
                <a:cubicBezTo>
                  <a:pt x="9299" y="339900"/>
                  <a:pt x="2981" y="330174"/>
                  <a:pt x="2981" y="330174"/>
                </a:cubicBezTo>
                <a:cubicBezTo>
                  <a:pt x="0" y="321230"/>
                  <a:pt x="466" y="325602"/>
                  <a:pt x="2981" y="313029"/>
                </a:cubicBezTo>
                <a:cubicBezTo>
                  <a:pt x="3494" y="310462"/>
                  <a:pt x="3715" y="307751"/>
                  <a:pt x="4886" y="305409"/>
                </a:cubicBezTo>
                <a:cubicBezTo>
                  <a:pt x="6934" y="301313"/>
                  <a:pt x="11058" y="298323"/>
                  <a:pt x="12506" y="293979"/>
                </a:cubicBezTo>
                <a:cubicBezTo>
                  <a:pt x="13141" y="292074"/>
                  <a:pt x="13859" y="290195"/>
                  <a:pt x="14411" y="288264"/>
                </a:cubicBezTo>
                <a:cubicBezTo>
                  <a:pt x="15130" y="285747"/>
                  <a:pt x="15017" y="282917"/>
                  <a:pt x="16316" y="280644"/>
                </a:cubicBezTo>
                <a:cubicBezTo>
                  <a:pt x="19701" y="274720"/>
                  <a:pt x="24194" y="274237"/>
                  <a:pt x="29651" y="271119"/>
                </a:cubicBezTo>
                <a:cubicBezTo>
                  <a:pt x="35839" y="267583"/>
                  <a:pt x="35828" y="266847"/>
                  <a:pt x="41081" y="261594"/>
                </a:cubicBezTo>
                <a:cubicBezTo>
                  <a:pt x="43960" y="250078"/>
                  <a:pt x="42158" y="256458"/>
                  <a:pt x="46796" y="242544"/>
                </a:cubicBezTo>
                <a:lnTo>
                  <a:pt x="48701" y="236829"/>
                </a:lnTo>
                <a:lnTo>
                  <a:pt x="50606" y="231114"/>
                </a:lnTo>
                <a:cubicBezTo>
                  <a:pt x="49971" y="226034"/>
                  <a:pt x="50048" y="220813"/>
                  <a:pt x="48701" y="215874"/>
                </a:cubicBezTo>
                <a:cubicBezTo>
                  <a:pt x="48099" y="213665"/>
                  <a:pt x="45289" y="212414"/>
                  <a:pt x="44891" y="210159"/>
                </a:cubicBezTo>
                <a:cubicBezTo>
                  <a:pt x="43342" y="201382"/>
                  <a:pt x="44027" y="192341"/>
                  <a:pt x="42986" y="183489"/>
                </a:cubicBezTo>
                <a:cubicBezTo>
                  <a:pt x="42751" y="181495"/>
                  <a:pt x="42335" y="179342"/>
                  <a:pt x="41081" y="177774"/>
                </a:cubicBezTo>
                <a:cubicBezTo>
                  <a:pt x="39651" y="175986"/>
                  <a:pt x="37271" y="175234"/>
                  <a:pt x="35366" y="173964"/>
                </a:cubicBezTo>
                <a:cubicBezTo>
                  <a:pt x="34731" y="167614"/>
                  <a:pt x="32412" y="161209"/>
                  <a:pt x="33461" y="154914"/>
                </a:cubicBezTo>
                <a:cubicBezTo>
                  <a:pt x="33837" y="152656"/>
                  <a:pt x="37557" y="152723"/>
                  <a:pt x="39176" y="151104"/>
                </a:cubicBezTo>
                <a:cubicBezTo>
                  <a:pt x="43338" y="146942"/>
                  <a:pt x="32191" y="146659"/>
                  <a:pt x="35366" y="14538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KARDITSA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400" strike="noStrike">
                <a:solidFill>
                  <a:srgbClr val="b4e3ff"/>
                </a:solidFill>
                <a:latin typeface="Arial"/>
              </a:rPr>
              <a:t>44</a:t>
            </a:r>
            <a:endParaRPr/>
          </a:p>
        </p:txBody>
      </p:sp>
      <p:sp>
        <p:nvSpPr>
          <p:cNvPr id="337" name="Line 107"/>
          <p:cNvSpPr/>
          <p:nvPr/>
        </p:nvSpPr>
        <p:spPr>
          <a:xfrm>
            <a:off x="5742360" y="1584000"/>
            <a:ext cx="0" cy="4571280"/>
          </a:xfrm>
          <a:prstGeom prst="line">
            <a:avLst/>
          </a:prstGeom>
          <a:ln w="9360">
            <a:solidFill>
              <a:schemeClr val="bg1">
                <a:lumMod val="65000"/>
              </a:schemeClr>
            </a:solidFill>
          </a:ln>
        </p:spPr>
      </p:sp>
      <p:sp>
        <p:nvSpPr>
          <p:cNvPr id="338" name="CustomShape 108"/>
          <p:cNvSpPr/>
          <p:nvPr/>
        </p:nvSpPr>
        <p:spPr>
          <a:xfrm>
            <a:off x="5431320" y="3437280"/>
            <a:ext cx="562680" cy="86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109"/>
          <p:cNvSpPr/>
          <p:nvPr/>
        </p:nvSpPr>
        <p:spPr>
          <a:xfrm rot="13627200">
            <a:off x="5255640" y="3564000"/>
            <a:ext cx="611640" cy="611640"/>
          </a:xfrm>
          <a:prstGeom prst="corner">
            <a:avLst>
              <a:gd name="adj1" fmla="val 19098"/>
              <a:gd name="adj2" fmla="val 199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110"/>
          <p:cNvSpPr/>
          <p:nvPr/>
        </p:nvSpPr>
        <p:spPr>
          <a:xfrm>
            <a:off x="6123240" y="1360800"/>
            <a:ext cx="1727640" cy="1727640"/>
          </a:xfrm>
          <a:prstGeom prst="ellipse">
            <a:avLst/>
          </a:prstGeom>
          <a:solidFill>
            <a:schemeClr val="accent2"/>
          </a:solidFill>
          <a:ln w="381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2800" strike="noStrike">
                <a:solidFill>
                  <a:srgbClr val="ffffff"/>
                </a:solidFill>
                <a:latin typeface="Arial"/>
              </a:rPr>
              <a:t>520m€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400" strike="noStrike">
                <a:solidFill>
                  <a:srgbClr val="ffffff"/>
                </a:solidFill>
                <a:latin typeface="Arial"/>
              </a:rPr>
              <a:t>Pharma CT investment in Greece</a:t>
            </a:r>
            <a:endParaRPr/>
          </a:p>
        </p:txBody>
      </p:sp>
      <p:sp>
        <p:nvSpPr>
          <p:cNvPr id="341" name="CustomShape 111"/>
          <p:cNvSpPr/>
          <p:nvPr/>
        </p:nvSpPr>
        <p:spPr>
          <a:xfrm>
            <a:off x="8925120" y="2975040"/>
            <a:ext cx="2878920" cy="117684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rIns="72000" tIns="72000" bIns="72000" anchor="ctr"/>
          <a:p>
            <a:pPr>
              <a:lnSpc>
                <a:spcPct val="100000"/>
              </a:lnSpc>
            </a:pPr>
            <a:r>
              <a:rPr b="1" lang="el-GR" sz="1600" strike="noStrike">
                <a:solidFill>
                  <a:srgbClr val="2b3a42"/>
                </a:solidFill>
                <a:latin typeface="Arial"/>
              </a:rPr>
              <a:t>Benefits for the state</a:t>
            </a:r>
            <a:r>
              <a:rPr b="1" lang="el-GR" sz="1600" strike="noStrike" baseline="30000">
                <a:solidFill>
                  <a:srgbClr val="2b3a42"/>
                </a:solidFill>
                <a:latin typeface="Arial"/>
              </a:rPr>
              <a:t>1</a:t>
            </a:r>
            <a:r>
              <a:rPr b="1" lang="el-GR" sz="1600" strike="noStrike">
                <a:solidFill>
                  <a:srgbClr val="2b3a42"/>
                </a:solidFill>
                <a:latin typeface="Arial"/>
              </a:rPr>
              <a:t>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l-GR" sz="1600" strike="noStrike">
                <a:solidFill>
                  <a:srgbClr val="2b3a42"/>
                </a:solidFill>
                <a:latin typeface="Arial"/>
              </a:rPr>
              <a:t>~1.1b€ </a:t>
            </a:r>
            <a:r>
              <a:rPr lang="el-GR" sz="1400" strike="noStrike">
                <a:solidFill>
                  <a:srgbClr val="2b3a42"/>
                </a:solidFill>
                <a:latin typeface="Arial"/>
              </a:rPr>
              <a:t>increase of GDP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l-GR" sz="1600" strike="noStrike">
                <a:solidFill>
                  <a:srgbClr val="2b3a42"/>
                </a:solidFill>
                <a:latin typeface="Arial"/>
              </a:rPr>
              <a:t>270m€ </a:t>
            </a:r>
            <a:r>
              <a:rPr lang="el-GR" sz="1400" strike="noStrike">
                <a:solidFill>
                  <a:srgbClr val="2b3a42"/>
                </a:solidFill>
                <a:latin typeface="Arial"/>
              </a:rPr>
              <a:t>increase of tax income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l-GR" sz="1600" strike="noStrike">
                <a:solidFill>
                  <a:srgbClr val="2b3a42"/>
                </a:solidFill>
                <a:latin typeface="Arial"/>
              </a:rPr>
              <a:t>~23k </a:t>
            </a:r>
            <a:r>
              <a:rPr lang="el-GR" sz="1400" strike="noStrike">
                <a:solidFill>
                  <a:srgbClr val="2b3a42"/>
                </a:solidFill>
                <a:latin typeface="Arial"/>
              </a:rPr>
              <a:t>new job positions </a:t>
            </a:r>
            <a:endParaRPr/>
          </a:p>
        </p:txBody>
      </p:sp>
      <p:sp>
        <p:nvSpPr>
          <p:cNvPr id="342" name="CustomShape 112"/>
          <p:cNvSpPr/>
          <p:nvPr/>
        </p:nvSpPr>
        <p:spPr>
          <a:xfrm>
            <a:off x="7851240" y="2224800"/>
            <a:ext cx="1073160" cy="133848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3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Line 113"/>
          <p:cNvSpPr/>
          <p:nvPr/>
        </p:nvSpPr>
        <p:spPr>
          <a:xfrm flipH="1">
            <a:off x="2866680" y="3305160"/>
            <a:ext cx="211320" cy="0"/>
          </a:xfrm>
          <a:prstGeom prst="line">
            <a:avLst/>
          </a:prstGeom>
          <a:ln w="12600">
            <a:solidFill>
              <a:schemeClr val="tx1"/>
            </a:solidFill>
            <a:tailEnd len="med" type="triangle" w="med"/>
          </a:ln>
        </p:spPr>
      </p:sp>
      <p:sp>
        <p:nvSpPr>
          <p:cNvPr id="344" name="Line 114"/>
          <p:cNvSpPr/>
          <p:nvPr/>
        </p:nvSpPr>
        <p:spPr>
          <a:xfrm>
            <a:off x="2666880" y="5675040"/>
            <a:ext cx="411120" cy="0"/>
          </a:xfrm>
          <a:prstGeom prst="line">
            <a:avLst/>
          </a:prstGeom>
          <a:ln w="12600">
            <a:solidFill>
              <a:schemeClr val="tx1"/>
            </a:solidFill>
          </a:ln>
        </p:spPr>
      </p:sp>
      <p:sp>
        <p:nvSpPr>
          <p:cNvPr id="345" name="Line 115"/>
          <p:cNvSpPr/>
          <p:nvPr/>
        </p:nvSpPr>
        <p:spPr>
          <a:xfrm flipV="1">
            <a:off x="3078000" y="3305160"/>
            <a:ext cx="0" cy="2369880"/>
          </a:xfrm>
          <a:prstGeom prst="line">
            <a:avLst/>
          </a:prstGeom>
          <a:ln w="12600">
            <a:solidFill>
              <a:schemeClr val="tx1"/>
            </a:solidFill>
          </a:ln>
        </p:spPr>
      </p:sp>
      <p:sp>
        <p:nvSpPr>
          <p:cNvPr id="346" name="CustomShape 116"/>
          <p:cNvSpPr/>
          <p:nvPr/>
        </p:nvSpPr>
        <p:spPr>
          <a:xfrm>
            <a:off x="1778040" y="1590840"/>
            <a:ext cx="65376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CustomShape 117"/>
          <p:cNvSpPr/>
          <p:nvPr/>
        </p:nvSpPr>
        <p:spPr>
          <a:xfrm>
            <a:off x="2004840" y="5599080"/>
            <a:ext cx="42660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118"/>
          <p:cNvSpPr/>
          <p:nvPr/>
        </p:nvSpPr>
        <p:spPr>
          <a:xfrm>
            <a:off x="2835360" y="4334040"/>
            <a:ext cx="487080" cy="310680"/>
          </a:xfrm>
          <a:prstGeom prst="ellipse">
            <a:avLst/>
          </a:prstGeom>
          <a:solidFill>
            <a:schemeClr val="accent4"/>
          </a:solidFill>
          <a:ln w="936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119"/>
          <p:cNvSpPr/>
          <p:nvPr/>
        </p:nvSpPr>
        <p:spPr>
          <a:xfrm>
            <a:off x="1925640" y="5416560"/>
            <a:ext cx="50616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120"/>
          <p:cNvSpPr/>
          <p:nvPr/>
        </p:nvSpPr>
        <p:spPr>
          <a:xfrm>
            <a:off x="1962000" y="5234040"/>
            <a:ext cx="46944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121"/>
          <p:cNvSpPr/>
          <p:nvPr/>
        </p:nvSpPr>
        <p:spPr>
          <a:xfrm>
            <a:off x="1805040" y="3228840"/>
            <a:ext cx="62676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122"/>
          <p:cNvSpPr/>
          <p:nvPr/>
        </p:nvSpPr>
        <p:spPr>
          <a:xfrm>
            <a:off x="2038320" y="3046320"/>
            <a:ext cx="39348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123"/>
          <p:cNvSpPr/>
          <p:nvPr/>
        </p:nvSpPr>
        <p:spPr>
          <a:xfrm>
            <a:off x="2044800" y="5965920"/>
            <a:ext cx="38700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124"/>
          <p:cNvSpPr/>
          <p:nvPr/>
        </p:nvSpPr>
        <p:spPr>
          <a:xfrm>
            <a:off x="2044800" y="5781600"/>
            <a:ext cx="38700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ustomShape 125"/>
          <p:cNvSpPr/>
          <p:nvPr/>
        </p:nvSpPr>
        <p:spPr>
          <a:xfrm>
            <a:off x="2046240" y="2863800"/>
            <a:ext cx="38556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126"/>
          <p:cNvSpPr/>
          <p:nvPr/>
        </p:nvSpPr>
        <p:spPr>
          <a:xfrm>
            <a:off x="1911240" y="2685960"/>
            <a:ext cx="52020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127"/>
          <p:cNvSpPr/>
          <p:nvPr/>
        </p:nvSpPr>
        <p:spPr>
          <a:xfrm>
            <a:off x="1917720" y="1957320"/>
            <a:ext cx="51408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128"/>
          <p:cNvSpPr/>
          <p:nvPr/>
        </p:nvSpPr>
        <p:spPr>
          <a:xfrm>
            <a:off x="1974960" y="1774800"/>
            <a:ext cx="45684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CustomShape 129"/>
          <p:cNvSpPr/>
          <p:nvPr/>
        </p:nvSpPr>
        <p:spPr>
          <a:xfrm>
            <a:off x="2039760" y="5051520"/>
            <a:ext cx="39168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CustomShape 130"/>
          <p:cNvSpPr/>
          <p:nvPr/>
        </p:nvSpPr>
        <p:spPr>
          <a:xfrm>
            <a:off x="1546200" y="4871880"/>
            <a:ext cx="88560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131"/>
          <p:cNvSpPr/>
          <p:nvPr/>
        </p:nvSpPr>
        <p:spPr>
          <a:xfrm>
            <a:off x="2023920" y="4692600"/>
            <a:ext cx="40752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CustomShape 132"/>
          <p:cNvSpPr/>
          <p:nvPr/>
        </p:nvSpPr>
        <p:spPr>
          <a:xfrm>
            <a:off x="1954080" y="4510080"/>
            <a:ext cx="47736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133"/>
          <p:cNvSpPr/>
          <p:nvPr/>
        </p:nvSpPr>
        <p:spPr>
          <a:xfrm>
            <a:off x="2001960" y="3960720"/>
            <a:ext cx="42984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134"/>
          <p:cNvSpPr/>
          <p:nvPr/>
        </p:nvSpPr>
        <p:spPr>
          <a:xfrm>
            <a:off x="2038320" y="3778200"/>
            <a:ext cx="39348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135"/>
          <p:cNvSpPr/>
          <p:nvPr/>
        </p:nvSpPr>
        <p:spPr>
          <a:xfrm>
            <a:off x="1976400" y="2139840"/>
            <a:ext cx="45540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136"/>
          <p:cNvSpPr/>
          <p:nvPr/>
        </p:nvSpPr>
        <p:spPr>
          <a:xfrm>
            <a:off x="2017800" y="3595680"/>
            <a:ext cx="41400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" name="CustomShape 137"/>
          <p:cNvSpPr/>
          <p:nvPr/>
        </p:nvSpPr>
        <p:spPr>
          <a:xfrm>
            <a:off x="1751040" y="3413160"/>
            <a:ext cx="68076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138"/>
          <p:cNvSpPr/>
          <p:nvPr/>
        </p:nvSpPr>
        <p:spPr>
          <a:xfrm>
            <a:off x="1947960" y="2505240"/>
            <a:ext cx="48384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ustomShape 139"/>
          <p:cNvSpPr/>
          <p:nvPr/>
        </p:nvSpPr>
        <p:spPr>
          <a:xfrm>
            <a:off x="2185920" y="2322360"/>
            <a:ext cx="24588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140"/>
          <p:cNvSpPr/>
          <p:nvPr/>
        </p:nvSpPr>
        <p:spPr>
          <a:xfrm>
            <a:off x="2200320" y="4327560"/>
            <a:ext cx="23148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CustomShape 141"/>
          <p:cNvSpPr/>
          <p:nvPr/>
        </p:nvSpPr>
        <p:spPr>
          <a:xfrm>
            <a:off x="2109960" y="4143240"/>
            <a:ext cx="321840" cy="15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142"/>
          <p:cNvSpPr/>
          <p:nvPr/>
        </p:nvSpPr>
        <p:spPr>
          <a:xfrm flipH="1" rot="16200000">
            <a:off x="1629000" y="5529600"/>
            <a:ext cx="235440" cy="314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3" name="Picture 18" descr=""/>
          <p:cNvPicPr/>
          <p:nvPr/>
        </p:nvPicPr>
        <p:blipFill>
          <a:blip r:embed="rId1"/>
          <a:stretch/>
        </p:blipFill>
        <p:spPr>
          <a:xfrm>
            <a:off x="948240" y="5413680"/>
            <a:ext cx="550080" cy="550080"/>
          </a:xfrm>
          <a:prstGeom prst="rect">
            <a:avLst/>
          </a:prstGeom>
          <a:ln w="9360">
            <a:noFill/>
          </a:ln>
        </p:spPr>
      </p:pic>
      <p:sp>
        <p:nvSpPr>
          <p:cNvPr id="374" name="CustomShape 143"/>
          <p:cNvSpPr/>
          <p:nvPr/>
        </p:nvSpPr>
        <p:spPr>
          <a:xfrm>
            <a:off x="3380040" y="4249440"/>
            <a:ext cx="1760400" cy="51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0000"/>
              </a:lnSpc>
            </a:pPr>
            <a:r>
              <a:rPr b="1" lang="el-GR" sz="1200" strike="noStrike">
                <a:solidFill>
                  <a:srgbClr val="2b3a42"/>
                </a:solidFill>
                <a:latin typeface="Arial"/>
              </a:rPr>
              <a:t>Increase in the investment from clinical trials </a:t>
            </a:r>
            <a:r>
              <a:rPr b="1" lang="el-GR" sz="1200" strike="noStrike" u="sng">
                <a:solidFill>
                  <a:srgbClr val="2b3a42"/>
                </a:solidFill>
                <a:latin typeface="Arial"/>
              </a:rPr>
              <a:t>per capita</a:t>
            </a:r>
            <a:r>
              <a:rPr b="1" lang="el-GR" sz="1200" strike="noStrike">
                <a:solidFill>
                  <a:srgbClr val="2b3a42"/>
                </a:solidFill>
                <a:latin typeface="Arial"/>
              </a:rPr>
              <a:t>(€)</a:t>
            </a:r>
            <a:endParaRPr/>
          </a:p>
        </p:txBody>
      </p:sp>
      <p:sp>
        <p:nvSpPr>
          <p:cNvPr id="375" name="CustomShape 144"/>
          <p:cNvSpPr/>
          <p:nvPr/>
        </p:nvSpPr>
        <p:spPr>
          <a:xfrm>
            <a:off x="11568600" y="6118200"/>
            <a:ext cx="623160" cy="5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TextShape 145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51F1096-6896-4D2B-9B72-C2A233A1DF1B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pic>
        <p:nvPicPr>
          <p:cNvPr id="377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378" name="" descr=""/>
          <p:cNvPicPr/>
          <p:nvPr/>
        </p:nvPicPr>
        <p:blipFill>
          <a:blip r:embed="rId3"/>
          <a:stretch/>
        </p:blipFill>
        <p:spPr>
          <a:xfrm>
            <a:off x="2286000" y="1371600"/>
            <a:ext cx="2959200" cy="490212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0" y="1122480"/>
            <a:ext cx="1219176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000000"/>
                </a:solidFill>
                <a:latin typeface="Calibri Light"/>
              </a:rPr>
              <a:t>Ευχαριστώ</a:t>
            </a:r>
            <a:endParaRPr/>
          </a:p>
        </p:txBody>
      </p:sp>
      <p:sp>
        <p:nvSpPr>
          <p:cNvPr id="380" name="TextShape 2"/>
          <p:cNvSpPr txBox="1"/>
          <p:nvPr/>
        </p:nvSpPr>
        <p:spPr>
          <a:xfrm>
            <a:off x="1523880" y="40683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filiotis_spyros@lilly.com</a:t>
            </a:r>
            <a:endParaRPr/>
          </a:p>
        </p:txBody>
      </p:sp>
      <p:sp>
        <p:nvSpPr>
          <p:cNvPr id="381" name="TextShape 3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6DCB1A9-05F7-4517-A84D-044E26F9CAAB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0" y="0"/>
            <a:ext cx="12191760" cy="822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History</a:t>
            </a: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1198800" y="1338120"/>
            <a:ext cx="10036800" cy="4827240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accent4">
                  <a:tint val="40000"/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4">
                  <a:tint val="40000"/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tint val="4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threePt">
              <a:rot lat="0" lon="0" rev="7500000"/>
            </a:lightRig>
          </a:scene3d>
          <a:sp3d extrusionH="63500" z="-152400" prstMaterial="matte">
            <a:bevelT prst="relaxedInset" w="144450" h="6350"/>
            <a:contourClr>
              <a:schemeClr val="bg1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69" name="CustomShape 3"/>
          <p:cNvSpPr/>
          <p:nvPr/>
        </p:nvSpPr>
        <p:spPr>
          <a:xfrm>
            <a:off x="3342960" y="4670280"/>
            <a:ext cx="200520" cy="200520"/>
          </a:xfrm>
          <a:prstGeom prst="ellipse">
            <a:avLst/>
          </a:prstGeom>
          <a:gradFill>
            <a:gsLst>
              <a:gs pos="0">
                <a:schemeClr val="accent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threePt">
              <a:rot lat="0" lon="0" rev="7500000"/>
            </a:lightRig>
          </a:scene3d>
          <a:sp3d prstMaterial="plastic">
            <a:bevelT prst="relaxedInset" w="127000" h="25400"/>
          </a:sp3d>
        </p:spPr>
        <p:style>
          <a:lnRef idx="0"/>
          <a:fillRef idx="0"/>
          <a:effectRef idx="2"/>
          <a:fontRef idx="minor"/>
        </p:style>
      </p:sp>
      <p:sp>
        <p:nvSpPr>
          <p:cNvPr id="170" name="CustomShape 4"/>
          <p:cNvSpPr/>
          <p:nvPr/>
        </p:nvSpPr>
        <p:spPr>
          <a:xfrm>
            <a:off x="2152440" y="5023800"/>
            <a:ext cx="260352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6560" rIns="0" tIns="0" bIns="0"/>
          <a:p>
            <a:pPr algn="ctr">
              <a:lnSpc>
                <a:spcPct val="70000"/>
              </a:lnSpc>
            </a:pPr>
            <a:r>
              <a:rPr lang="el-GR" sz="2000" strike="noStrike">
                <a:solidFill>
                  <a:srgbClr val="000000"/>
                </a:solidFill>
                <a:latin typeface="Meiryo"/>
                <a:ea typeface="Meiryo"/>
              </a:rPr>
              <a:t>2 April 1984</a:t>
            </a:r>
            <a:r>
              <a:rPr lang="el-GR" sz="2000" strike="noStrike">
                <a:solidFill>
                  <a:srgbClr val="000000"/>
                </a:solidFill>
                <a:latin typeface="Meiryo"/>
                <a:ea typeface="Meiryo"/>
              </a:rPr>
              <a:t>
</a:t>
            </a:r>
            <a:r>
              <a:rPr lang="el-GR" sz="2000" strike="noStrike">
                <a:solidFill>
                  <a:srgbClr val="000000"/>
                </a:solidFill>
                <a:latin typeface="Meiryo"/>
                <a:ea typeface="Meiryo"/>
              </a:rPr>
              <a:t>Pharmaserve Founded</a:t>
            </a:r>
            <a:endParaRPr/>
          </a:p>
        </p:txBody>
      </p:sp>
      <p:sp>
        <p:nvSpPr>
          <p:cNvPr id="171" name="CustomShape 5"/>
          <p:cNvSpPr/>
          <p:nvPr/>
        </p:nvSpPr>
        <p:spPr>
          <a:xfrm>
            <a:off x="5115600" y="3358080"/>
            <a:ext cx="362520" cy="362520"/>
          </a:xfrm>
          <a:prstGeom prst="ellipse">
            <a:avLst/>
          </a:prstGeom>
          <a:gradFill>
            <a:gsLst>
              <a:gs pos="0">
                <a:schemeClr val="accent4">
                  <a:hueOff val="4900445"/>
                  <a:satOff val="-20388"/>
                  <a:lumOff val="4804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4">
                  <a:hueOff val="4900445"/>
                  <a:satOff val="-20388"/>
                  <a:lumOff val="4804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hueOff val="4900445"/>
                  <a:satOff val="-20388"/>
                  <a:lumOff val="4804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threePt">
              <a:rot lat="0" lon="0" rev="7500000"/>
            </a:lightRig>
          </a:scene3d>
          <a:sp3d prstMaterial="plastic">
            <a:bevelT prst="relaxedInset" w="127000" h="25400"/>
          </a:sp3d>
        </p:spPr>
        <p:style>
          <a:lnRef idx="0"/>
          <a:fillRef idx="0"/>
          <a:effectRef idx="2"/>
          <a:fontRef idx="minor"/>
        </p:style>
      </p:sp>
      <p:sp>
        <p:nvSpPr>
          <p:cNvPr id="172" name="CustomShape 6"/>
          <p:cNvSpPr/>
          <p:nvPr/>
        </p:nvSpPr>
        <p:spPr>
          <a:xfrm>
            <a:off x="4883400" y="3763440"/>
            <a:ext cx="2681640" cy="21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92240" rIns="0" tIns="0" bIns="0"/>
          <a:p>
            <a:pPr algn="ctr">
              <a:lnSpc>
                <a:spcPct val="70000"/>
              </a:lnSpc>
            </a:pPr>
            <a:r>
              <a:rPr lang="el-GR" sz="2000" strike="noStrike">
                <a:solidFill>
                  <a:srgbClr val="000000"/>
                </a:solidFill>
                <a:latin typeface="Meiryo"/>
                <a:ea typeface="Meiryo"/>
              </a:rPr>
              <a:t>1 April 1994</a:t>
            </a:r>
            <a:r>
              <a:rPr lang="el-GR" sz="2000" strike="noStrike">
                <a:solidFill>
                  <a:srgbClr val="000000"/>
                </a:solidFill>
                <a:latin typeface="Meiryo"/>
                <a:ea typeface="Meiryo"/>
              </a:rPr>
              <a:t>
</a:t>
            </a:r>
            <a:r>
              <a:rPr lang="el-GR" sz="2000" strike="noStrike">
                <a:solidFill>
                  <a:srgbClr val="000000"/>
                </a:solidFill>
                <a:latin typeface="Meiryo"/>
                <a:ea typeface="Meiryo"/>
              </a:rPr>
              <a:t>Lilly acquires half of Pharmaserve and the Pharmaserve – Lilly</a:t>
            </a:r>
            <a:r>
              <a:rPr lang="el-GR" sz="2000" strike="noStrike">
                <a:solidFill>
                  <a:srgbClr val="000000"/>
                </a:solidFill>
                <a:latin typeface="Meiryo"/>
                <a:ea typeface="Meiryo"/>
              </a:rPr>
              <a:t>
</a:t>
            </a:r>
            <a:r>
              <a:rPr lang="el-GR" sz="2000" strike="noStrike">
                <a:solidFill>
                  <a:srgbClr val="000000"/>
                </a:solidFill>
                <a:latin typeface="Meiryo"/>
                <a:ea typeface="Meiryo"/>
              </a:rPr>
              <a:t>Joint Venture is Founded</a:t>
            </a:r>
            <a:endParaRPr/>
          </a:p>
        </p:txBody>
      </p:sp>
      <p:sp>
        <p:nvSpPr>
          <p:cNvPr id="173" name="CustomShape 7"/>
          <p:cNvSpPr/>
          <p:nvPr/>
        </p:nvSpPr>
        <p:spPr>
          <a:xfrm>
            <a:off x="7247520" y="2559600"/>
            <a:ext cx="501840" cy="501840"/>
          </a:xfrm>
          <a:prstGeom prst="ellipse">
            <a:avLst/>
          </a:prstGeom>
          <a:gradFill>
            <a:gsLst>
              <a:gs pos="0">
                <a:schemeClr val="accent4">
                  <a:hueOff val="9800891"/>
                  <a:satOff val="-40777"/>
                  <a:lumOff val="9608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4">
                  <a:hueOff val="9800891"/>
                  <a:satOff val="-40777"/>
                  <a:lumOff val="9608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hueOff val="9800891"/>
                  <a:satOff val="-40777"/>
                  <a:lumOff val="9608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threePt">
              <a:rot lat="0" lon="0" rev="7500000"/>
            </a:lightRig>
          </a:scene3d>
          <a:sp3d prstMaterial="plastic">
            <a:bevelT prst="relaxedInset" w="127000" h="25400"/>
          </a:sp3d>
        </p:spPr>
        <p:style>
          <a:lnRef idx="0"/>
          <a:fillRef idx="0"/>
          <a:effectRef idx="2"/>
          <a:fontRef idx="minor"/>
        </p:style>
      </p:sp>
      <p:sp>
        <p:nvSpPr>
          <p:cNvPr id="174" name="CustomShape 8"/>
          <p:cNvSpPr/>
          <p:nvPr/>
        </p:nvSpPr>
        <p:spPr>
          <a:xfrm>
            <a:off x="7396560" y="2700360"/>
            <a:ext cx="2681640" cy="28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66040" rIns="0" tIns="0" bIns="0"/>
          <a:p>
            <a:pPr algn="ctr">
              <a:lnSpc>
                <a:spcPct val="7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Meiryo"/>
                <a:ea typeface="Meiryo"/>
              </a:rPr>
              <a:t>27 May 1998</a:t>
            </a:r>
            <a:r>
              <a:rPr b="1" lang="el-GR" sz="2400" strike="noStrike">
                <a:solidFill>
                  <a:srgbClr val="000000"/>
                </a:solidFill>
                <a:latin typeface="Meiryo"/>
                <a:ea typeface="Meiryo"/>
              </a:rPr>
              <a:t>
</a:t>
            </a:r>
            <a:r>
              <a:rPr b="1" lang="el-GR" sz="2400" strike="noStrike">
                <a:solidFill>
                  <a:srgbClr val="000000"/>
                </a:solidFill>
                <a:latin typeface="Meiryo"/>
                <a:ea typeface="Meiryo"/>
              </a:rPr>
              <a:t>Clinical Trials in Greece begin</a:t>
            </a:r>
            <a:endParaRPr/>
          </a:p>
        </p:txBody>
      </p:sp>
      <p:pic>
        <p:nvPicPr>
          <p:cNvPr id="175" name="Picture 11" descr=""/>
          <p:cNvPicPr/>
          <p:nvPr/>
        </p:nvPicPr>
        <p:blipFill>
          <a:blip r:embed="rId1"/>
          <a:stretch/>
        </p:blipFill>
        <p:spPr>
          <a:xfrm>
            <a:off x="104760" y="4851720"/>
            <a:ext cx="2350440" cy="138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6" name="Picture 8" descr=""/>
          <p:cNvPicPr/>
          <p:nvPr/>
        </p:nvPicPr>
        <p:blipFill>
          <a:blip r:embed="rId2"/>
          <a:stretch/>
        </p:blipFill>
        <p:spPr>
          <a:xfrm>
            <a:off x="104760" y="78480"/>
            <a:ext cx="3854520" cy="1334520"/>
          </a:xfrm>
          <a:prstGeom prst="rect">
            <a:avLst/>
          </a:prstGeom>
          <a:ln>
            <a:noFill/>
          </a:ln>
        </p:spPr>
      </p:pic>
      <p:pic>
        <p:nvPicPr>
          <p:cNvPr id="177" name="Picture 11" descr=""/>
          <p:cNvPicPr/>
          <p:nvPr/>
        </p:nvPicPr>
        <p:blipFill>
          <a:blip r:embed="rId3"/>
          <a:stretch/>
        </p:blipFill>
        <p:spPr>
          <a:xfrm>
            <a:off x="438480" y="1661040"/>
            <a:ext cx="4321440" cy="28684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78" name="Picture 12" descr=""/>
          <p:cNvPicPr/>
          <p:nvPr/>
        </p:nvPicPr>
        <p:blipFill>
          <a:blip r:embed="rId4"/>
          <a:stretch/>
        </p:blipFill>
        <p:spPr>
          <a:xfrm>
            <a:off x="4760640" y="1175760"/>
            <a:ext cx="3985560" cy="150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9" name="CustomShape 9"/>
          <p:cNvSpPr/>
          <p:nvPr/>
        </p:nvSpPr>
        <p:spPr>
          <a:xfrm>
            <a:off x="1744560" y="4197600"/>
            <a:ext cx="15908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l-GR" sz="1169" strike="noStrike" u="sng">
                <a:solidFill>
                  <a:srgbClr val="044a91"/>
                </a:solidFill>
                <a:latin typeface="Calibri"/>
              </a:rPr>
              <a:t>Link to NY Times Article</a:t>
            </a:r>
            <a:endParaRPr/>
          </a:p>
        </p:txBody>
      </p:sp>
      <p:sp>
        <p:nvSpPr>
          <p:cNvPr id="180" name="TextShape 10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82D13C1-A911-4B66-B35F-B82976EB8568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0" y="0"/>
            <a:ext cx="12191760" cy="822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21 Years Clinical Research (1998-2019)</a:t>
            </a:r>
            <a:endParaRPr/>
          </a:p>
        </p:txBody>
      </p:sp>
      <p:graphicFrame>
        <p:nvGraphicFramePr>
          <p:cNvPr id="182" name="Table 2"/>
          <p:cNvGraphicFramePr/>
          <p:nvPr/>
        </p:nvGraphicFramePr>
        <p:xfrm>
          <a:off x="510480" y="906480"/>
          <a:ext cx="11170440" cy="5082480"/>
        </p:xfrm>
        <a:graphic>
          <a:graphicData uri="http://schemas.openxmlformats.org/drawingml/2006/table">
            <a:tbl>
              <a:tblPr/>
              <a:tblGrid>
                <a:gridCol w="2050920"/>
                <a:gridCol w="1672200"/>
                <a:gridCol w="1861560"/>
                <a:gridCol w="1861560"/>
                <a:gridCol w="1861560"/>
                <a:gridCol w="1862640"/>
              </a:tblGrid>
              <a:tr h="854280">
                <a:tc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Molecules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Trials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Centers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Investigators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Patients</a:t>
                      </a:r>
                      <a:endParaRPr/>
                    </a:p>
                  </a:txBody>
                  <a:tcPr/>
                </a:tc>
              </a:tr>
              <a:tr h="1686960"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Clinical Trials (Phase 2-3)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413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1,278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3,134</a:t>
                      </a:r>
                      <a:endParaRPr/>
                    </a:p>
                  </a:txBody>
                  <a:tcPr/>
                </a:tc>
              </a:tr>
              <a:tr h="1686960"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Observational Trials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850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1,094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12,479</a:t>
                      </a:r>
                      <a:endParaRPr/>
                    </a:p>
                  </a:txBody>
                  <a:tcPr/>
                </a:tc>
              </a:tr>
              <a:tr h="854280"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1,263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2,372</a:t>
                      </a:r>
                      <a:endParaRPr/>
                    </a:p>
                  </a:txBody>
                  <a:tcPr/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800" strike="noStrike">
                          <a:solidFill>
                            <a:srgbClr val="000000"/>
                          </a:solidFill>
                          <a:latin typeface="Calibri"/>
                        </a:rPr>
                        <a:t>15,613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CustomShape 3"/>
          <p:cNvSpPr/>
          <p:nvPr/>
        </p:nvSpPr>
        <p:spPr>
          <a:xfrm rot="20986200">
            <a:off x="4333680" y="2852640"/>
            <a:ext cx="1114200" cy="123480"/>
          </a:xfrm>
          <a:prstGeom prst="arc">
            <a:avLst>
              <a:gd name="adj1" fmla="val 16200000"/>
              <a:gd name="adj2" fmla="val 0"/>
            </a:avLst>
          </a:prstGeom>
          <a:noFill/>
          <a:ln w="2844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TextShape 4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79995EC-AE63-4556-B09F-B1F97E2DA52D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afterEffect" fill="hold" presetClass="entr" presetID="2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0" y="1122480"/>
            <a:ext cx="12191760" cy="3792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Οι κλινικές έρευνες 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
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ως όχημα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
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πρώιμης πρόσβασης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
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 στην καινοτομία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74D646F-CF01-48B1-97B7-3838062C5A60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0" y="0"/>
            <a:ext cx="12191760" cy="822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10 πρώτες αιτίες θανάτου στην Ελλάδα (80%)</a:t>
            </a:r>
            <a:endParaRPr/>
          </a:p>
        </p:txBody>
      </p:sp>
      <p:graphicFrame>
        <p:nvGraphicFramePr>
          <p:cNvPr id="188" name="Table 2"/>
          <p:cNvGraphicFramePr/>
          <p:nvPr/>
        </p:nvGraphicFramePr>
        <p:xfrm>
          <a:off x="247680" y="923760"/>
          <a:ext cx="5329800" cy="5252760"/>
        </p:xfrm>
        <a:graphic>
          <a:graphicData uri="http://schemas.openxmlformats.org/drawingml/2006/table">
            <a:tbl>
              <a:tblPr/>
              <a:tblGrid>
                <a:gridCol w="355680"/>
                <a:gridCol w="2553840"/>
                <a:gridCol w="1273320"/>
                <a:gridCol w="1146960"/>
              </a:tblGrid>
              <a:tr h="861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Αιτία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Θάνατοι / 100,000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Παγκόσμια Κατάταξη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Coronary Heart Disease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112,40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Stroke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65,08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Alzheimers/Dementia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31,29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l-GR" strike="noStrike">
                          <a:solidFill>
                            <a:srgbClr val="ff0000"/>
                          </a:solidFill>
                          <a:latin typeface="Calibri"/>
                        </a:rPr>
                        <a:t>24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Lung Cancers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27,48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l-GR" strike="noStrike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Lung Disease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20,62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Breast Cancer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17,85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Prostate Cancer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15,12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Influenza and Pneumonia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11,16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Kidney Disease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10,17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  <a:endParaRPr/>
                    </a:p>
                  </a:txBody>
                  <a:tcPr/>
                </a:tc>
              </a:tr>
              <a:tr h="44136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Colon-Rectum Cancers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9,81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9" name="Content Placeholder 11"/>
          <p:cNvGraphicFramePr/>
          <p:nvPr/>
        </p:nvGraphicFramePr>
        <p:xfrm>
          <a:off x="5852160" y="923760"/>
          <a:ext cx="6091920" cy="525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90" name="CustomShape 3"/>
          <p:cNvSpPr/>
          <p:nvPr/>
        </p:nvSpPr>
        <p:spPr>
          <a:xfrm>
            <a:off x="4504320" y="6281280"/>
            <a:ext cx="21470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Calibri"/>
              </a:rPr>
              <a:t>Παγκόσμιος Οργανισμός Υγείας</a:t>
            </a:r>
            <a:endParaRPr/>
          </a:p>
        </p:txBody>
      </p:sp>
      <p:sp>
        <p:nvSpPr>
          <p:cNvPr id="191" name="TextShape 4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48EFF12-7B45-465F-ADC2-E2CA56E66BB1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  <p:timing>
    <p:tnLst>
      <p:par>
        <p:cTn id="14" dur="indefinite" restart="never" nodeType="tmRoot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0" y="0"/>
            <a:ext cx="12191760" cy="822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Αυξανόμενος αριθμός φαρμάκων υπό ανάπτυξη</a:t>
            </a:r>
            <a:endParaRPr/>
          </a:p>
        </p:txBody>
      </p:sp>
      <p:pic>
        <p:nvPicPr>
          <p:cNvPr id="193" name="Content Placeholder 3" descr=""/>
          <p:cNvPicPr/>
          <p:nvPr/>
        </p:nvPicPr>
        <p:blipFill>
          <a:blip r:embed="rId1"/>
          <a:srcRect l="5692" t="16370" r="18198" b="13081"/>
          <a:stretch/>
        </p:blipFill>
        <p:spPr>
          <a:xfrm>
            <a:off x="550080" y="713880"/>
            <a:ext cx="11091240" cy="5782680"/>
          </a:xfrm>
          <a:prstGeom prst="rect">
            <a:avLst/>
          </a:prstGeom>
          <a:ln>
            <a:noFill/>
          </a:ln>
        </p:spPr>
      </p:pic>
      <p:sp>
        <p:nvSpPr>
          <p:cNvPr id="194" name="TextShape 2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3F7CA53-327D-450D-B177-4A28D1307C17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  <p:timing>
    <p:tnLst>
      <p:par>
        <p:cTn id="16" dur="indefinite" restart="never" nodeType="tmRoot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0" y="0"/>
            <a:ext cx="12191760" cy="822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Οφέλη για τον ασθενή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239760" y="910440"/>
            <a:ext cx="11712240" cy="650520"/>
          </a:xfrm>
          <a:prstGeom prst="roundRect">
            <a:avLst>
              <a:gd name="adj" fmla="val 16667"/>
            </a:avLst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6560" rIns="106560" tIns="138240" bIns="138240" anchor="ctr"/>
          <a:p>
            <a:pPr>
              <a:lnSpc>
                <a:spcPct val="90000"/>
              </a:lnSpc>
            </a:pPr>
            <a:r>
              <a:rPr b="1" lang="el-GR" sz="2800" strike="noStrike" u="sng">
                <a:solidFill>
                  <a:srgbClr val="ffffff"/>
                </a:solidFill>
                <a:latin typeface="Calibri"/>
              </a:rPr>
              <a:t>Πρόσβαση ασθενών σε νέες θεραπείες &amp; φάρμακα 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239760" y="1561320"/>
            <a:ext cx="1171224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71880" rIns="170640" tIns="30600" bIns="3060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Δυνατότητα θεραπευτικών επιλογών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Ελπίδα</a:t>
            </a:r>
            <a:endParaRPr/>
          </a:p>
        </p:txBody>
      </p:sp>
      <p:sp>
        <p:nvSpPr>
          <p:cNvPr id="198" name="CustomShape 4"/>
          <p:cNvSpPr/>
          <p:nvPr/>
        </p:nvSpPr>
        <p:spPr>
          <a:xfrm>
            <a:off x="239760" y="2335680"/>
            <a:ext cx="11712240" cy="650520"/>
          </a:xfrm>
          <a:prstGeom prst="roundRect">
            <a:avLst>
              <a:gd name="adj" fmla="val 16667"/>
            </a:avLst>
          </a:prstGeom>
          <a:solidFill>
            <a:schemeClr val="accent3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6560" rIns="106560" tIns="138240" bIns="138240" anchor="ctr"/>
          <a:p>
            <a:pPr>
              <a:lnSpc>
                <a:spcPct val="90000"/>
              </a:lnSpc>
            </a:pPr>
            <a:r>
              <a:rPr lang="el-GR" sz="2800" strike="noStrike">
                <a:solidFill>
                  <a:srgbClr val="ffffff"/>
                </a:solidFill>
                <a:latin typeface="Calibri"/>
              </a:rPr>
              <a:t>Εστιασμένη θεραπευτική αντιμετώπιση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239760" y="2986560"/>
            <a:ext cx="11712240" cy="3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71880" rIns="170640" tIns="30600" bIns="3060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Συνεχής Ιατρική Παρακολούθηση 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239760" y="3373560"/>
            <a:ext cx="11712240" cy="650520"/>
          </a:xfrm>
          <a:prstGeom prst="roundRect">
            <a:avLst>
              <a:gd name="adj" fmla="val 16667"/>
            </a:avLst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6560" rIns="106560" tIns="138240" bIns="138240" anchor="ctr"/>
          <a:p>
            <a:pPr>
              <a:lnSpc>
                <a:spcPct val="90000"/>
              </a:lnSpc>
            </a:pPr>
            <a:r>
              <a:rPr lang="el-GR" sz="2800" strike="noStrike">
                <a:solidFill>
                  <a:srgbClr val="ffffff"/>
                </a:solidFill>
                <a:latin typeface="Calibri"/>
              </a:rPr>
              <a:t>Καλύτερη υγειονομική περίθαλψη</a:t>
            </a:r>
            <a:endParaRPr/>
          </a:p>
        </p:txBody>
      </p:sp>
      <p:sp>
        <p:nvSpPr>
          <p:cNvPr id="201" name="CustomShape 7"/>
          <p:cNvSpPr/>
          <p:nvPr/>
        </p:nvSpPr>
        <p:spPr>
          <a:xfrm>
            <a:off x="239760" y="4024440"/>
            <a:ext cx="11712240" cy="117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71880" rIns="170640" tIns="30600" bIns="3060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Οι πιο σύγχρονες παγκόσμιες πρακτικές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Φάρμακα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Διαγνωστικές και Απεικονιστικές εξετάσεις </a:t>
            </a: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239760" y="5195520"/>
            <a:ext cx="11712240" cy="650520"/>
          </a:xfrm>
          <a:prstGeom prst="roundRect">
            <a:avLst>
              <a:gd name="adj" fmla="val 16667"/>
            </a:avLst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6560" rIns="106560" tIns="138240" bIns="138240" anchor="ctr"/>
          <a:p>
            <a:pPr>
              <a:lnSpc>
                <a:spcPct val="90000"/>
              </a:lnSpc>
            </a:pPr>
            <a:r>
              <a:rPr lang="el-GR" sz="2800" strike="noStrike">
                <a:solidFill>
                  <a:srgbClr val="ffffff"/>
                </a:solidFill>
                <a:latin typeface="Calibri"/>
              </a:rPr>
              <a:t>Βελτίωση ποιότητας και προσδόκιμου ζωής</a:t>
            </a:r>
            <a:endParaRPr/>
          </a:p>
        </p:txBody>
      </p:sp>
      <p:sp>
        <p:nvSpPr>
          <p:cNvPr id="203" name="CustomShape 9"/>
          <p:cNvSpPr/>
          <p:nvPr/>
        </p:nvSpPr>
        <p:spPr>
          <a:xfrm>
            <a:off x="239760" y="5860080"/>
            <a:ext cx="11712240" cy="650520"/>
          </a:xfrm>
          <a:prstGeom prst="roundRect">
            <a:avLst>
              <a:gd name="adj" fmla="val 16667"/>
            </a:avLst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6560" rIns="106560" tIns="138240" bIns="138240" anchor="ctr"/>
          <a:p>
            <a:pPr>
              <a:lnSpc>
                <a:spcPct val="90000"/>
              </a:lnSpc>
            </a:pPr>
            <a:r>
              <a:rPr lang="el-GR" sz="2800" strike="noStrike">
                <a:solidFill>
                  <a:srgbClr val="ffffff"/>
                </a:solidFill>
                <a:latin typeface="Calibri"/>
              </a:rPr>
              <a:t>Συμμετοχή στην εξέλιξη της επιστήμης</a:t>
            </a:r>
            <a:endParaRPr/>
          </a:p>
        </p:txBody>
      </p:sp>
      <p:sp>
        <p:nvSpPr>
          <p:cNvPr id="204" name="TextShape 10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B17ADA3-EE99-4660-AE31-68A8685B808F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  <p:timing>
    <p:tnLst>
      <p:par>
        <p:cTn id="18" dur="indefinite" restart="never" nodeType="tmRoot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0" y="1122480"/>
            <a:ext cx="12191760" cy="2945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Οι κλινικές έρευνες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
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 ως όχημα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
</a:t>
            </a:r>
            <a:r>
              <a:rPr b="1" lang="en-US" sz="6000" strike="noStrike">
                <a:solidFill>
                  <a:srgbClr val="000000"/>
                </a:solidFill>
                <a:latin typeface="Calibri Light"/>
              </a:rPr>
              <a:t>οικονομικής ανάπτυξης</a:t>
            </a:r>
            <a:endParaRPr/>
          </a:p>
        </p:txBody>
      </p:sp>
      <p:sp>
        <p:nvSpPr>
          <p:cNvPr id="206" name="TextShape 2"/>
          <p:cNvSpPr txBox="1"/>
          <p:nvPr/>
        </p:nvSpPr>
        <p:spPr>
          <a:xfrm>
            <a:off x="1523880" y="40683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endParaRPr/>
          </a:p>
        </p:txBody>
      </p:sp>
      <p:sp>
        <p:nvSpPr>
          <p:cNvPr id="207" name="TextShape 3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85446E9-F7A0-4692-AA8C-711AF572A22D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  <p:timing>
    <p:tnLst>
      <p:par>
        <p:cTn id="20" dur="indefinite" restart="never" nodeType="tmRoot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0" y="0"/>
            <a:ext cx="12191760" cy="822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 Light"/>
              </a:rPr>
              <a:t>Όχημα Οικονομικής Ανάπτυξης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239760" y="1376280"/>
            <a:ext cx="11712240" cy="815040"/>
          </a:xfrm>
          <a:prstGeom prst="roundRect">
            <a:avLst>
              <a:gd name="adj" fmla="val 16667"/>
            </a:avLst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29600" rIns="129600" tIns="169560" bIns="169200" anchor="ctr"/>
          <a:p>
            <a:pPr>
              <a:lnSpc>
                <a:spcPct val="90000"/>
              </a:lnSpc>
            </a:pPr>
            <a:r>
              <a:rPr lang="el-GR" sz="3400" strike="noStrike">
                <a:solidFill>
                  <a:srgbClr val="ffffff"/>
                </a:solidFill>
                <a:latin typeface="Calibri"/>
              </a:rPr>
              <a:t>Εξάγουμε γνώση και δεδομένα</a:t>
            </a:r>
            <a:endParaRPr/>
          </a:p>
        </p:txBody>
      </p:sp>
      <p:sp>
        <p:nvSpPr>
          <p:cNvPr id="210" name="CustomShape 3"/>
          <p:cNvSpPr/>
          <p:nvPr/>
        </p:nvSpPr>
        <p:spPr>
          <a:xfrm>
            <a:off x="239760" y="2191680"/>
            <a:ext cx="11712240" cy="94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71880" rIns="199080" tIns="35640" bIns="3564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&gt; 100% τοπική προστιθέμενη αξία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&gt; 200% Πολλαπλασιαστής στο Α.Ε.Π. (μελέτη I.O.B.E.)</a:t>
            </a:r>
            <a:endParaRPr/>
          </a:p>
        </p:txBody>
      </p:sp>
      <p:sp>
        <p:nvSpPr>
          <p:cNvPr id="211" name="CustomShape 4"/>
          <p:cNvSpPr/>
          <p:nvPr/>
        </p:nvSpPr>
        <p:spPr>
          <a:xfrm>
            <a:off x="239760" y="3142080"/>
            <a:ext cx="11712240" cy="815040"/>
          </a:xfrm>
          <a:prstGeom prst="roundRect">
            <a:avLst>
              <a:gd name="adj" fmla="val 16667"/>
            </a:avLst>
          </a:prstGeom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29600" rIns="129600" tIns="169560" bIns="169200" anchor="ctr"/>
          <a:p>
            <a:pPr>
              <a:lnSpc>
                <a:spcPct val="90000"/>
              </a:lnSpc>
            </a:pPr>
            <a:r>
              <a:rPr lang="el-GR" sz="3400" strike="noStrike">
                <a:solidFill>
                  <a:srgbClr val="ffffff"/>
                </a:solidFill>
                <a:latin typeface="Calibri"/>
              </a:rPr>
              <a:t>Εισροή σημαντικών κεφαλαίων από το εξωτερικό</a:t>
            </a:r>
            <a:endParaRPr/>
          </a:p>
        </p:txBody>
      </p:sp>
      <p:sp>
        <p:nvSpPr>
          <p:cNvPr id="212" name="CustomShape 5"/>
          <p:cNvSpPr/>
          <p:nvPr/>
        </p:nvSpPr>
        <p:spPr>
          <a:xfrm>
            <a:off x="239760" y="3957480"/>
            <a:ext cx="11712240" cy="94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71880" rIns="199080" tIns="35640" bIns="3564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Επένδυση σε δομές υγείας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Θέσεις εργασίας υψηλής τεχνογνωσίας</a:t>
            </a:r>
            <a:endParaRPr/>
          </a:p>
        </p:txBody>
      </p:sp>
      <p:sp>
        <p:nvSpPr>
          <p:cNvPr id="213" name="CustomShape 6"/>
          <p:cNvSpPr/>
          <p:nvPr/>
        </p:nvSpPr>
        <p:spPr>
          <a:xfrm>
            <a:off x="239760" y="4907520"/>
            <a:ext cx="11712240" cy="815040"/>
          </a:xfrm>
          <a:prstGeom prst="roundRect">
            <a:avLst>
              <a:gd name="adj" fmla="val 16667"/>
            </a:avLst>
          </a:prstGeom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29600" rIns="129600" tIns="169560" bIns="169200" anchor="ctr"/>
          <a:p>
            <a:pPr>
              <a:lnSpc>
                <a:spcPct val="90000"/>
              </a:lnSpc>
            </a:pPr>
            <a:r>
              <a:rPr lang="el-GR" sz="3400" strike="noStrike">
                <a:solidFill>
                  <a:srgbClr val="ffffff"/>
                </a:solidFill>
                <a:latin typeface="Calibri"/>
              </a:rPr>
              <a:t>Αξιοποίηση ανθρώπινου δυναμικού σε εξειδικευμένους τομείς</a:t>
            </a:r>
            <a:endParaRPr/>
          </a:p>
        </p:txBody>
      </p:sp>
      <p:sp>
        <p:nvSpPr>
          <p:cNvPr id="214" name="TextShape 7"/>
          <p:cNvSpPr txBox="1"/>
          <p:nvPr/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8821CE1-7567-444D-9D02-1A19DBC4EB3A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transition>
    <p:fade/>
  </p:transition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Application>LibreOffice/4.4.0.3$Windows_x86 LibreOffice_project/de093506bcdc5fafd9023ee680b8c60e3e0645d7</Application>
  <Paragraphs>280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2020-02-12T11:24:28Z</dcterms:created>
  <dc:creator>SPYROS FILIOTIS</dc:creator>
  <dc:language>el-GR</dc:language>
  <cp:lastModifiedBy>SPYROS FILIOTIS</cp:lastModifiedBy>
  <dcterms:modified xsi:type="dcterms:W3CDTF">2020-02-17T12:44:24Z</dcterms:modified>
  <cp:revision>20</cp:revision>
  <dc:title>Οι κλινικές έρευνες ως όχημα πρώιμης πρόσβασης στην καινοτομία  και οικονομικής ανάπτυξης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