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81" r:id="rId3"/>
    <p:sldId id="282" r:id="rId4"/>
    <p:sldId id="284" r:id="rId5"/>
    <p:sldId id="563" r:id="rId6"/>
    <p:sldId id="283" r:id="rId7"/>
    <p:sldId id="285" r:id="rId8"/>
    <p:sldId id="564" r:id="rId9"/>
    <p:sldId id="257" r:id="rId10"/>
    <p:sldId id="258" r:id="rId11"/>
    <p:sldId id="565" r:id="rId12"/>
    <p:sldId id="566" r:id="rId13"/>
    <p:sldId id="259" r:id="rId14"/>
    <p:sldId id="567" r:id="rId15"/>
    <p:sldId id="568" r:id="rId16"/>
    <p:sldId id="56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5" autoAdjust="0"/>
    <p:restoredTop sz="93625"/>
  </p:normalViewPr>
  <p:slideViewPr>
    <p:cSldViewPr>
      <p:cViewPr varScale="1">
        <p:scale>
          <a:sx n="80" d="100"/>
          <a:sy n="80" d="100"/>
        </p:scale>
        <p:origin x="17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6F289-8304-406E-BD79-DE113FADB657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3EDA-9CBD-4856-BDB3-F136EA08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52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60D1F7-0207-414D-85A6-44414B412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62442FE-ABAA-4ED0-8679-6B0539C2E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886B06-2A75-428D-9B9B-F89D04FA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3826-B5C9-48EE-869F-8463B58EE892}" type="datetime1">
              <a:rPr lang="el-GR" smtClean="0"/>
              <a:t>18/2/2020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1C743B-C816-410C-8963-DACA2C11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E692E8-7938-4502-A621-1AB45C88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88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E57079-D0BE-4BC0-BCDE-AE9ADECE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66560CA-101B-4998-98B2-8EE1293B3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3FDD83-023D-4E95-927F-9861716A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514C-70C2-4071-91BB-FD87AD583D75}" type="datetime1">
              <a:rPr lang="el-GR" smtClean="0"/>
              <a:t>18/2/2020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A065C6-A464-41A7-974F-48FA05B9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44D3EF-D162-4D10-B732-12854413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8742BFB-5437-45B6-826C-D04046A1B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5DBDE21-2523-42A3-8B44-A85F792A0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D1FBB7-9C42-4095-AFDD-1A8FDF08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3E9-85AA-4EE2-81C4-280C28BA2ECC}" type="datetime1">
              <a:rPr lang="el-GR" smtClean="0"/>
              <a:t>18/2/2020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E430AF2-82B0-4806-A1DF-80F2E98C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A22593-2441-4BF9-B424-B50ED45C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31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3F655E-C6B1-4E95-9544-596A1167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13F158-4D90-4DD9-9D47-B37CFAA8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F68214-4C16-4374-9C0C-B2AAB703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A802-AD1B-48C3-BDE3-8FFE379794C8}" type="datetime1">
              <a:rPr lang="el-GR" smtClean="0"/>
              <a:t>18/2/2020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C31AC0-F0F5-4EFE-9300-97C0209E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6FD27B-54B4-41BF-8E78-9E4AE661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92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B8551D-AF9E-4FB3-8323-C85459D0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056948-FDBF-451A-B111-1EA1435EF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361C02-7EAD-41D4-BBE5-3C315CD4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D84-C0CC-41BA-9FB2-6163F75F765F}" type="datetime1">
              <a:rPr lang="el-GR" smtClean="0"/>
              <a:t>18/2/2020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80D943-41B0-485A-B064-CA4B2D05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CED77B-5DAC-44FD-A796-1ABE2C68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04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BA327-B270-4664-959D-B8104ACD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AEB485-7E72-4DFD-AAFD-C17B4F528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EE3C483-78B1-46BE-A0C2-B1AAC0A2B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6EBA3F6-C6A8-4F14-BF3E-E2BEB6A4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B79D-B43D-4B5C-942F-3F9D77AD42A4}" type="datetime1">
              <a:rPr lang="el-GR" smtClean="0"/>
              <a:t>18/2/2020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2AE7A3-E69D-44BD-AD86-3E720684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086661-1AD1-4EB5-8868-A5B6A351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55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B630F6-C2FF-47FE-BBF9-DC5A3524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2C9A4E7-8BAE-4E47-B092-6A92BAA5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B97844A-A12E-42B5-853D-10E0D94D3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126233C-FD2E-4397-BA77-24E5B3EE4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F5B5CDF-5623-4FAD-AF70-CEB793710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1D25298-60F7-42BA-99DF-52D609A6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FFDB-4E11-4AFD-8BB0-2F016A49FD63}" type="datetime1">
              <a:rPr lang="el-GR" smtClean="0"/>
              <a:t>18/2/2020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0A11FBE-523C-4C0D-B646-4313B008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B7951DE-AB7A-4241-8E1A-6C139CAD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00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517778-E0DB-4791-B53B-FF2FADE7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4AB4225-9E85-4DB1-98EE-72F499D7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2143-F3BA-4706-B208-9A29371D26D0}" type="datetime1">
              <a:rPr lang="el-GR" smtClean="0"/>
              <a:t>18/2/2020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DE2C8FE-509C-4391-A6ED-F50A2532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F84C96A-6390-4501-AF4E-24D90037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42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C176CB8-B670-4FA9-856A-C6B79722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1EBB-74A5-4583-9B29-F043C374F045}" type="datetime1">
              <a:rPr lang="el-GR" smtClean="0"/>
              <a:t>18/2/2020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9896D92-BA86-4325-8F67-CCD78EFB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E44202-26EA-405A-BB38-65D4A124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34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65004-4E1A-4D86-A8FE-AA3322CB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75BB74-4146-43D3-A627-299C2E8D1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B9EA995-9101-4192-9146-A9F0D42A3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739E09A-CC3C-48C8-B6FC-A229A32A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0A8F-D0B4-45DC-9BBA-B06458BFEC63}" type="datetime1">
              <a:rPr lang="el-GR" smtClean="0"/>
              <a:t>18/2/2020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FA3C2B-A0B5-4F08-8EC1-BB9DB03E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554CA9-9867-4D61-BB6E-EBD65B5A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0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8AF20E-F017-40C4-A090-89C77D4E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31A7B0E-A44B-4B12-8C43-EFFA51A17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979DA19-9ED2-4255-AF8E-ACD160ECF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EE8FA3-1EA7-40F1-9852-30B0D738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AA30-644F-43D8-ACB1-C9A8B3506199}" type="datetime1">
              <a:rPr lang="el-GR" smtClean="0"/>
              <a:t>18/2/2020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54C1AA-F247-4189-B9BC-D949C83C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7E168F9-D9C6-4249-8FEB-F3757F22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1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636E9D2-CB67-4148-B10F-4A8D7857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DE2731-4C6C-4280-AFD5-F50024A4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A8C57E-ABB1-4E55-B4EE-D3276A237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9366-384A-40C4-AC1A-09C90B467BCF}" type="datetime1">
              <a:rPr lang="el-GR" smtClean="0"/>
              <a:t>18/2/2020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4B0613-D0F9-4D53-8F1F-809B861BE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F08B35-F839-4531-959C-92ACB204D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03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9685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Διαχείριση Νέων Τεχνολογιών Υγείας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l-GR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l-GR" altLang="en-US" sz="2000" b="1" dirty="0">
                <a:solidFill>
                  <a:schemeClr val="tx2"/>
                </a:solidFill>
              </a:rPr>
              <a:t>Φλώρα Μπακοπούλου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l-GR" altLang="en-US" sz="2000" dirty="0">
                <a:solidFill>
                  <a:schemeClr val="tx2"/>
                </a:solidFill>
              </a:rPr>
              <a:t>Επίκουρη Καθηγήτρια 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l-GR" altLang="en-US" sz="2000" dirty="0">
                <a:solidFill>
                  <a:schemeClr val="tx2"/>
                </a:solidFill>
              </a:rPr>
              <a:t>Παιδιατρικής - Εφηβικής Ιατρικής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l-GR" altLang="en-US" sz="2000" dirty="0">
                <a:solidFill>
                  <a:schemeClr val="tx2"/>
                </a:solidFill>
              </a:rPr>
              <a:t>Εθνικό και Καποδιστριακό Πανεπιστήμιο Αθηνών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A1020C-5486-4757-B5EE-75A71796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5949280"/>
            <a:ext cx="8640960" cy="792088"/>
          </a:xfrm>
        </p:spPr>
        <p:txBody>
          <a:bodyPr/>
          <a:lstStyle/>
          <a:p>
            <a:endParaRPr lang="el-GR" sz="1800" b="1" dirty="0">
              <a:solidFill>
                <a:schemeClr val="tx2"/>
              </a:solidFill>
            </a:endParaRPr>
          </a:p>
          <a:p>
            <a:r>
              <a:rPr lang="el-GR" sz="1800" b="1" dirty="0">
                <a:solidFill>
                  <a:schemeClr val="tx2"/>
                </a:solidFill>
              </a:rPr>
              <a:t>Επιτροπή Αξιολόγησης &amp; Αποζημίωσης Φαρμάκων Ανθρώπινης Χρήσης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87C017D-96C9-4456-A0B5-581A24A9D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0" y="5951909"/>
            <a:ext cx="789459" cy="7894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2"/>
          <p:cNvGrpSpPr>
            <a:grpSpLocks noChangeAspect="1"/>
          </p:cNvGrpSpPr>
          <p:nvPr/>
        </p:nvGrpSpPr>
        <p:grpSpPr bwMode="auto">
          <a:xfrm>
            <a:off x="4059921" y="4465197"/>
            <a:ext cx="661598" cy="756000"/>
            <a:chOff x="2018" y="1075"/>
            <a:chExt cx="1808" cy="2066"/>
          </a:xfrm>
        </p:grpSpPr>
        <p:grpSp>
          <p:nvGrpSpPr>
            <p:cNvPr id="3" name="Group 203"/>
            <p:cNvGrpSpPr>
              <a:grpSpLocks/>
            </p:cNvGrpSpPr>
            <p:nvPr/>
          </p:nvGrpSpPr>
          <p:grpSpPr bwMode="auto">
            <a:xfrm>
              <a:off x="2018" y="1075"/>
              <a:ext cx="1808" cy="2066"/>
              <a:chOff x="2018" y="1075"/>
              <a:chExt cx="1808" cy="2066"/>
            </a:xfrm>
          </p:grpSpPr>
          <p:sp>
            <p:nvSpPr>
              <p:cNvPr id="313" name="Freeform 204"/>
              <p:cNvSpPr>
                <a:spLocks/>
              </p:cNvSpPr>
              <p:nvPr/>
            </p:nvSpPr>
            <p:spPr bwMode="auto">
              <a:xfrm>
                <a:off x="2018" y="1075"/>
                <a:ext cx="1808" cy="2066"/>
              </a:xfrm>
              <a:custGeom>
                <a:avLst/>
                <a:gdLst>
                  <a:gd name="T0" fmla="*/ 40 w 723"/>
                  <a:gd name="T1" fmla="*/ 1301 h 775"/>
                  <a:gd name="T2" fmla="*/ 35 w 723"/>
                  <a:gd name="T3" fmla="*/ 866 h 775"/>
                  <a:gd name="T4" fmla="*/ 323 w 723"/>
                  <a:gd name="T5" fmla="*/ 520 h 775"/>
                  <a:gd name="T6" fmla="*/ 538 w 723"/>
                  <a:gd name="T7" fmla="*/ 181 h 775"/>
                  <a:gd name="T8" fmla="*/ 1113 w 723"/>
                  <a:gd name="T9" fmla="*/ 283 h 775"/>
                  <a:gd name="T10" fmla="*/ 1458 w 723"/>
                  <a:gd name="T11" fmla="*/ 507 h 775"/>
                  <a:gd name="T12" fmla="*/ 1583 w 723"/>
                  <a:gd name="T13" fmla="*/ 1008 h 775"/>
                  <a:gd name="T14" fmla="*/ 1635 w 723"/>
                  <a:gd name="T15" fmla="*/ 1520 h 775"/>
                  <a:gd name="T16" fmla="*/ 1138 w 723"/>
                  <a:gd name="T17" fmla="*/ 1959 h 775"/>
                  <a:gd name="T18" fmla="*/ 858 w 723"/>
                  <a:gd name="T19" fmla="*/ 2061 h 775"/>
                  <a:gd name="T20" fmla="*/ 40 w 723"/>
                  <a:gd name="T21" fmla="*/ 1301 h 7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3" h="775">
                    <a:moveTo>
                      <a:pt x="16" y="488"/>
                    </a:moveTo>
                    <a:cubicBezTo>
                      <a:pt x="0" y="425"/>
                      <a:pt x="1" y="359"/>
                      <a:pt x="14" y="325"/>
                    </a:cubicBezTo>
                    <a:cubicBezTo>
                      <a:pt x="42" y="251"/>
                      <a:pt x="96" y="228"/>
                      <a:pt x="129" y="195"/>
                    </a:cubicBezTo>
                    <a:cubicBezTo>
                      <a:pt x="162" y="162"/>
                      <a:pt x="167" y="94"/>
                      <a:pt x="215" y="68"/>
                    </a:cubicBezTo>
                    <a:cubicBezTo>
                      <a:pt x="341" y="0"/>
                      <a:pt x="411" y="79"/>
                      <a:pt x="445" y="106"/>
                    </a:cubicBezTo>
                    <a:cubicBezTo>
                      <a:pt x="479" y="133"/>
                      <a:pt x="512" y="119"/>
                      <a:pt x="583" y="190"/>
                    </a:cubicBezTo>
                    <a:cubicBezTo>
                      <a:pt x="655" y="260"/>
                      <a:pt x="602" y="324"/>
                      <a:pt x="633" y="378"/>
                    </a:cubicBezTo>
                    <a:cubicBezTo>
                      <a:pt x="647" y="402"/>
                      <a:pt x="723" y="481"/>
                      <a:pt x="654" y="570"/>
                    </a:cubicBezTo>
                    <a:cubicBezTo>
                      <a:pt x="585" y="660"/>
                      <a:pt x="555" y="637"/>
                      <a:pt x="455" y="735"/>
                    </a:cubicBezTo>
                    <a:cubicBezTo>
                      <a:pt x="435" y="753"/>
                      <a:pt x="374" y="775"/>
                      <a:pt x="343" y="773"/>
                    </a:cubicBezTo>
                    <a:cubicBezTo>
                      <a:pt x="132" y="771"/>
                      <a:pt x="61" y="665"/>
                      <a:pt x="16" y="488"/>
                    </a:cubicBezTo>
                    <a:close/>
                  </a:path>
                </a:pathLst>
              </a:custGeom>
              <a:solidFill>
                <a:srgbClr val="FEEB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4" name="Freeform 205"/>
              <p:cNvSpPr>
                <a:spLocks/>
              </p:cNvSpPr>
              <p:nvPr/>
            </p:nvSpPr>
            <p:spPr bwMode="auto">
              <a:xfrm>
                <a:off x="3186" y="2315"/>
                <a:ext cx="377" cy="429"/>
              </a:xfrm>
              <a:custGeom>
                <a:avLst/>
                <a:gdLst>
                  <a:gd name="T0" fmla="*/ 242 w 151"/>
                  <a:gd name="T1" fmla="*/ 384 h 161"/>
                  <a:gd name="T2" fmla="*/ 70 w 151"/>
                  <a:gd name="T3" fmla="*/ 312 h 161"/>
                  <a:gd name="T4" fmla="*/ 35 w 151"/>
                  <a:gd name="T5" fmla="*/ 139 h 161"/>
                  <a:gd name="T6" fmla="*/ 32 w 151"/>
                  <a:gd name="T7" fmla="*/ 104 h 161"/>
                  <a:gd name="T8" fmla="*/ 87 w 151"/>
                  <a:gd name="T9" fmla="*/ 35 h 161"/>
                  <a:gd name="T10" fmla="*/ 200 w 151"/>
                  <a:gd name="T11" fmla="*/ 37 h 161"/>
                  <a:gd name="T12" fmla="*/ 307 w 151"/>
                  <a:gd name="T13" fmla="*/ 120 h 161"/>
                  <a:gd name="T14" fmla="*/ 337 w 151"/>
                  <a:gd name="T15" fmla="*/ 280 h 161"/>
                  <a:gd name="T16" fmla="*/ 240 w 151"/>
                  <a:gd name="T17" fmla="*/ 384 h 161"/>
                  <a:gd name="T18" fmla="*/ 242 w 151"/>
                  <a:gd name="T19" fmla="*/ 384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61">
                    <a:moveTo>
                      <a:pt x="97" y="144"/>
                    </a:moveTo>
                    <a:cubicBezTo>
                      <a:pt x="77" y="161"/>
                      <a:pt x="32" y="148"/>
                      <a:pt x="28" y="117"/>
                    </a:cubicBezTo>
                    <a:cubicBezTo>
                      <a:pt x="6" y="119"/>
                      <a:pt x="0" y="61"/>
                      <a:pt x="14" y="52"/>
                    </a:cubicBezTo>
                    <a:cubicBezTo>
                      <a:pt x="10" y="50"/>
                      <a:pt x="13" y="42"/>
                      <a:pt x="13" y="39"/>
                    </a:cubicBezTo>
                    <a:cubicBezTo>
                      <a:pt x="15" y="27"/>
                      <a:pt x="24" y="18"/>
                      <a:pt x="35" y="13"/>
                    </a:cubicBezTo>
                    <a:cubicBezTo>
                      <a:pt x="49" y="6"/>
                      <a:pt x="67" y="6"/>
                      <a:pt x="80" y="14"/>
                    </a:cubicBezTo>
                    <a:cubicBezTo>
                      <a:pt x="98" y="0"/>
                      <a:pt x="122" y="30"/>
                      <a:pt x="123" y="45"/>
                    </a:cubicBezTo>
                    <a:cubicBezTo>
                      <a:pt x="137" y="45"/>
                      <a:pt x="151" y="89"/>
                      <a:pt x="135" y="105"/>
                    </a:cubicBezTo>
                    <a:cubicBezTo>
                      <a:pt x="146" y="121"/>
                      <a:pt x="122" y="151"/>
                      <a:pt x="96" y="144"/>
                    </a:cubicBezTo>
                    <a:lnTo>
                      <a:pt x="97" y="144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5" name="Freeform 206"/>
              <p:cNvSpPr>
                <a:spLocks/>
              </p:cNvSpPr>
              <p:nvPr/>
            </p:nvSpPr>
            <p:spPr bwMode="auto">
              <a:xfrm>
                <a:off x="2388" y="2629"/>
                <a:ext cx="388" cy="422"/>
              </a:xfrm>
              <a:custGeom>
                <a:avLst/>
                <a:gdLst>
                  <a:gd name="T0" fmla="*/ 283 w 155"/>
                  <a:gd name="T1" fmla="*/ 395 h 158"/>
                  <a:gd name="T2" fmla="*/ 223 w 155"/>
                  <a:gd name="T3" fmla="*/ 419 h 158"/>
                  <a:gd name="T4" fmla="*/ 173 w 155"/>
                  <a:gd name="T5" fmla="*/ 406 h 158"/>
                  <a:gd name="T6" fmla="*/ 70 w 155"/>
                  <a:gd name="T7" fmla="*/ 334 h 158"/>
                  <a:gd name="T8" fmla="*/ 28 w 155"/>
                  <a:gd name="T9" fmla="*/ 296 h 158"/>
                  <a:gd name="T10" fmla="*/ 13 w 155"/>
                  <a:gd name="T11" fmla="*/ 251 h 158"/>
                  <a:gd name="T12" fmla="*/ 15 w 155"/>
                  <a:gd name="T13" fmla="*/ 227 h 158"/>
                  <a:gd name="T14" fmla="*/ 3 w 155"/>
                  <a:gd name="T15" fmla="*/ 190 h 158"/>
                  <a:gd name="T16" fmla="*/ 23 w 155"/>
                  <a:gd name="T17" fmla="*/ 126 h 158"/>
                  <a:gd name="T18" fmla="*/ 63 w 155"/>
                  <a:gd name="T19" fmla="*/ 88 h 158"/>
                  <a:gd name="T20" fmla="*/ 75 w 155"/>
                  <a:gd name="T21" fmla="*/ 67 h 158"/>
                  <a:gd name="T22" fmla="*/ 115 w 155"/>
                  <a:gd name="T23" fmla="*/ 32 h 158"/>
                  <a:gd name="T24" fmla="*/ 205 w 155"/>
                  <a:gd name="T25" fmla="*/ 35 h 158"/>
                  <a:gd name="T26" fmla="*/ 318 w 155"/>
                  <a:gd name="T27" fmla="*/ 53 h 158"/>
                  <a:gd name="T28" fmla="*/ 340 w 155"/>
                  <a:gd name="T29" fmla="*/ 126 h 158"/>
                  <a:gd name="T30" fmla="*/ 380 w 155"/>
                  <a:gd name="T31" fmla="*/ 176 h 158"/>
                  <a:gd name="T32" fmla="*/ 363 w 155"/>
                  <a:gd name="T33" fmla="*/ 264 h 158"/>
                  <a:gd name="T34" fmla="*/ 353 w 155"/>
                  <a:gd name="T35" fmla="*/ 347 h 158"/>
                  <a:gd name="T36" fmla="*/ 285 w 155"/>
                  <a:gd name="T37" fmla="*/ 393 h 158"/>
                  <a:gd name="T38" fmla="*/ 283 w 155"/>
                  <a:gd name="T39" fmla="*/ 395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5" h="158">
                    <a:moveTo>
                      <a:pt x="113" y="148"/>
                    </a:moveTo>
                    <a:cubicBezTo>
                      <a:pt x="107" y="155"/>
                      <a:pt x="99" y="157"/>
                      <a:pt x="89" y="157"/>
                    </a:cubicBezTo>
                    <a:cubicBezTo>
                      <a:pt x="83" y="158"/>
                      <a:pt x="73" y="158"/>
                      <a:pt x="69" y="152"/>
                    </a:cubicBezTo>
                    <a:cubicBezTo>
                      <a:pt x="58" y="158"/>
                      <a:pt x="23" y="140"/>
                      <a:pt x="28" y="125"/>
                    </a:cubicBezTo>
                    <a:cubicBezTo>
                      <a:pt x="20" y="125"/>
                      <a:pt x="15" y="116"/>
                      <a:pt x="11" y="111"/>
                    </a:cubicBezTo>
                    <a:cubicBezTo>
                      <a:pt x="8" y="106"/>
                      <a:pt x="4" y="100"/>
                      <a:pt x="5" y="94"/>
                    </a:cubicBezTo>
                    <a:cubicBezTo>
                      <a:pt x="5" y="91"/>
                      <a:pt x="7" y="88"/>
                      <a:pt x="6" y="85"/>
                    </a:cubicBezTo>
                    <a:cubicBezTo>
                      <a:pt x="5" y="80"/>
                      <a:pt x="2" y="76"/>
                      <a:pt x="1" y="71"/>
                    </a:cubicBezTo>
                    <a:cubicBezTo>
                      <a:pt x="0" y="62"/>
                      <a:pt x="5" y="54"/>
                      <a:pt x="9" y="47"/>
                    </a:cubicBezTo>
                    <a:cubicBezTo>
                      <a:pt x="13" y="40"/>
                      <a:pt x="16" y="34"/>
                      <a:pt x="25" y="33"/>
                    </a:cubicBezTo>
                    <a:cubicBezTo>
                      <a:pt x="25" y="30"/>
                      <a:pt x="28" y="28"/>
                      <a:pt x="30" y="25"/>
                    </a:cubicBezTo>
                    <a:cubicBezTo>
                      <a:pt x="35" y="20"/>
                      <a:pt x="40" y="15"/>
                      <a:pt x="46" y="12"/>
                    </a:cubicBezTo>
                    <a:cubicBezTo>
                      <a:pt x="57" y="7"/>
                      <a:pt x="74" y="4"/>
                      <a:pt x="82" y="13"/>
                    </a:cubicBezTo>
                    <a:cubicBezTo>
                      <a:pt x="94" y="0"/>
                      <a:pt x="115" y="12"/>
                      <a:pt x="127" y="20"/>
                    </a:cubicBezTo>
                    <a:cubicBezTo>
                      <a:pt x="137" y="27"/>
                      <a:pt x="137" y="37"/>
                      <a:pt x="136" y="47"/>
                    </a:cubicBezTo>
                    <a:cubicBezTo>
                      <a:pt x="144" y="46"/>
                      <a:pt x="150" y="60"/>
                      <a:pt x="152" y="66"/>
                    </a:cubicBezTo>
                    <a:cubicBezTo>
                      <a:pt x="154" y="78"/>
                      <a:pt x="155" y="91"/>
                      <a:pt x="145" y="99"/>
                    </a:cubicBezTo>
                    <a:cubicBezTo>
                      <a:pt x="152" y="105"/>
                      <a:pt x="144" y="124"/>
                      <a:pt x="141" y="130"/>
                    </a:cubicBezTo>
                    <a:cubicBezTo>
                      <a:pt x="134" y="140"/>
                      <a:pt x="126" y="146"/>
                      <a:pt x="114" y="147"/>
                    </a:cubicBezTo>
                    <a:lnTo>
                      <a:pt x="113" y="148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6" name="Freeform 207"/>
              <p:cNvSpPr>
                <a:spLocks/>
              </p:cNvSpPr>
              <p:nvPr/>
            </p:nvSpPr>
            <p:spPr bwMode="auto">
              <a:xfrm>
                <a:off x="2088" y="1816"/>
                <a:ext cx="373" cy="379"/>
              </a:xfrm>
              <a:custGeom>
                <a:avLst/>
                <a:gdLst>
                  <a:gd name="T0" fmla="*/ 358 w 149"/>
                  <a:gd name="T1" fmla="*/ 200 h 142"/>
                  <a:gd name="T2" fmla="*/ 345 w 149"/>
                  <a:gd name="T3" fmla="*/ 117 h 142"/>
                  <a:gd name="T4" fmla="*/ 330 w 149"/>
                  <a:gd name="T5" fmla="*/ 91 h 142"/>
                  <a:gd name="T6" fmla="*/ 313 w 149"/>
                  <a:gd name="T7" fmla="*/ 80 h 142"/>
                  <a:gd name="T8" fmla="*/ 293 w 149"/>
                  <a:gd name="T9" fmla="*/ 48 h 142"/>
                  <a:gd name="T10" fmla="*/ 208 w 149"/>
                  <a:gd name="T11" fmla="*/ 8 h 142"/>
                  <a:gd name="T12" fmla="*/ 210 w 149"/>
                  <a:gd name="T13" fmla="*/ 120 h 142"/>
                  <a:gd name="T14" fmla="*/ 213 w 149"/>
                  <a:gd name="T15" fmla="*/ 149 h 142"/>
                  <a:gd name="T16" fmla="*/ 213 w 149"/>
                  <a:gd name="T17" fmla="*/ 149 h 142"/>
                  <a:gd name="T18" fmla="*/ 230 w 149"/>
                  <a:gd name="T19" fmla="*/ 179 h 142"/>
                  <a:gd name="T20" fmla="*/ 215 w 149"/>
                  <a:gd name="T21" fmla="*/ 230 h 142"/>
                  <a:gd name="T22" fmla="*/ 213 w 149"/>
                  <a:gd name="T23" fmla="*/ 230 h 142"/>
                  <a:gd name="T24" fmla="*/ 198 w 149"/>
                  <a:gd name="T25" fmla="*/ 227 h 142"/>
                  <a:gd name="T26" fmla="*/ 173 w 149"/>
                  <a:gd name="T27" fmla="*/ 243 h 142"/>
                  <a:gd name="T28" fmla="*/ 170 w 149"/>
                  <a:gd name="T29" fmla="*/ 227 h 142"/>
                  <a:gd name="T30" fmla="*/ 153 w 149"/>
                  <a:gd name="T31" fmla="*/ 219 h 142"/>
                  <a:gd name="T32" fmla="*/ 153 w 149"/>
                  <a:gd name="T33" fmla="*/ 184 h 142"/>
                  <a:gd name="T34" fmla="*/ 155 w 149"/>
                  <a:gd name="T35" fmla="*/ 157 h 142"/>
                  <a:gd name="T36" fmla="*/ 160 w 149"/>
                  <a:gd name="T37" fmla="*/ 157 h 142"/>
                  <a:gd name="T38" fmla="*/ 160 w 149"/>
                  <a:gd name="T39" fmla="*/ 157 h 142"/>
                  <a:gd name="T40" fmla="*/ 173 w 149"/>
                  <a:gd name="T41" fmla="*/ 123 h 142"/>
                  <a:gd name="T42" fmla="*/ 170 w 149"/>
                  <a:gd name="T43" fmla="*/ 5 h 142"/>
                  <a:gd name="T44" fmla="*/ 133 w 149"/>
                  <a:gd name="T45" fmla="*/ 8 h 142"/>
                  <a:gd name="T46" fmla="*/ 93 w 149"/>
                  <a:gd name="T47" fmla="*/ 43 h 142"/>
                  <a:gd name="T48" fmla="*/ 25 w 149"/>
                  <a:gd name="T49" fmla="*/ 147 h 142"/>
                  <a:gd name="T50" fmla="*/ 8 w 149"/>
                  <a:gd name="T51" fmla="*/ 214 h 142"/>
                  <a:gd name="T52" fmla="*/ 13 w 149"/>
                  <a:gd name="T53" fmla="*/ 254 h 142"/>
                  <a:gd name="T54" fmla="*/ 38 w 149"/>
                  <a:gd name="T55" fmla="*/ 267 h 142"/>
                  <a:gd name="T56" fmla="*/ 60 w 149"/>
                  <a:gd name="T57" fmla="*/ 326 h 142"/>
                  <a:gd name="T58" fmla="*/ 128 w 149"/>
                  <a:gd name="T59" fmla="*/ 355 h 142"/>
                  <a:gd name="T60" fmla="*/ 270 w 149"/>
                  <a:gd name="T61" fmla="*/ 342 h 142"/>
                  <a:gd name="T62" fmla="*/ 295 w 149"/>
                  <a:gd name="T63" fmla="*/ 304 h 142"/>
                  <a:gd name="T64" fmla="*/ 295 w 149"/>
                  <a:gd name="T65" fmla="*/ 304 h 142"/>
                  <a:gd name="T66" fmla="*/ 358 w 149"/>
                  <a:gd name="T67" fmla="*/ 200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42">
                    <a:moveTo>
                      <a:pt x="143" y="75"/>
                    </a:moveTo>
                    <a:cubicBezTo>
                      <a:pt x="140" y="65"/>
                      <a:pt x="143" y="54"/>
                      <a:pt x="138" y="44"/>
                    </a:cubicBezTo>
                    <a:cubicBezTo>
                      <a:pt x="136" y="41"/>
                      <a:pt x="134" y="36"/>
                      <a:pt x="132" y="34"/>
                    </a:cubicBezTo>
                    <a:cubicBezTo>
                      <a:pt x="130" y="32"/>
                      <a:pt x="127" y="32"/>
                      <a:pt x="125" y="30"/>
                    </a:cubicBezTo>
                    <a:cubicBezTo>
                      <a:pt x="121" y="28"/>
                      <a:pt x="121" y="22"/>
                      <a:pt x="117" y="18"/>
                    </a:cubicBezTo>
                    <a:cubicBezTo>
                      <a:pt x="109" y="7"/>
                      <a:pt x="95" y="0"/>
                      <a:pt x="83" y="3"/>
                    </a:cubicBezTo>
                    <a:cubicBezTo>
                      <a:pt x="85" y="20"/>
                      <a:pt x="85" y="35"/>
                      <a:pt x="84" y="45"/>
                    </a:cubicBezTo>
                    <a:cubicBezTo>
                      <a:pt x="84" y="50"/>
                      <a:pt x="85" y="53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62"/>
                      <a:pt x="86" y="67"/>
                      <a:pt x="92" y="67"/>
                    </a:cubicBezTo>
                    <a:cubicBezTo>
                      <a:pt x="86" y="67"/>
                      <a:pt x="80" y="81"/>
                      <a:pt x="86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1" y="85"/>
                      <a:pt x="79" y="85"/>
                    </a:cubicBezTo>
                    <a:cubicBezTo>
                      <a:pt x="74" y="86"/>
                      <a:pt x="72" y="87"/>
                      <a:pt x="69" y="91"/>
                    </a:cubicBezTo>
                    <a:cubicBezTo>
                      <a:pt x="68" y="89"/>
                      <a:pt x="70" y="87"/>
                      <a:pt x="68" y="85"/>
                    </a:cubicBezTo>
                    <a:cubicBezTo>
                      <a:pt x="66" y="83"/>
                      <a:pt x="63" y="83"/>
                      <a:pt x="61" y="82"/>
                    </a:cubicBezTo>
                    <a:cubicBezTo>
                      <a:pt x="65" y="79"/>
                      <a:pt x="65" y="71"/>
                      <a:pt x="61" y="69"/>
                    </a:cubicBezTo>
                    <a:cubicBezTo>
                      <a:pt x="64" y="68"/>
                      <a:pt x="64" y="61"/>
                      <a:pt x="62" y="59"/>
                    </a:cubicBezTo>
                    <a:cubicBezTo>
                      <a:pt x="62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5" y="56"/>
                      <a:pt x="69" y="53"/>
                      <a:pt x="69" y="46"/>
                    </a:cubicBezTo>
                    <a:cubicBezTo>
                      <a:pt x="70" y="35"/>
                      <a:pt x="70" y="19"/>
                      <a:pt x="68" y="2"/>
                    </a:cubicBezTo>
                    <a:cubicBezTo>
                      <a:pt x="62" y="1"/>
                      <a:pt x="56" y="2"/>
                      <a:pt x="53" y="3"/>
                    </a:cubicBezTo>
                    <a:cubicBezTo>
                      <a:pt x="49" y="4"/>
                      <a:pt x="34" y="10"/>
                      <a:pt x="37" y="16"/>
                    </a:cubicBezTo>
                    <a:cubicBezTo>
                      <a:pt x="22" y="13"/>
                      <a:pt x="0" y="42"/>
                      <a:pt x="10" y="55"/>
                    </a:cubicBezTo>
                    <a:cubicBezTo>
                      <a:pt x="4" y="61"/>
                      <a:pt x="4" y="73"/>
                      <a:pt x="3" y="80"/>
                    </a:cubicBezTo>
                    <a:cubicBezTo>
                      <a:pt x="3" y="85"/>
                      <a:pt x="3" y="90"/>
                      <a:pt x="5" y="95"/>
                    </a:cubicBezTo>
                    <a:cubicBezTo>
                      <a:pt x="7" y="99"/>
                      <a:pt x="10" y="99"/>
                      <a:pt x="15" y="100"/>
                    </a:cubicBezTo>
                    <a:cubicBezTo>
                      <a:pt x="11" y="108"/>
                      <a:pt x="17" y="118"/>
                      <a:pt x="24" y="122"/>
                    </a:cubicBezTo>
                    <a:cubicBezTo>
                      <a:pt x="29" y="125"/>
                      <a:pt x="45" y="139"/>
                      <a:pt x="51" y="133"/>
                    </a:cubicBezTo>
                    <a:cubicBezTo>
                      <a:pt x="56" y="142"/>
                      <a:pt x="89" y="141"/>
                      <a:pt x="108" y="128"/>
                    </a:cubicBezTo>
                    <a:cubicBezTo>
                      <a:pt x="113" y="125"/>
                      <a:pt x="118" y="120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35" y="112"/>
                      <a:pt x="149" y="92"/>
                      <a:pt x="143" y="75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7" name="Freeform 208"/>
              <p:cNvSpPr>
                <a:spLocks/>
              </p:cNvSpPr>
              <p:nvPr/>
            </p:nvSpPr>
            <p:spPr bwMode="auto">
              <a:xfrm>
                <a:off x="3083" y="1603"/>
                <a:ext cx="375" cy="445"/>
              </a:xfrm>
              <a:custGeom>
                <a:avLst/>
                <a:gdLst>
                  <a:gd name="T0" fmla="*/ 55 w 150"/>
                  <a:gd name="T1" fmla="*/ 258 h 167"/>
                  <a:gd name="T2" fmla="*/ 175 w 150"/>
                  <a:gd name="T3" fmla="*/ 400 h 167"/>
                  <a:gd name="T4" fmla="*/ 283 w 150"/>
                  <a:gd name="T5" fmla="*/ 426 h 167"/>
                  <a:gd name="T6" fmla="*/ 330 w 150"/>
                  <a:gd name="T7" fmla="*/ 376 h 167"/>
                  <a:gd name="T8" fmla="*/ 323 w 150"/>
                  <a:gd name="T9" fmla="*/ 341 h 167"/>
                  <a:gd name="T10" fmla="*/ 363 w 150"/>
                  <a:gd name="T11" fmla="*/ 290 h 167"/>
                  <a:gd name="T12" fmla="*/ 348 w 150"/>
                  <a:gd name="T13" fmla="*/ 179 h 167"/>
                  <a:gd name="T14" fmla="*/ 328 w 150"/>
                  <a:gd name="T15" fmla="*/ 168 h 167"/>
                  <a:gd name="T16" fmla="*/ 325 w 150"/>
                  <a:gd name="T17" fmla="*/ 149 h 167"/>
                  <a:gd name="T18" fmla="*/ 300 w 150"/>
                  <a:gd name="T19" fmla="*/ 104 h 167"/>
                  <a:gd name="T20" fmla="*/ 228 w 150"/>
                  <a:gd name="T21" fmla="*/ 67 h 167"/>
                  <a:gd name="T22" fmla="*/ 80 w 150"/>
                  <a:gd name="T23" fmla="*/ 107 h 167"/>
                  <a:gd name="T24" fmla="*/ 58 w 150"/>
                  <a:gd name="T25" fmla="*/ 253 h 167"/>
                  <a:gd name="T26" fmla="*/ 55 w 150"/>
                  <a:gd name="T27" fmla="*/ 258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0" h="167">
                    <a:moveTo>
                      <a:pt x="22" y="97"/>
                    </a:moveTo>
                    <a:cubicBezTo>
                      <a:pt x="10" y="112"/>
                      <a:pt x="54" y="158"/>
                      <a:pt x="70" y="150"/>
                    </a:cubicBezTo>
                    <a:cubicBezTo>
                      <a:pt x="63" y="167"/>
                      <a:pt x="106" y="163"/>
                      <a:pt x="113" y="160"/>
                    </a:cubicBezTo>
                    <a:cubicBezTo>
                      <a:pt x="120" y="157"/>
                      <a:pt x="129" y="149"/>
                      <a:pt x="132" y="141"/>
                    </a:cubicBezTo>
                    <a:cubicBezTo>
                      <a:pt x="133" y="136"/>
                      <a:pt x="131" y="134"/>
                      <a:pt x="129" y="128"/>
                    </a:cubicBezTo>
                    <a:cubicBezTo>
                      <a:pt x="143" y="135"/>
                      <a:pt x="144" y="119"/>
                      <a:pt x="145" y="109"/>
                    </a:cubicBezTo>
                    <a:cubicBezTo>
                      <a:pt x="146" y="95"/>
                      <a:pt x="150" y="77"/>
                      <a:pt x="139" y="67"/>
                    </a:cubicBezTo>
                    <a:cubicBezTo>
                      <a:pt x="137" y="65"/>
                      <a:pt x="132" y="64"/>
                      <a:pt x="131" y="63"/>
                    </a:cubicBezTo>
                    <a:cubicBezTo>
                      <a:pt x="128" y="59"/>
                      <a:pt x="131" y="60"/>
                      <a:pt x="130" y="56"/>
                    </a:cubicBezTo>
                    <a:cubicBezTo>
                      <a:pt x="128" y="49"/>
                      <a:pt x="125" y="44"/>
                      <a:pt x="120" y="39"/>
                    </a:cubicBezTo>
                    <a:cubicBezTo>
                      <a:pt x="113" y="31"/>
                      <a:pt x="102" y="21"/>
                      <a:pt x="91" y="25"/>
                    </a:cubicBezTo>
                    <a:cubicBezTo>
                      <a:pt x="91" y="0"/>
                      <a:pt x="33" y="15"/>
                      <a:pt x="32" y="40"/>
                    </a:cubicBezTo>
                    <a:cubicBezTo>
                      <a:pt x="11" y="46"/>
                      <a:pt x="0" y="82"/>
                      <a:pt x="23" y="95"/>
                    </a:cubicBezTo>
                    <a:lnTo>
                      <a:pt x="22" y="97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8" name="Freeform 209"/>
              <p:cNvSpPr>
                <a:spLocks/>
              </p:cNvSpPr>
              <p:nvPr/>
            </p:nvSpPr>
            <p:spPr bwMode="auto">
              <a:xfrm>
                <a:off x="2511" y="1333"/>
                <a:ext cx="297" cy="323"/>
              </a:xfrm>
              <a:custGeom>
                <a:avLst/>
                <a:gdLst>
                  <a:gd name="T0" fmla="*/ 282 w 119"/>
                  <a:gd name="T1" fmla="*/ 99 h 121"/>
                  <a:gd name="T2" fmla="*/ 230 w 119"/>
                  <a:gd name="T3" fmla="*/ 40 h 121"/>
                  <a:gd name="T4" fmla="*/ 150 w 119"/>
                  <a:gd name="T5" fmla="*/ 5 h 121"/>
                  <a:gd name="T6" fmla="*/ 85 w 119"/>
                  <a:gd name="T7" fmla="*/ 37 h 121"/>
                  <a:gd name="T8" fmla="*/ 65 w 119"/>
                  <a:gd name="T9" fmla="*/ 37 h 121"/>
                  <a:gd name="T10" fmla="*/ 117 w 119"/>
                  <a:gd name="T11" fmla="*/ 104 h 121"/>
                  <a:gd name="T12" fmla="*/ 135 w 119"/>
                  <a:gd name="T13" fmla="*/ 131 h 121"/>
                  <a:gd name="T14" fmla="*/ 162 w 119"/>
                  <a:gd name="T15" fmla="*/ 133 h 121"/>
                  <a:gd name="T16" fmla="*/ 167 w 119"/>
                  <a:gd name="T17" fmla="*/ 160 h 121"/>
                  <a:gd name="T18" fmla="*/ 150 w 119"/>
                  <a:gd name="T19" fmla="*/ 190 h 121"/>
                  <a:gd name="T20" fmla="*/ 150 w 119"/>
                  <a:gd name="T21" fmla="*/ 195 h 121"/>
                  <a:gd name="T22" fmla="*/ 122 w 119"/>
                  <a:gd name="T23" fmla="*/ 192 h 121"/>
                  <a:gd name="T24" fmla="*/ 105 w 119"/>
                  <a:gd name="T25" fmla="*/ 163 h 121"/>
                  <a:gd name="T26" fmla="*/ 112 w 119"/>
                  <a:gd name="T27" fmla="*/ 160 h 121"/>
                  <a:gd name="T28" fmla="*/ 107 w 119"/>
                  <a:gd name="T29" fmla="*/ 133 h 121"/>
                  <a:gd name="T30" fmla="*/ 45 w 119"/>
                  <a:gd name="T31" fmla="*/ 56 h 121"/>
                  <a:gd name="T32" fmla="*/ 27 w 119"/>
                  <a:gd name="T33" fmla="*/ 83 h 121"/>
                  <a:gd name="T34" fmla="*/ 7 w 119"/>
                  <a:gd name="T35" fmla="*/ 128 h 121"/>
                  <a:gd name="T36" fmla="*/ 10 w 119"/>
                  <a:gd name="T37" fmla="*/ 166 h 121"/>
                  <a:gd name="T38" fmla="*/ 2 w 119"/>
                  <a:gd name="T39" fmla="*/ 195 h 121"/>
                  <a:gd name="T40" fmla="*/ 12 w 119"/>
                  <a:gd name="T41" fmla="*/ 230 h 121"/>
                  <a:gd name="T42" fmla="*/ 65 w 119"/>
                  <a:gd name="T43" fmla="*/ 275 h 121"/>
                  <a:gd name="T44" fmla="*/ 97 w 119"/>
                  <a:gd name="T45" fmla="*/ 310 h 121"/>
                  <a:gd name="T46" fmla="*/ 180 w 119"/>
                  <a:gd name="T47" fmla="*/ 304 h 121"/>
                  <a:gd name="T48" fmla="*/ 182 w 119"/>
                  <a:gd name="T49" fmla="*/ 304 h 121"/>
                  <a:gd name="T50" fmla="*/ 247 w 119"/>
                  <a:gd name="T51" fmla="*/ 278 h 121"/>
                  <a:gd name="T52" fmla="*/ 267 w 119"/>
                  <a:gd name="T53" fmla="*/ 190 h 121"/>
                  <a:gd name="T54" fmla="*/ 290 w 119"/>
                  <a:gd name="T55" fmla="*/ 174 h 121"/>
                  <a:gd name="T56" fmla="*/ 282 w 119"/>
                  <a:gd name="T57" fmla="*/ 99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121">
                    <a:moveTo>
                      <a:pt x="113" y="37"/>
                    </a:moveTo>
                    <a:cubicBezTo>
                      <a:pt x="111" y="32"/>
                      <a:pt x="100" y="9"/>
                      <a:pt x="92" y="15"/>
                    </a:cubicBezTo>
                    <a:cubicBezTo>
                      <a:pt x="105" y="5"/>
                      <a:pt x="65" y="2"/>
                      <a:pt x="60" y="2"/>
                    </a:cubicBezTo>
                    <a:cubicBezTo>
                      <a:pt x="48" y="1"/>
                      <a:pt x="33" y="0"/>
                      <a:pt x="34" y="14"/>
                    </a:cubicBezTo>
                    <a:cubicBezTo>
                      <a:pt x="32" y="13"/>
                      <a:pt x="29" y="13"/>
                      <a:pt x="26" y="14"/>
                    </a:cubicBezTo>
                    <a:cubicBezTo>
                      <a:pt x="35" y="21"/>
                      <a:pt x="42" y="29"/>
                      <a:pt x="47" y="39"/>
                    </a:cubicBezTo>
                    <a:cubicBezTo>
                      <a:pt x="50" y="44"/>
                      <a:pt x="52" y="46"/>
                      <a:pt x="54" y="49"/>
                    </a:cubicBezTo>
                    <a:cubicBezTo>
                      <a:pt x="57" y="52"/>
                      <a:pt x="61" y="51"/>
                      <a:pt x="65" y="50"/>
                    </a:cubicBezTo>
                    <a:cubicBezTo>
                      <a:pt x="62" y="54"/>
                      <a:pt x="62" y="58"/>
                      <a:pt x="67" y="60"/>
                    </a:cubicBezTo>
                    <a:cubicBezTo>
                      <a:pt x="62" y="61"/>
                      <a:pt x="60" y="67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68"/>
                      <a:pt x="52" y="69"/>
                      <a:pt x="49" y="72"/>
                    </a:cubicBezTo>
                    <a:cubicBezTo>
                      <a:pt x="51" y="67"/>
                      <a:pt x="47" y="61"/>
                      <a:pt x="42" y="61"/>
                    </a:cubicBezTo>
                    <a:cubicBezTo>
                      <a:pt x="43" y="61"/>
                      <a:pt x="44" y="61"/>
                      <a:pt x="45" y="60"/>
                    </a:cubicBezTo>
                    <a:cubicBezTo>
                      <a:pt x="46" y="58"/>
                      <a:pt x="46" y="56"/>
                      <a:pt x="43" y="50"/>
                    </a:cubicBezTo>
                    <a:cubicBezTo>
                      <a:pt x="37" y="39"/>
                      <a:pt x="28" y="29"/>
                      <a:pt x="18" y="21"/>
                    </a:cubicBezTo>
                    <a:cubicBezTo>
                      <a:pt x="15" y="25"/>
                      <a:pt x="12" y="29"/>
                      <a:pt x="11" y="31"/>
                    </a:cubicBezTo>
                    <a:cubicBezTo>
                      <a:pt x="8" y="36"/>
                      <a:pt x="3" y="42"/>
                      <a:pt x="3" y="48"/>
                    </a:cubicBezTo>
                    <a:cubicBezTo>
                      <a:pt x="2" y="53"/>
                      <a:pt x="4" y="57"/>
                      <a:pt x="4" y="62"/>
                    </a:cubicBezTo>
                    <a:cubicBezTo>
                      <a:pt x="4" y="66"/>
                      <a:pt x="1" y="68"/>
                      <a:pt x="1" y="73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11" y="94"/>
                      <a:pt x="17" y="101"/>
                      <a:pt x="26" y="103"/>
                    </a:cubicBezTo>
                    <a:cubicBezTo>
                      <a:pt x="25" y="109"/>
                      <a:pt x="34" y="114"/>
                      <a:pt x="39" y="116"/>
                    </a:cubicBezTo>
                    <a:cubicBezTo>
                      <a:pt x="50" y="120"/>
                      <a:pt x="62" y="121"/>
                      <a:pt x="72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81" y="119"/>
                      <a:pt x="92" y="109"/>
                      <a:pt x="99" y="104"/>
                    </a:cubicBezTo>
                    <a:cubicBezTo>
                      <a:pt x="108" y="98"/>
                      <a:pt x="117" y="81"/>
                      <a:pt x="107" y="71"/>
                    </a:cubicBezTo>
                    <a:cubicBezTo>
                      <a:pt x="112" y="73"/>
                      <a:pt x="114" y="68"/>
                      <a:pt x="116" y="65"/>
                    </a:cubicBezTo>
                    <a:cubicBezTo>
                      <a:pt x="119" y="56"/>
                      <a:pt x="115" y="46"/>
                      <a:pt x="113" y="37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9" name="Freeform 210"/>
              <p:cNvSpPr>
                <a:spLocks/>
              </p:cNvSpPr>
              <p:nvPr/>
            </p:nvSpPr>
            <p:spPr bwMode="auto">
              <a:xfrm>
                <a:off x="2498" y="1792"/>
                <a:ext cx="680" cy="840"/>
              </a:xfrm>
              <a:custGeom>
                <a:avLst/>
                <a:gdLst>
                  <a:gd name="T0" fmla="*/ 418 w 272"/>
                  <a:gd name="T1" fmla="*/ 821 h 315"/>
                  <a:gd name="T2" fmla="*/ 558 w 272"/>
                  <a:gd name="T3" fmla="*/ 723 h 315"/>
                  <a:gd name="T4" fmla="*/ 605 w 272"/>
                  <a:gd name="T5" fmla="*/ 648 h 315"/>
                  <a:gd name="T6" fmla="*/ 630 w 272"/>
                  <a:gd name="T7" fmla="*/ 587 h 315"/>
                  <a:gd name="T8" fmla="*/ 655 w 272"/>
                  <a:gd name="T9" fmla="*/ 536 h 315"/>
                  <a:gd name="T10" fmla="*/ 655 w 272"/>
                  <a:gd name="T11" fmla="*/ 491 h 315"/>
                  <a:gd name="T12" fmla="*/ 680 w 272"/>
                  <a:gd name="T13" fmla="*/ 411 h 315"/>
                  <a:gd name="T14" fmla="*/ 658 w 272"/>
                  <a:gd name="T15" fmla="*/ 312 h 315"/>
                  <a:gd name="T16" fmla="*/ 623 w 272"/>
                  <a:gd name="T17" fmla="*/ 277 h 315"/>
                  <a:gd name="T18" fmla="*/ 603 w 272"/>
                  <a:gd name="T19" fmla="*/ 243 h 315"/>
                  <a:gd name="T20" fmla="*/ 553 w 272"/>
                  <a:gd name="T21" fmla="*/ 243 h 315"/>
                  <a:gd name="T22" fmla="*/ 518 w 272"/>
                  <a:gd name="T23" fmla="*/ 163 h 315"/>
                  <a:gd name="T24" fmla="*/ 505 w 272"/>
                  <a:gd name="T25" fmla="*/ 157 h 315"/>
                  <a:gd name="T26" fmla="*/ 498 w 272"/>
                  <a:gd name="T27" fmla="*/ 133 h 315"/>
                  <a:gd name="T28" fmla="*/ 465 w 272"/>
                  <a:gd name="T29" fmla="*/ 99 h 315"/>
                  <a:gd name="T30" fmla="*/ 415 w 272"/>
                  <a:gd name="T31" fmla="*/ 80 h 315"/>
                  <a:gd name="T32" fmla="*/ 388 w 272"/>
                  <a:gd name="T33" fmla="*/ 67 h 315"/>
                  <a:gd name="T34" fmla="*/ 325 w 272"/>
                  <a:gd name="T35" fmla="*/ 32 h 315"/>
                  <a:gd name="T36" fmla="*/ 283 w 272"/>
                  <a:gd name="T37" fmla="*/ 8 h 315"/>
                  <a:gd name="T38" fmla="*/ 220 w 272"/>
                  <a:gd name="T39" fmla="*/ 37 h 315"/>
                  <a:gd name="T40" fmla="*/ 118 w 272"/>
                  <a:gd name="T41" fmla="*/ 117 h 315"/>
                  <a:gd name="T42" fmla="*/ 93 w 272"/>
                  <a:gd name="T43" fmla="*/ 157 h 315"/>
                  <a:gd name="T44" fmla="*/ 43 w 272"/>
                  <a:gd name="T45" fmla="*/ 208 h 315"/>
                  <a:gd name="T46" fmla="*/ 18 w 272"/>
                  <a:gd name="T47" fmla="*/ 293 h 315"/>
                  <a:gd name="T48" fmla="*/ 15 w 272"/>
                  <a:gd name="T49" fmla="*/ 336 h 315"/>
                  <a:gd name="T50" fmla="*/ 10 w 272"/>
                  <a:gd name="T51" fmla="*/ 376 h 315"/>
                  <a:gd name="T52" fmla="*/ 28 w 272"/>
                  <a:gd name="T53" fmla="*/ 467 h 315"/>
                  <a:gd name="T54" fmla="*/ 73 w 272"/>
                  <a:gd name="T55" fmla="*/ 611 h 315"/>
                  <a:gd name="T56" fmla="*/ 98 w 272"/>
                  <a:gd name="T57" fmla="*/ 627 h 315"/>
                  <a:gd name="T58" fmla="*/ 115 w 272"/>
                  <a:gd name="T59" fmla="*/ 664 h 315"/>
                  <a:gd name="T60" fmla="*/ 168 w 272"/>
                  <a:gd name="T61" fmla="*/ 744 h 315"/>
                  <a:gd name="T62" fmla="*/ 280 w 272"/>
                  <a:gd name="T63" fmla="*/ 813 h 315"/>
                  <a:gd name="T64" fmla="*/ 418 w 272"/>
                  <a:gd name="T65" fmla="*/ 821 h 3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2" h="315">
                    <a:moveTo>
                      <a:pt x="167" y="308"/>
                    </a:moveTo>
                    <a:cubicBezTo>
                      <a:pt x="188" y="303"/>
                      <a:pt x="212" y="288"/>
                      <a:pt x="223" y="271"/>
                    </a:cubicBezTo>
                    <a:cubicBezTo>
                      <a:pt x="229" y="261"/>
                      <a:pt x="236" y="252"/>
                      <a:pt x="242" y="243"/>
                    </a:cubicBezTo>
                    <a:cubicBezTo>
                      <a:pt x="247" y="235"/>
                      <a:pt x="249" y="227"/>
                      <a:pt x="252" y="220"/>
                    </a:cubicBezTo>
                    <a:cubicBezTo>
                      <a:pt x="256" y="214"/>
                      <a:pt x="260" y="208"/>
                      <a:pt x="262" y="201"/>
                    </a:cubicBezTo>
                    <a:cubicBezTo>
                      <a:pt x="263" y="196"/>
                      <a:pt x="261" y="190"/>
                      <a:pt x="262" y="184"/>
                    </a:cubicBezTo>
                    <a:cubicBezTo>
                      <a:pt x="265" y="174"/>
                      <a:pt x="272" y="166"/>
                      <a:pt x="272" y="154"/>
                    </a:cubicBezTo>
                    <a:cubicBezTo>
                      <a:pt x="272" y="142"/>
                      <a:pt x="271" y="126"/>
                      <a:pt x="263" y="117"/>
                    </a:cubicBezTo>
                    <a:cubicBezTo>
                      <a:pt x="259" y="112"/>
                      <a:pt x="253" y="109"/>
                      <a:pt x="249" y="104"/>
                    </a:cubicBezTo>
                    <a:cubicBezTo>
                      <a:pt x="247" y="100"/>
                      <a:pt x="246" y="94"/>
                      <a:pt x="241" y="91"/>
                    </a:cubicBezTo>
                    <a:cubicBezTo>
                      <a:pt x="237" y="89"/>
                      <a:pt x="226" y="90"/>
                      <a:pt x="221" y="91"/>
                    </a:cubicBezTo>
                    <a:cubicBezTo>
                      <a:pt x="215" y="82"/>
                      <a:pt x="215" y="71"/>
                      <a:pt x="207" y="61"/>
                    </a:cubicBezTo>
                    <a:cubicBezTo>
                      <a:pt x="206" y="60"/>
                      <a:pt x="204" y="60"/>
                      <a:pt x="202" y="59"/>
                    </a:cubicBezTo>
                    <a:cubicBezTo>
                      <a:pt x="201" y="57"/>
                      <a:pt x="200" y="52"/>
                      <a:pt x="199" y="50"/>
                    </a:cubicBezTo>
                    <a:cubicBezTo>
                      <a:pt x="196" y="45"/>
                      <a:pt x="190" y="41"/>
                      <a:pt x="186" y="37"/>
                    </a:cubicBezTo>
                    <a:cubicBezTo>
                      <a:pt x="178" y="31"/>
                      <a:pt x="174" y="31"/>
                      <a:pt x="166" y="30"/>
                    </a:cubicBezTo>
                    <a:cubicBezTo>
                      <a:pt x="158" y="28"/>
                      <a:pt x="161" y="30"/>
                      <a:pt x="155" y="25"/>
                    </a:cubicBezTo>
                    <a:cubicBezTo>
                      <a:pt x="147" y="18"/>
                      <a:pt x="140" y="16"/>
                      <a:pt x="130" y="12"/>
                    </a:cubicBezTo>
                    <a:cubicBezTo>
                      <a:pt x="124" y="10"/>
                      <a:pt x="119" y="5"/>
                      <a:pt x="113" y="3"/>
                    </a:cubicBezTo>
                    <a:cubicBezTo>
                      <a:pt x="99" y="0"/>
                      <a:pt x="97" y="8"/>
                      <a:pt x="88" y="14"/>
                    </a:cubicBezTo>
                    <a:cubicBezTo>
                      <a:pt x="75" y="24"/>
                      <a:pt x="58" y="30"/>
                      <a:pt x="47" y="44"/>
                    </a:cubicBezTo>
                    <a:cubicBezTo>
                      <a:pt x="43" y="49"/>
                      <a:pt x="42" y="54"/>
                      <a:pt x="37" y="59"/>
                    </a:cubicBezTo>
                    <a:cubicBezTo>
                      <a:pt x="29" y="66"/>
                      <a:pt x="23" y="68"/>
                      <a:pt x="17" y="78"/>
                    </a:cubicBezTo>
                    <a:cubicBezTo>
                      <a:pt x="11" y="88"/>
                      <a:pt x="10" y="98"/>
                      <a:pt x="7" y="110"/>
                    </a:cubicBezTo>
                    <a:cubicBezTo>
                      <a:pt x="5" y="116"/>
                      <a:pt x="6" y="121"/>
                      <a:pt x="6" y="126"/>
                    </a:cubicBezTo>
                    <a:cubicBezTo>
                      <a:pt x="5" y="130"/>
                      <a:pt x="5" y="136"/>
                      <a:pt x="4" y="141"/>
                    </a:cubicBezTo>
                    <a:cubicBezTo>
                      <a:pt x="2" y="150"/>
                      <a:pt x="1" y="169"/>
                      <a:pt x="11" y="175"/>
                    </a:cubicBezTo>
                    <a:cubicBezTo>
                      <a:pt x="0" y="191"/>
                      <a:pt x="17" y="220"/>
                      <a:pt x="29" y="229"/>
                    </a:cubicBezTo>
                    <a:cubicBezTo>
                      <a:pt x="33" y="232"/>
                      <a:pt x="37" y="232"/>
                      <a:pt x="39" y="235"/>
                    </a:cubicBezTo>
                    <a:cubicBezTo>
                      <a:pt x="42" y="238"/>
                      <a:pt x="44" y="245"/>
                      <a:pt x="46" y="249"/>
                    </a:cubicBezTo>
                    <a:cubicBezTo>
                      <a:pt x="52" y="263"/>
                      <a:pt x="54" y="271"/>
                      <a:pt x="67" y="279"/>
                    </a:cubicBezTo>
                    <a:cubicBezTo>
                      <a:pt x="75" y="298"/>
                      <a:pt x="98" y="305"/>
                      <a:pt x="112" y="305"/>
                    </a:cubicBezTo>
                    <a:cubicBezTo>
                      <a:pt x="130" y="304"/>
                      <a:pt x="132" y="315"/>
                      <a:pt x="167" y="308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0" name="Freeform 211"/>
              <p:cNvSpPr>
                <a:spLocks/>
              </p:cNvSpPr>
              <p:nvPr/>
            </p:nvSpPr>
            <p:spPr bwMode="auto">
              <a:xfrm>
                <a:off x="3186" y="2315"/>
                <a:ext cx="377" cy="429"/>
              </a:xfrm>
              <a:custGeom>
                <a:avLst/>
                <a:gdLst>
                  <a:gd name="T0" fmla="*/ 242 w 151"/>
                  <a:gd name="T1" fmla="*/ 384 h 161"/>
                  <a:gd name="T2" fmla="*/ 70 w 151"/>
                  <a:gd name="T3" fmla="*/ 312 h 161"/>
                  <a:gd name="T4" fmla="*/ 35 w 151"/>
                  <a:gd name="T5" fmla="*/ 139 h 161"/>
                  <a:gd name="T6" fmla="*/ 32 w 151"/>
                  <a:gd name="T7" fmla="*/ 104 h 161"/>
                  <a:gd name="T8" fmla="*/ 87 w 151"/>
                  <a:gd name="T9" fmla="*/ 35 h 161"/>
                  <a:gd name="T10" fmla="*/ 200 w 151"/>
                  <a:gd name="T11" fmla="*/ 37 h 161"/>
                  <a:gd name="T12" fmla="*/ 307 w 151"/>
                  <a:gd name="T13" fmla="*/ 120 h 161"/>
                  <a:gd name="T14" fmla="*/ 337 w 151"/>
                  <a:gd name="T15" fmla="*/ 280 h 161"/>
                  <a:gd name="T16" fmla="*/ 240 w 151"/>
                  <a:gd name="T17" fmla="*/ 384 h 161"/>
                  <a:gd name="T18" fmla="*/ 242 w 151"/>
                  <a:gd name="T19" fmla="*/ 384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61">
                    <a:moveTo>
                      <a:pt x="97" y="144"/>
                    </a:moveTo>
                    <a:cubicBezTo>
                      <a:pt x="77" y="161"/>
                      <a:pt x="32" y="148"/>
                      <a:pt x="28" y="117"/>
                    </a:cubicBezTo>
                    <a:cubicBezTo>
                      <a:pt x="6" y="119"/>
                      <a:pt x="0" y="61"/>
                      <a:pt x="14" y="52"/>
                    </a:cubicBezTo>
                    <a:cubicBezTo>
                      <a:pt x="10" y="50"/>
                      <a:pt x="13" y="42"/>
                      <a:pt x="13" y="39"/>
                    </a:cubicBezTo>
                    <a:cubicBezTo>
                      <a:pt x="15" y="27"/>
                      <a:pt x="24" y="18"/>
                      <a:pt x="35" y="13"/>
                    </a:cubicBezTo>
                    <a:cubicBezTo>
                      <a:pt x="49" y="6"/>
                      <a:pt x="67" y="6"/>
                      <a:pt x="80" y="14"/>
                    </a:cubicBezTo>
                    <a:cubicBezTo>
                      <a:pt x="98" y="0"/>
                      <a:pt x="122" y="30"/>
                      <a:pt x="123" y="45"/>
                    </a:cubicBezTo>
                    <a:cubicBezTo>
                      <a:pt x="137" y="45"/>
                      <a:pt x="151" y="89"/>
                      <a:pt x="135" y="105"/>
                    </a:cubicBezTo>
                    <a:cubicBezTo>
                      <a:pt x="146" y="121"/>
                      <a:pt x="122" y="151"/>
                      <a:pt x="96" y="144"/>
                    </a:cubicBezTo>
                    <a:lnTo>
                      <a:pt x="97" y="144"/>
                    </a:ln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1" name="Freeform 212"/>
              <p:cNvSpPr>
                <a:spLocks noEditPoints="1"/>
              </p:cNvSpPr>
              <p:nvPr/>
            </p:nvSpPr>
            <p:spPr bwMode="auto">
              <a:xfrm>
                <a:off x="3186" y="2315"/>
                <a:ext cx="377" cy="429"/>
              </a:xfrm>
              <a:custGeom>
                <a:avLst/>
                <a:gdLst>
                  <a:gd name="T0" fmla="*/ 337 w 151"/>
                  <a:gd name="T1" fmla="*/ 280 h 161"/>
                  <a:gd name="T2" fmla="*/ 307 w 151"/>
                  <a:gd name="T3" fmla="*/ 120 h 161"/>
                  <a:gd name="T4" fmla="*/ 200 w 151"/>
                  <a:gd name="T5" fmla="*/ 37 h 161"/>
                  <a:gd name="T6" fmla="*/ 87 w 151"/>
                  <a:gd name="T7" fmla="*/ 35 h 161"/>
                  <a:gd name="T8" fmla="*/ 32 w 151"/>
                  <a:gd name="T9" fmla="*/ 104 h 161"/>
                  <a:gd name="T10" fmla="*/ 35 w 151"/>
                  <a:gd name="T11" fmla="*/ 139 h 161"/>
                  <a:gd name="T12" fmla="*/ 70 w 151"/>
                  <a:gd name="T13" fmla="*/ 312 h 161"/>
                  <a:gd name="T14" fmla="*/ 242 w 151"/>
                  <a:gd name="T15" fmla="*/ 384 h 161"/>
                  <a:gd name="T16" fmla="*/ 240 w 151"/>
                  <a:gd name="T17" fmla="*/ 384 h 161"/>
                  <a:gd name="T18" fmla="*/ 337 w 151"/>
                  <a:gd name="T19" fmla="*/ 280 h 161"/>
                  <a:gd name="T20" fmla="*/ 320 w 151"/>
                  <a:gd name="T21" fmla="*/ 338 h 161"/>
                  <a:gd name="T22" fmla="*/ 242 w 151"/>
                  <a:gd name="T23" fmla="*/ 370 h 161"/>
                  <a:gd name="T24" fmla="*/ 230 w 151"/>
                  <a:gd name="T25" fmla="*/ 378 h 161"/>
                  <a:gd name="T26" fmla="*/ 137 w 151"/>
                  <a:gd name="T27" fmla="*/ 381 h 161"/>
                  <a:gd name="T28" fmla="*/ 80 w 151"/>
                  <a:gd name="T29" fmla="*/ 309 h 161"/>
                  <a:gd name="T30" fmla="*/ 67 w 151"/>
                  <a:gd name="T31" fmla="*/ 298 h 161"/>
                  <a:gd name="T32" fmla="*/ 37 w 151"/>
                  <a:gd name="T33" fmla="*/ 261 h 161"/>
                  <a:gd name="T34" fmla="*/ 42 w 151"/>
                  <a:gd name="T35" fmla="*/ 149 h 161"/>
                  <a:gd name="T36" fmla="*/ 47 w 151"/>
                  <a:gd name="T37" fmla="*/ 139 h 161"/>
                  <a:gd name="T38" fmla="*/ 40 w 151"/>
                  <a:gd name="T39" fmla="*/ 128 h 161"/>
                  <a:gd name="T40" fmla="*/ 42 w 151"/>
                  <a:gd name="T41" fmla="*/ 128 h 161"/>
                  <a:gd name="T42" fmla="*/ 45 w 151"/>
                  <a:gd name="T43" fmla="*/ 109 h 161"/>
                  <a:gd name="T44" fmla="*/ 45 w 151"/>
                  <a:gd name="T45" fmla="*/ 104 h 161"/>
                  <a:gd name="T46" fmla="*/ 92 w 151"/>
                  <a:gd name="T47" fmla="*/ 45 h 161"/>
                  <a:gd name="T48" fmla="*/ 195 w 151"/>
                  <a:gd name="T49" fmla="*/ 48 h 161"/>
                  <a:gd name="T50" fmla="*/ 207 w 151"/>
                  <a:gd name="T51" fmla="*/ 48 h 161"/>
                  <a:gd name="T52" fmla="*/ 242 w 151"/>
                  <a:gd name="T53" fmla="*/ 45 h 161"/>
                  <a:gd name="T54" fmla="*/ 295 w 151"/>
                  <a:gd name="T55" fmla="*/ 120 h 161"/>
                  <a:gd name="T56" fmla="*/ 307 w 151"/>
                  <a:gd name="T57" fmla="*/ 133 h 161"/>
                  <a:gd name="T58" fmla="*/ 332 w 151"/>
                  <a:gd name="T59" fmla="*/ 165 h 161"/>
                  <a:gd name="T60" fmla="*/ 330 w 151"/>
                  <a:gd name="T61" fmla="*/ 272 h 161"/>
                  <a:gd name="T62" fmla="*/ 330 w 151"/>
                  <a:gd name="T63" fmla="*/ 288 h 161"/>
                  <a:gd name="T64" fmla="*/ 320 w 151"/>
                  <a:gd name="T65" fmla="*/ 338 h 1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1" h="161">
                    <a:moveTo>
                      <a:pt x="135" y="105"/>
                    </a:moveTo>
                    <a:cubicBezTo>
                      <a:pt x="151" y="89"/>
                      <a:pt x="137" y="45"/>
                      <a:pt x="123" y="45"/>
                    </a:cubicBezTo>
                    <a:cubicBezTo>
                      <a:pt x="122" y="30"/>
                      <a:pt x="98" y="0"/>
                      <a:pt x="80" y="14"/>
                    </a:cubicBezTo>
                    <a:cubicBezTo>
                      <a:pt x="67" y="6"/>
                      <a:pt x="49" y="6"/>
                      <a:pt x="35" y="13"/>
                    </a:cubicBezTo>
                    <a:cubicBezTo>
                      <a:pt x="24" y="18"/>
                      <a:pt x="15" y="27"/>
                      <a:pt x="13" y="39"/>
                    </a:cubicBezTo>
                    <a:cubicBezTo>
                      <a:pt x="13" y="42"/>
                      <a:pt x="10" y="50"/>
                      <a:pt x="14" y="52"/>
                    </a:cubicBezTo>
                    <a:cubicBezTo>
                      <a:pt x="0" y="61"/>
                      <a:pt x="6" y="119"/>
                      <a:pt x="28" y="117"/>
                    </a:cubicBezTo>
                    <a:cubicBezTo>
                      <a:pt x="32" y="148"/>
                      <a:pt x="77" y="161"/>
                      <a:pt x="97" y="144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22" y="151"/>
                      <a:pt x="146" y="121"/>
                      <a:pt x="135" y="105"/>
                    </a:cubicBezTo>
                    <a:close/>
                    <a:moveTo>
                      <a:pt x="128" y="127"/>
                    </a:moveTo>
                    <a:cubicBezTo>
                      <a:pt x="122" y="136"/>
                      <a:pt x="110" y="143"/>
                      <a:pt x="97" y="139"/>
                    </a:cubicBezTo>
                    <a:cubicBezTo>
                      <a:pt x="95" y="139"/>
                      <a:pt x="93" y="140"/>
                      <a:pt x="92" y="142"/>
                    </a:cubicBezTo>
                    <a:cubicBezTo>
                      <a:pt x="83" y="148"/>
                      <a:pt x="69" y="148"/>
                      <a:pt x="55" y="143"/>
                    </a:cubicBezTo>
                    <a:cubicBezTo>
                      <a:pt x="42" y="138"/>
                      <a:pt x="34" y="128"/>
                      <a:pt x="32" y="116"/>
                    </a:cubicBezTo>
                    <a:cubicBezTo>
                      <a:pt x="32" y="114"/>
                      <a:pt x="30" y="112"/>
                      <a:pt x="27" y="112"/>
                    </a:cubicBezTo>
                    <a:cubicBezTo>
                      <a:pt x="20" y="113"/>
                      <a:pt x="16" y="103"/>
                      <a:pt x="15" y="98"/>
                    </a:cubicBezTo>
                    <a:cubicBezTo>
                      <a:pt x="9" y="81"/>
                      <a:pt x="11" y="60"/>
                      <a:pt x="17" y="56"/>
                    </a:cubicBezTo>
                    <a:cubicBezTo>
                      <a:pt x="18" y="55"/>
                      <a:pt x="18" y="53"/>
                      <a:pt x="19" y="52"/>
                    </a:cubicBezTo>
                    <a:cubicBezTo>
                      <a:pt x="19" y="50"/>
                      <a:pt x="18" y="49"/>
                      <a:pt x="16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7" y="43"/>
                      <a:pt x="18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0"/>
                      <a:pt x="26" y="22"/>
                      <a:pt x="37" y="17"/>
                    </a:cubicBezTo>
                    <a:cubicBezTo>
                      <a:pt x="51" y="11"/>
                      <a:pt x="66" y="11"/>
                      <a:pt x="78" y="18"/>
                    </a:cubicBezTo>
                    <a:cubicBezTo>
                      <a:pt x="80" y="19"/>
                      <a:pt x="82" y="19"/>
                      <a:pt x="83" y="18"/>
                    </a:cubicBezTo>
                    <a:cubicBezTo>
                      <a:pt x="87" y="15"/>
                      <a:pt x="92" y="14"/>
                      <a:pt x="97" y="17"/>
                    </a:cubicBezTo>
                    <a:cubicBezTo>
                      <a:pt x="108" y="22"/>
                      <a:pt x="118" y="37"/>
                      <a:pt x="118" y="45"/>
                    </a:cubicBezTo>
                    <a:cubicBezTo>
                      <a:pt x="118" y="48"/>
                      <a:pt x="120" y="50"/>
                      <a:pt x="123" y="50"/>
                    </a:cubicBezTo>
                    <a:cubicBezTo>
                      <a:pt x="125" y="50"/>
                      <a:pt x="129" y="54"/>
                      <a:pt x="133" y="62"/>
                    </a:cubicBezTo>
                    <a:cubicBezTo>
                      <a:pt x="138" y="75"/>
                      <a:pt x="140" y="94"/>
                      <a:pt x="132" y="102"/>
                    </a:cubicBezTo>
                    <a:cubicBezTo>
                      <a:pt x="131" y="104"/>
                      <a:pt x="130" y="106"/>
                      <a:pt x="132" y="108"/>
                    </a:cubicBezTo>
                    <a:cubicBezTo>
                      <a:pt x="135" y="113"/>
                      <a:pt x="133" y="120"/>
                      <a:pt x="128" y="127"/>
                    </a:cubicBezTo>
                    <a:close/>
                  </a:path>
                </a:pathLst>
              </a:custGeom>
              <a:solidFill>
                <a:srgbClr val="FEAF4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2" name="Freeform 213"/>
              <p:cNvSpPr>
                <a:spLocks/>
              </p:cNvSpPr>
              <p:nvPr/>
            </p:nvSpPr>
            <p:spPr bwMode="auto">
              <a:xfrm>
                <a:off x="2388" y="2629"/>
                <a:ext cx="388" cy="422"/>
              </a:xfrm>
              <a:custGeom>
                <a:avLst/>
                <a:gdLst>
                  <a:gd name="T0" fmla="*/ 283 w 155"/>
                  <a:gd name="T1" fmla="*/ 395 h 158"/>
                  <a:gd name="T2" fmla="*/ 223 w 155"/>
                  <a:gd name="T3" fmla="*/ 419 h 158"/>
                  <a:gd name="T4" fmla="*/ 173 w 155"/>
                  <a:gd name="T5" fmla="*/ 406 h 158"/>
                  <a:gd name="T6" fmla="*/ 70 w 155"/>
                  <a:gd name="T7" fmla="*/ 334 h 158"/>
                  <a:gd name="T8" fmla="*/ 28 w 155"/>
                  <a:gd name="T9" fmla="*/ 296 h 158"/>
                  <a:gd name="T10" fmla="*/ 13 w 155"/>
                  <a:gd name="T11" fmla="*/ 251 h 158"/>
                  <a:gd name="T12" fmla="*/ 15 w 155"/>
                  <a:gd name="T13" fmla="*/ 227 h 158"/>
                  <a:gd name="T14" fmla="*/ 3 w 155"/>
                  <a:gd name="T15" fmla="*/ 190 h 158"/>
                  <a:gd name="T16" fmla="*/ 23 w 155"/>
                  <a:gd name="T17" fmla="*/ 126 h 158"/>
                  <a:gd name="T18" fmla="*/ 63 w 155"/>
                  <a:gd name="T19" fmla="*/ 88 h 158"/>
                  <a:gd name="T20" fmla="*/ 75 w 155"/>
                  <a:gd name="T21" fmla="*/ 67 h 158"/>
                  <a:gd name="T22" fmla="*/ 115 w 155"/>
                  <a:gd name="T23" fmla="*/ 32 h 158"/>
                  <a:gd name="T24" fmla="*/ 205 w 155"/>
                  <a:gd name="T25" fmla="*/ 35 h 158"/>
                  <a:gd name="T26" fmla="*/ 318 w 155"/>
                  <a:gd name="T27" fmla="*/ 53 h 158"/>
                  <a:gd name="T28" fmla="*/ 340 w 155"/>
                  <a:gd name="T29" fmla="*/ 126 h 158"/>
                  <a:gd name="T30" fmla="*/ 380 w 155"/>
                  <a:gd name="T31" fmla="*/ 176 h 158"/>
                  <a:gd name="T32" fmla="*/ 363 w 155"/>
                  <a:gd name="T33" fmla="*/ 264 h 158"/>
                  <a:gd name="T34" fmla="*/ 353 w 155"/>
                  <a:gd name="T35" fmla="*/ 347 h 158"/>
                  <a:gd name="T36" fmla="*/ 285 w 155"/>
                  <a:gd name="T37" fmla="*/ 393 h 158"/>
                  <a:gd name="T38" fmla="*/ 283 w 155"/>
                  <a:gd name="T39" fmla="*/ 395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5" h="158">
                    <a:moveTo>
                      <a:pt x="113" y="148"/>
                    </a:moveTo>
                    <a:cubicBezTo>
                      <a:pt x="107" y="155"/>
                      <a:pt x="99" y="157"/>
                      <a:pt x="89" y="157"/>
                    </a:cubicBezTo>
                    <a:cubicBezTo>
                      <a:pt x="83" y="158"/>
                      <a:pt x="73" y="158"/>
                      <a:pt x="69" y="152"/>
                    </a:cubicBezTo>
                    <a:cubicBezTo>
                      <a:pt x="58" y="158"/>
                      <a:pt x="23" y="140"/>
                      <a:pt x="28" y="125"/>
                    </a:cubicBezTo>
                    <a:cubicBezTo>
                      <a:pt x="20" y="125"/>
                      <a:pt x="15" y="116"/>
                      <a:pt x="11" y="111"/>
                    </a:cubicBezTo>
                    <a:cubicBezTo>
                      <a:pt x="8" y="106"/>
                      <a:pt x="4" y="100"/>
                      <a:pt x="5" y="94"/>
                    </a:cubicBezTo>
                    <a:cubicBezTo>
                      <a:pt x="5" y="91"/>
                      <a:pt x="7" y="88"/>
                      <a:pt x="6" y="85"/>
                    </a:cubicBezTo>
                    <a:cubicBezTo>
                      <a:pt x="5" y="80"/>
                      <a:pt x="2" y="76"/>
                      <a:pt x="1" y="71"/>
                    </a:cubicBezTo>
                    <a:cubicBezTo>
                      <a:pt x="0" y="62"/>
                      <a:pt x="5" y="54"/>
                      <a:pt x="9" y="47"/>
                    </a:cubicBezTo>
                    <a:cubicBezTo>
                      <a:pt x="13" y="40"/>
                      <a:pt x="16" y="34"/>
                      <a:pt x="25" y="33"/>
                    </a:cubicBezTo>
                    <a:cubicBezTo>
                      <a:pt x="25" y="30"/>
                      <a:pt x="28" y="28"/>
                      <a:pt x="30" y="25"/>
                    </a:cubicBezTo>
                    <a:cubicBezTo>
                      <a:pt x="35" y="20"/>
                      <a:pt x="40" y="15"/>
                      <a:pt x="46" y="12"/>
                    </a:cubicBezTo>
                    <a:cubicBezTo>
                      <a:pt x="57" y="7"/>
                      <a:pt x="74" y="4"/>
                      <a:pt x="82" y="13"/>
                    </a:cubicBezTo>
                    <a:cubicBezTo>
                      <a:pt x="94" y="0"/>
                      <a:pt x="115" y="12"/>
                      <a:pt x="127" y="20"/>
                    </a:cubicBezTo>
                    <a:cubicBezTo>
                      <a:pt x="137" y="27"/>
                      <a:pt x="137" y="37"/>
                      <a:pt x="136" y="47"/>
                    </a:cubicBezTo>
                    <a:cubicBezTo>
                      <a:pt x="144" y="46"/>
                      <a:pt x="150" y="60"/>
                      <a:pt x="152" y="66"/>
                    </a:cubicBezTo>
                    <a:cubicBezTo>
                      <a:pt x="154" y="78"/>
                      <a:pt x="155" y="91"/>
                      <a:pt x="145" y="99"/>
                    </a:cubicBezTo>
                    <a:cubicBezTo>
                      <a:pt x="152" y="105"/>
                      <a:pt x="144" y="124"/>
                      <a:pt x="141" y="130"/>
                    </a:cubicBezTo>
                    <a:cubicBezTo>
                      <a:pt x="134" y="140"/>
                      <a:pt x="126" y="146"/>
                      <a:pt x="114" y="147"/>
                    </a:cubicBezTo>
                    <a:lnTo>
                      <a:pt x="113" y="148"/>
                    </a:ln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3" name="Freeform 214"/>
              <p:cNvSpPr>
                <a:spLocks noEditPoints="1"/>
              </p:cNvSpPr>
              <p:nvPr/>
            </p:nvSpPr>
            <p:spPr bwMode="auto">
              <a:xfrm>
                <a:off x="2388" y="2629"/>
                <a:ext cx="388" cy="422"/>
              </a:xfrm>
              <a:custGeom>
                <a:avLst/>
                <a:gdLst>
                  <a:gd name="T0" fmla="*/ 353 w 155"/>
                  <a:gd name="T1" fmla="*/ 347 h 158"/>
                  <a:gd name="T2" fmla="*/ 363 w 155"/>
                  <a:gd name="T3" fmla="*/ 264 h 158"/>
                  <a:gd name="T4" fmla="*/ 380 w 155"/>
                  <a:gd name="T5" fmla="*/ 176 h 158"/>
                  <a:gd name="T6" fmla="*/ 340 w 155"/>
                  <a:gd name="T7" fmla="*/ 126 h 158"/>
                  <a:gd name="T8" fmla="*/ 318 w 155"/>
                  <a:gd name="T9" fmla="*/ 53 h 158"/>
                  <a:gd name="T10" fmla="*/ 205 w 155"/>
                  <a:gd name="T11" fmla="*/ 35 h 158"/>
                  <a:gd name="T12" fmla="*/ 115 w 155"/>
                  <a:gd name="T13" fmla="*/ 32 h 158"/>
                  <a:gd name="T14" fmla="*/ 75 w 155"/>
                  <a:gd name="T15" fmla="*/ 67 h 158"/>
                  <a:gd name="T16" fmla="*/ 63 w 155"/>
                  <a:gd name="T17" fmla="*/ 88 h 158"/>
                  <a:gd name="T18" fmla="*/ 23 w 155"/>
                  <a:gd name="T19" fmla="*/ 126 h 158"/>
                  <a:gd name="T20" fmla="*/ 3 w 155"/>
                  <a:gd name="T21" fmla="*/ 190 h 158"/>
                  <a:gd name="T22" fmla="*/ 15 w 155"/>
                  <a:gd name="T23" fmla="*/ 227 h 158"/>
                  <a:gd name="T24" fmla="*/ 13 w 155"/>
                  <a:gd name="T25" fmla="*/ 251 h 158"/>
                  <a:gd name="T26" fmla="*/ 28 w 155"/>
                  <a:gd name="T27" fmla="*/ 296 h 158"/>
                  <a:gd name="T28" fmla="*/ 70 w 155"/>
                  <a:gd name="T29" fmla="*/ 334 h 158"/>
                  <a:gd name="T30" fmla="*/ 173 w 155"/>
                  <a:gd name="T31" fmla="*/ 406 h 158"/>
                  <a:gd name="T32" fmla="*/ 223 w 155"/>
                  <a:gd name="T33" fmla="*/ 419 h 158"/>
                  <a:gd name="T34" fmla="*/ 283 w 155"/>
                  <a:gd name="T35" fmla="*/ 395 h 158"/>
                  <a:gd name="T36" fmla="*/ 285 w 155"/>
                  <a:gd name="T37" fmla="*/ 393 h 158"/>
                  <a:gd name="T38" fmla="*/ 353 w 155"/>
                  <a:gd name="T39" fmla="*/ 347 h 158"/>
                  <a:gd name="T40" fmla="*/ 285 w 155"/>
                  <a:gd name="T41" fmla="*/ 379 h 158"/>
                  <a:gd name="T42" fmla="*/ 283 w 155"/>
                  <a:gd name="T43" fmla="*/ 379 h 158"/>
                  <a:gd name="T44" fmla="*/ 275 w 155"/>
                  <a:gd name="T45" fmla="*/ 385 h 158"/>
                  <a:gd name="T46" fmla="*/ 273 w 155"/>
                  <a:gd name="T47" fmla="*/ 385 h 158"/>
                  <a:gd name="T48" fmla="*/ 223 w 155"/>
                  <a:gd name="T49" fmla="*/ 406 h 158"/>
                  <a:gd name="T50" fmla="*/ 183 w 155"/>
                  <a:gd name="T51" fmla="*/ 401 h 158"/>
                  <a:gd name="T52" fmla="*/ 178 w 155"/>
                  <a:gd name="T53" fmla="*/ 390 h 158"/>
                  <a:gd name="T54" fmla="*/ 165 w 155"/>
                  <a:gd name="T55" fmla="*/ 395 h 158"/>
                  <a:gd name="T56" fmla="*/ 95 w 155"/>
                  <a:gd name="T57" fmla="*/ 366 h 158"/>
                  <a:gd name="T58" fmla="*/ 83 w 155"/>
                  <a:gd name="T59" fmla="*/ 339 h 158"/>
                  <a:gd name="T60" fmla="*/ 90 w 155"/>
                  <a:gd name="T61" fmla="*/ 321 h 158"/>
                  <a:gd name="T62" fmla="*/ 70 w 155"/>
                  <a:gd name="T63" fmla="*/ 321 h 158"/>
                  <a:gd name="T64" fmla="*/ 43 w 155"/>
                  <a:gd name="T65" fmla="*/ 291 h 158"/>
                  <a:gd name="T66" fmla="*/ 38 w 155"/>
                  <a:gd name="T67" fmla="*/ 288 h 158"/>
                  <a:gd name="T68" fmla="*/ 25 w 155"/>
                  <a:gd name="T69" fmla="*/ 251 h 158"/>
                  <a:gd name="T70" fmla="*/ 25 w 155"/>
                  <a:gd name="T71" fmla="*/ 243 h 158"/>
                  <a:gd name="T72" fmla="*/ 28 w 155"/>
                  <a:gd name="T73" fmla="*/ 224 h 158"/>
                  <a:gd name="T74" fmla="*/ 20 w 155"/>
                  <a:gd name="T75" fmla="*/ 203 h 158"/>
                  <a:gd name="T76" fmla="*/ 15 w 155"/>
                  <a:gd name="T77" fmla="*/ 187 h 158"/>
                  <a:gd name="T78" fmla="*/ 33 w 155"/>
                  <a:gd name="T79" fmla="*/ 131 h 158"/>
                  <a:gd name="T80" fmla="*/ 63 w 155"/>
                  <a:gd name="T81" fmla="*/ 101 h 158"/>
                  <a:gd name="T82" fmla="*/ 73 w 155"/>
                  <a:gd name="T83" fmla="*/ 101 h 158"/>
                  <a:gd name="T84" fmla="*/ 75 w 155"/>
                  <a:gd name="T85" fmla="*/ 91 h 158"/>
                  <a:gd name="T86" fmla="*/ 83 w 155"/>
                  <a:gd name="T87" fmla="*/ 80 h 158"/>
                  <a:gd name="T88" fmla="*/ 85 w 155"/>
                  <a:gd name="T89" fmla="*/ 77 h 158"/>
                  <a:gd name="T90" fmla="*/ 93 w 155"/>
                  <a:gd name="T91" fmla="*/ 69 h 158"/>
                  <a:gd name="T92" fmla="*/ 123 w 155"/>
                  <a:gd name="T93" fmla="*/ 43 h 158"/>
                  <a:gd name="T94" fmla="*/ 195 w 155"/>
                  <a:gd name="T95" fmla="*/ 45 h 158"/>
                  <a:gd name="T96" fmla="*/ 205 w 155"/>
                  <a:gd name="T97" fmla="*/ 56 h 158"/>
                  <a:gd name="T98" fmla="*/ 215 w 155"/>
                  <a:gd name="T99" fmla="*/ 45 h 158"/>
                  <a:gd name="T100" fmla="*/ 310 w 155"/>
                  <a:gd name="T101" fmla="*/ 64 h 158"/>
                  <a:gd name="T102" fmla="*/ 328 w 155"/>
                  <a:gd name="T103" fmla="*/ 126 h 158"/>
                  <a:gd name="T104" fmla="*/ 323 w 155"/>
                  <a:gd name="T105" fmla="*/ 144 h 158"/>
                  <a:gd name="T106" fmla="*/ 340 w 155"/>
                  <a:gd name="T107" fmla="*/ 139 h 158"/>
                  <a:gd name="T108" fmla="*/ 368 w 155"/>
                  <a:gd name="T109" fmla="*/ 179 h 158"/>
                  <a:gd name="T110" fmla="*/ 355 w 155"/>
                  <a:gd name="T111" fmla="*/ 254 h 158"/>
                  <a:gd name="T112" fmla="*/ 340 w 155"/>
                  <a:gd name="T113" fmla="*/ 264 h 158"/>
                  <a:gd name="T114" fmla="*/ 355 w 155"/>
                  <a:gd name="T115" fmla="*/ 278 h 158"/>
                  <a:gd name="T116" fmla="*/ 340 w 155"/>
                  <a:gd name="T117" fmla="*/ 339 h 158"/>
                  <a:gd name="T118" fmla="*/ 285 w 155"/>
                  <a:gd name="T119" fmla="*/ 379 h 1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5" h="158">
                    <a:moveTo>
                      <a:pt x="141" y="130"/>
                    </a:moveTo>
                    <a:cubicBezTo>
                      <a:pt x="144" y="124"/>
                      <a:pt x="152" y="105"/>
                      <a:pt x="145" y="99"/>
                    </a:cubicBezTo>
                    <a:cubicBezTo>
                      <a:pt x="155" y="91"/>
                      <a:pt x="154" y="78"/>
                      <a:pt x="152" y="66"/>
                    </a:cubicBezTo>
                    <a:cubicBezTo>
                      <a:pt x="150" y="60"/>
                      <a:pt x="144" y="46"/>
                      <a:pt x="136" y="47"/>
                    </a:cubicBezTo>
                    <a:cubicBezTo>
                      <a:pt x="137" y="37"/>
                      <a:pt x="137" y="27"/>
                      <a:pt x="127" y="20"/>
                    </a:cubicBezTo>
                    <a:cubicBezTo>
                      <a:pt x="115" y="12"/>
                      <a:pt x="94" y="0"/>
                      <a:pt x="82" y="13"/>
                    </a:cubicBezTo>
                    <a:cubicBezTo>
                      <a:pt x="74" y="4"/>
                      <a:pt x="57" y="7"/>
                      <a:pt x="46" y="12"/>
                    </a:cubicBezTo>
                    <a:cubicBezTo>
                      <a:pt x="40" y="15"/>
                      <a:pt x="35" y="20"/>
                      <a:pt x="30" y="25"/>
                    </a:cubicBezTo>
                    <a:cubicBezTo>
                      <a:pt x="28" y="28"/>
                      <a:pt x="25" y="30"/>
                      <a:pt x="25" y="33"/>
                    </a:cubicBezTo>
                    <a:cubicBezTo>
                      <a:pt x="16" y="34"/>
                      <a:pt x="13" y="40"/>
                      <a:pt x="9" y="47"/>
                    </a:cubicBezTo>
                    <a:cubicBezTo>
                      <a:pt x="5" y="54"/>
                      <a:pt x="0" y="62"/>
                      <a:pt x="1" y="71"/>
                    </a:cubicBezTo>
                    <a:cubicBezTo>
                      <a:pt x="2" y="76"/>
                      <a:pt x="5" y="80"/>
                      <a:pt x="6" y="85"/>
                    </a:cubicBezTo>
                    <a:cubicBezTo>
                      <a:pt x="7" y="88"/>
                      <a:pt x="5" y="91"/>
                      <a:pt x="5" y="94"/>
                    </a:cubicBezTo>
                    <a:cubicBezTo>
                      <a:pt x="4" y="100"/>
                      <a:pt x="8" y="106"/>
                      <a:pt x="11" y="111"/>
                    </a:cubicBezTo>
                    <a:cubicBezTo>
                      <a:pt x="15" y="116"/>
                      <a:pt x="20" y="125"/>
                      <a:pt x="28" y="125"/>
                    </a:cubicBezTo>
                    <a:cubicBezTo>
                      <a:pt x="23" y="140"/>
                      <a:pt x="58" y="158"/>
                      <a:pt x="69" y="152"/>
                    </a:cubicBezTo>
                    <a:cubicBezTo>
                      <a:pt x="73" y="158"/>
                      <a:pt x="83" y="158"/>
                      <a:pt x="89" y="157"/>
                    </a:cubicBezTo>
                    <a:cubicBezTo>
                      <a:pt x="99" y="157"/>
                      <a:pt x="107" y="155"/>
                      <a:pt x="113" y="148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26" y="146"/>
                      <a:pt x="134" y="140"/>
                      <a:pt x="141" y="130"/>
                    </a:cubicBezTo>
                    <a:close/>
                    <a:moveTo>
                      <a:pt x="114" y="142"/>
                    </a:move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0" y="144"/>
                      <a:pt x="110" y="144"/>
                      <a:pt x="110" y="144"/>
                    </a:cubicBezTo>
                    <a:cubicBezTo>
                      <a:pt x="109" y="144"/>
                      <a:pt x="109" y="144"/>
                      <a:pt x="109" y="144"/>
                    </a:cubicBezTo>
                    <a:cubicBezTo>
                      <a:pt x="104" y="150"/>
                      <a:pt x="97" y="152"/>
                      <a:pt x="89" y="152"/>
                    </a:cubicBezTo>
                    <a:cubicBezTo>
                      <a:pt x="85" y="153"/>
                      <a:pt x="75" y="153"/>
                      <a:pt x="73" y="150"/>
                    </a:cubicBezTo>
                    <a:cubicBezTo>
                      <a:pt x="71" y="146"/>
                      <a:pt x="71" y="146"/>
                      <a:pt x="71" y="146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2" y="150"/>
                      <a:pt x="48" y="145"/>
                      <a:pt x="38" y="137"/>
                    </a:cubicBezTo>
                    <a:cubicBezTo>
                      <a:pt x="36" y="135"/>
                      <a:pt x="32" y="130"/>
                      <a:pt x="33" y="127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4" y="120"/>
                      <a:pt x="20" y="114"/>
                      <a:pt x="17" y="109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12" y="103"/>
                      <a:pt x="10" y="99"/>
                      <a:pt x="10" y="94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1" y="89"/>
                      <a:pt x="12" y="87"/>
                      <a:pt x="11" y="84"/>
                    </a:cubicBezTo>
                    <a:cubicBezTo>
                      <a:pt x="11" y="84"/>
                      <a:pt x="8" y="76"/>
                      <a:pt x="8" y="76"/>
                    </a:cubicBezTo>
                    <a:cubicBezTo>
                      <a:pt x="7" y="74"/>
                      <a:pt x="7" y="72"/>
                      <a:pt x="6" y="70"/>
                    </a:cubicBezTo>
                    <a:cubicBezTo>
                      <a:pt x="6" y="63"/>
                      <a:pt x="10" y="55"/>
                      <a:pt x="13" y="49"/>
                    </a:cubicBezTo>
                    <a:cubicBezTo>
                      <a:pt x="17" y="42"/>
                      <a:pt x="20" y="38"/>
                      <a:pt x="25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3"/>
                      <a:pt x="31" y="31"/>
                      <a:pt x="33" y="30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7" y="26"/>
                      <a:pt x="37" y="26"/>
                    </a:cubicBezTo>
                    <a:cubicBezTo>
                      <a:pt x="41" y="22"/>
                      <a:pt x="44" y="18"/>
                      <a:pt x="49" y="16"/>
                    </a:cubicBezTo>
                    <a:cubicBezTo>
                      <a:pt x="57" y="12"/>
                      <a:pt x="72" y="10"/>
                      <a:pt x="78" y="17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95" y="7"/>
                      <a:pt x="111" y="16"/>
                      <a:pt x="124" y="24"/>
                    </a:cubicBezTo>
                    <a:cubicBezTo>
                      <a:pt x="131" y="29"/>
                      <a:pt x="132" y="35"/>
                      <a:pt x="131" y="47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36" y="52"/>
                      <a:pt x="136" y="52"/>
                      <a:pt x="136" y="52"/>
                    </a:cubicBezTo>
                    <a:cubicBezTo>
                      <a:pt x="140" y="52"/>
                      <a:pt x="145" y="61"/>
                      <a:pt x="147" y="67"/>
                    </a:cubicBezTo>
                    <a:cubicBezTo>
                      <a:pt x="150" y="82"/>
                      <a:pt x="148" y="90"/>
                      <a:pt x="142" y="95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45" y="106"/>
                      <a:pt x="141" y="119"/>
                      <a:pt x="136" y="127"/>
                    </a:cubicBezTo>
                    <a:cubicBezTo>
                      <a:pt x="130" y="137"/>
                      <a:pt x="123" y="141"/>
                      <a:pt x="114" y="142"/>
                    </a:cubicBezTo>
                    <a:close/>
                  </a:path>
                </a:pathLst>
              </a:custGeom>
              <a:solidFill>
                <a:srgbClr val="FE9A1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4" name="Freeform 215"/>
              <p:cNvSpPr>
                <a:spLocks/>
              </p:cNvSpPr>
              <p:nvPr/>
            </p:nvSpPr>
            <p:spPr bwMode="auto">
              <a:xfrm>
                <a:off x="2088" y="1816"/>
                <a:ext cx="373" cy="379"/>
              </a:xfrm>
              <a:custGeom>
                <a:avLst/>
                <a:gdLst>
                  <a:gd name="T0" fmla="*/ 358 w 149"/>
                  <a:gd name="T1" fmla="*/ 200 h 142"/>
                  <a:gd name="T2" fmla="*/ 345 w 149"/>
                  <a:gd name="T3" fmla="*/ 117 h 142"/>
                  <a:gd name="T4" fmla="*/ 330 w 149"/>
                  <a:gd name="T5" fmla="*/ 91 h 142"/>
                  <a:gd name="T6" fmla="*/ 313 w 149"/>
                  <a:gd name="T7" fmla="*/ 80 h 142"/>
                  <a:gd name="T8" fmla="*/ 293 w 149"/>
                  <a:gd name="T9" fmla="*/ 48 h 142"/>
                  <a:gd name="T10" fmla="*/ 208 w 149"/>
                  <a:gd name="T11" fmla="*/ 8 h 142"/>
                  <a:gd name="T12" fmla="*/ 210 w 149"/>
                  <a:gd name="T13" fmla="*/ 120 h 142"/>
                  <a:gd name="T14" fmla="*/ 213 w 149"/>
                  <a:gd name="T15" fmla="*/ 149 h 142"/>
                  <a:gd name="T16" fmla="*/ 213 w 149"/>
                  <a:gd name="T17" fmla="*/ 149 h 142"/>
                  <a:gd name="T18" fmla="*/ 230 w 149"/>
                  <a:gd name="T19" fmla="*/ 179 h 142"/>
                  <a:gd name="T20" fmla="*/ 215 w 149"/>
                  <a:gd name="T21" fmla="*/ 230 h 142"/>
                  <a:gd name="T22" fmla="*/ 213 w 149"/>
                  <a:gd name="T23" fmla="*/ 230 h 142"/>
                  <a:gd name="T24" fmla="*/ 198 w 149"/>
                  <a:gd name="T25" fmla="*/ 227 h 142"/>
                  <a:gd name="T26" fmla="*/ 173 w 149"/>
                  <a:gd name="T27" fmla="*/ 243 h 142"/>
                  <a:gd name="T28" fmla="*/ 170 w 149"/>
                  <a:gd name="T29" fmla="*/ 227 h 142"/>
                  <a:gd name="T30" fmla="*/ 153 w 149"/>
                  <a:gd name="T31" fmla="*/ 219 h 142"/>
                  <a:gd name="T32" fmla="*/ 153 w 149"/>
                  <a:gd name="T33" fmla="*/ 184 h 142"/>
                  <a:gd name="T34" fmla="*/ 155 w 149"/>
                  <a:gd name="T35" fmla="*/ 157 h 142"/>
                  <a:gd name="T36" fmla="*/ 160 w 149"/>
                  <a:gd name="T37" fmla="*/ 157 h 142"/>
                  <a:gd name="T38" fmla="*/ 160 w 149"/>
                  <a:gd name="T39" fmla="*/ 157 h 142"/>
                  <a:gd name="T40" fmla="*/ 173 w 149"/>
                  <a:gd name="T41" fmla="*/ 123 h 142"/>
                  <a:gd name="T42" fmla="*/ 170 w 149"/>
                  <a:gd name="T43" fmla="*/ 5 h 142"/>
                  <a:gd name="T44" fmla="*/ 133 w 149"/>
                  <a:gd name="T45" fmla="*/ 8 h 142"/>
                  <a:gd name="T46" fmla="*/ 93 w 149"/>
                  <a:gd name="T47" fmla="*/ 43 h 142"/>
                  <a:gd name="T48" fmla="*/ 25 w 149"/>
                  <a:gd name="T49" fmla="*/ 147 h 142"/>
                  <a:gd name="T50" fmla="*/ 8 w 149"/>
                  <a:gd name="T51" fmla="*/ 214 h 142"/>
                  <a:gd name="T52" fmla="*/ 13 w 149"/>
                  <a:gd name="T53" fmla="*/ 254 h 142"/>
                  <a:gd name="T54" fmla="*/ 38 w 149"/>
                  <a:gd name="T55" fmla="*/ 267 h 142"/>
                  <a:gd name="T56" fmla="*/ 60 w 149"/>
                  <a:gd name="T57" fmla="*/ 326 h 142"/>
                  <a:gd name="T58" fmla="*/ 128 w 149"/>
                  <a:gd name="T59" fmla="*/ 355 h 142"/>
                  <a:gd name="T60" fmla="*/ 270 w 149"/>
                  <a:gd name="T61" fmla="*/ 342 h 142"/>
                  <a:gd name="T62" fmla="*/ 295 w 149"/>
                  <a:gd name="T63" fmla="*/ 304 h 142"/>
                  <a:gd name="T64" fmla="*/ 295 w 149"/>
                  <a:gd name="T65" fmla="*/ 304 h 142"/>
                  <a:gd name="T66" fmla="*/ 358 w 149"/>
                  <a:gd name="T67" fmla="*/ 200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42">
                    <a:moveTo>
                      <a:pt x="143" y="75"/>
                    </a:moveTo>
                    <a:cubicBezTo>
                      <a:pt x="140" y="65"/>
                      <a:pt x="143" y="54"/>
                      <a:pt x="138" y="44"/>
                    </a:cubicBezTo>
                    <a:cubicBezTo>
                      <a:pt x="136" y="41"/>
                      <a:pt x="134" y="36"/>
                      <a:pt x="132" y="34"/>
                    </a:cubicBezTo>
                    <a:cubicBezTo>
                      <a:pt x="130" y="32"/>
                      <a:pt x="127" y="32"/>
                      <a:pt x="125" y="30"/>
                    </a:cubicBezTo>
                    <a:cubicBezTo>
                      <a:pt x="121" y="28"/>
                      <a:pt x="121" y="22"/>
                      <a:pt x="117" y="18"/>
                    </a:cubicBezTo>
                    <a:cubicBezTo>
                      <a:pt x="109" y="7"/>
                      <a:pt x="95" y="0"/>
                      <a:pt x="83" y="3"/>
                    </a:cubicBezTo>
                    <a:cubicBezTo>
                      <a:pt x="85" y="20"/>
                      <a:pt x="85" y="35"/>
                      <a:pt x="84" y="45"/>
                    </a:cubicBezTo>
                    <a:cubicBezTo>
                      <a:pt x="84" y="50"/>
                      <a:pt x="85" y="53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62"/>
                      <a:pt x="86" y="67"/>
                      <a:pt x="92" y="67"/>
                    </a:cubicBezTo>
                    <a:cubicBezTo>
                      <a:pt x="86" y="67"/>
                      <a:pt x="80" y="81"/>
                      <a:pt x="86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1" y="85"/>
                      <a:pt x="79" y="85"/>
                    </a:cubicBezTo>
                    <a:cubicBezTo>
                      <a:pt x="74" y="86"/>
                      <a:pt x="72" y="87"/>
                      <a:pt x="69" y="91"/>
                    </a:cubicBezTo>
                    <a:cubicBezTo>
                      <a:pt x="68" y="89"/>
                      <a:pt x="70" y="87"/>
                      <a:pt x="68" y="85"/>
                    </a:cubicBezTo>
                    <a:cubicBezTo>
                      <a:pt x="66" y="83"/>
                      <a:pt x="63" y="83"/>
                      <a:pt x="61" y="82"/>
                    </a:cubicBezTo>
                    <a:cubicBezTo>
                      <a:pt x="65" y="79"/>
                      <a:pt x="65" y="71"/>
                      <a:pt x="61" y="69"/>
                    </a:cubicBezTo>
                    <a:cubicBezTo>
                      <a:pt x="64" y="68"/>
                      <a:pt x="64" y="61"/>
                      <a:pt x="62" y="59"/>
                    </a:cubicBezTo>
                    <a:cubicBezTo>
                      <a:pt x="62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5" y="56"/>
                      <a:pt x="69" y="53"/>
                      <a:pt x="69" y="46"/>
                    </a:cubicBezTo>
                    <a:cubicBezTo>
                      <a:pt x="70" y="35"/>
                      <a:pt x="70" y="19"/>
                      <a:pt x="68" y="2"/>
                    </a:cubicBezTo>
                    <a:cubicBezTo>
                      <a:pt x="62" y="1"/>
                      <a:pt x="56" y="2"/>
                      <a:pt x="53" y="3"/>
                    </a:cubicBezTo>
                    <a:cubicBezTo>
                      <a:pt x="49" y="4"/>
                      <a:pt x="34" y="10"/>
                      <a:pt x="37" y="16"/>
                    </a:cubicBezTo>
                    <a:cubicBezTo>
                      <a:pt x="22" y="13"/>
                      <a:pt x="0" y="42"/>
                      <a:pt x="10" y="55"/>
                    </a:cubicBezTo>
                    <a:cubicBezTo>
                      <a:pt x="4" y="61"/>
                      <a:pt x="4" y="73"/>
                      <a:pt x="3" y="80"/>
                    </a:cubicBezTo>
                    <a:cubicBezTo>
                      <a:pt x="3" y="85"/>
                      <a:pt x="3" y="90"/>
                      <a:pt x="5" y="95"/>
                    </a:cubicBezTo>
                    <a:cubicBezTo>
                      <a:pt x="7" y="99"/>
                      <a:pt x="10" y="99"/>
                      <a:pt x="15" y="100"/>
                    </a:cubicBezTo>
                    <a:cubicBezTo>
                      <a:pt x="11" y="108"/>
                      <a:pt x="17" y="118"/>
                      <a:pt x="24" y="122"/>
                    </a:cubicBezTo>
                    <a:cubicBezTo>
                      <a:pt x="29" y="125"/>
                      <a:pt x="45" y="139"/>
                      <a:pt x="51" y="133"/>
                    </a:cubicBezTo>
                    <a:cubicBezTo>
                      <a:pt x="56" y="142"/>
                      <a:pt x="89" y="141"/>
                      <a:pt x="108" y="128"/>
                    </a:cubicBezTo>
                    <a:cubicBezTo>
                      <a:pt x="113" y="125"/>
                      <a:pt x="118" y="120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35" y="112"/>
                      <a:pt x="149" y="92"/>
                      <a:pt x="143" y="75"/>
                    </a:cubicBez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5" name="Freeform 216"/>
              <p:cNvSpPr>
                <a:spLocks/>
              </p:cNvSpPr>
              <p:nvPr/>
            </p:nvSpPr>
            <p:spPr bwMode="auto">
              <a:xfrm>
                <a:off x="2241" y="1952"/>
                <a:ext cx="77" cy="107"/>
              </a:xfrm>
              <a:custGeom>
                <a:avLst/>
                <a:gdLst>
                  <a:gd name="T0" fmla="*/ 17 w 31"/>
                  <a:gd name="T1" fmla="*/ 0 h 40"/>
                  <a:gd name="T2" fmla="*/ 7 w 31"/>
                  <a:gd name="T3" fmla="*/ 21 h 40"/>
                  <a:gd name="T4" fmla="*/ 7 w 31"/>
                  <a:gd name="T5" fmla="*/ 21 h 40"/>
                  <a:gd name="T6" fmla="*/ 2 w 31"/>
                  <a:gd name="T7" fmla="*/ 21 h 40"/>
                  <a:gd name="T8" fmla="*/ 0 w 31"/>
                  <a:gd name="T9" fmla="*/ 48 h 40"/>
                  <a:gd name="T10" fmla="*/ 0 w 31"/>
                  <a:gd name="T11" fmla="*/ 83 h 40"/>
                  <a:gd name="T12" fmla="*/ 17 w 31"/>
                  <a:gd name="T13" fmla="*/ 91 h 40"/>
                  <a:gd name="T14" fmla="*/ 20 w 31"/>
                  <a:gd name="T15" fmla="*/ 107 h 40"/>
                  <a:gd name="T16" fmla="*/ 45 w 31"/>
                  <a:gd name="T17" fmla="*/ 91 h 40"/>
                  <a:gd name="T18" fmla="*/ 60 w 31"/>
                  <a:gd name="T19" fmla="*/ 94 h 40"/>
                  <a:gd name="T20" fmla="*/ 62 w 31"/>
                  <a:gd name="T21" fmla="*/ 94 h 40"/>
                  <a:gd name="T22" fmla="*/ 77 w 31"/>
                  <a:gd name="T23" fmla="*/ 43 h 40"/>
                  <a:gd name="T24" fmla="*/ 60 w 31"/>
                  <a:gd name="T25" fmla="*/ 13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0">
                    <a:moveTo>
                      <a:pt x="7" y="0"/>
                    </a:moveTo>
                    <a:cubicBezTo>
                      <a:pt x="6" y="3"/>
                      <a:pt x="4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3" y="10"/>
                      <a:pt x="3" y="17"/>
                      <a:pt x="0" y="18"/>
                    </a:cubicBezTo>
                    <a:cubicBezTo>
                      <a:pt x="4" y="20"/>
                      <a:pt x="4" y="28"/>
                      <a:pt x="0" y="31"/>
                    </a:cubicBezTo>
                    <a:cubicBezTo>
                      <a:pt x="2" y="32"/>
                      <a:pt x="5" y="32"/>
                      <a:pt x="7" y="34"/>
                    </a:cubicBezTo>
                    <a:cubicBezTo>
                      <a:pt x="9" y="36"/>
                      <a:pt x="7" y="38"/>
                      <a:pt x="8" y="40"/>
                    </a:cubicBezTo>
                    <a:cubicBezTo>
                      <a:pt x="11" y="36"/>
                      <a:pt x="13" y="35"/>
                      <a:pt x="18" y="34"/>
                    </a:cubicBezTo>
                    <a:cubicBezTo>
                      <a:pt x="20" y="34"/>
                      <a:pt x="24" y="34"/>
                      <a:pt x="24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9" y="30"/>
                      <a:pt x="25" y="16"/>
                      <a:pt x="31" y="16"/>
                    </a:cubicBezTo>
                    <a:cubicBezTo>
                      <a:pt x="25" y="16"/>
                      <a:pt x="23" y="11"/>
                      <a:pt x="24" y="5"/>
                    </a:cubicBezTo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6" name="Freeform 217"/>
              <p:cNvSpPr>
                <a:spLocks noEditPoints="1"/>
              </p:cNvSpPr>
              <p:nvPr/>
            </p:nvSpPr>
            <p:spPr bwMode="auto">
              <a:xfrm>
                <a:off x="2088" y="1816"/>
                <a:ext cx="373" cy="379"/>
              </a:xfrm>
              <a:custGeom>
                <a:avLst/>
                <a:gdLst>
                  <a:gd name="T0" fmla="*/ 345 w 149"/>
                  <a:gd name="T1" fmla="*/ 117 h 142"/>
                  <a:gd name="T2" fmla="*/ 313 w 149"/>
                  <a:gd name="T3" fmla="*/ 80 h 142"/>
                  <a:gd name="T4" fmla="*/ 208 w 149"/>
                  <a:gd name="T5" fmla="*/ 8 h 142"/>
                  <a:gd name="T6" fmla="*/ 213 w 149"/>
                  <a:gd name="T7" fmla="*/ 149 h 142"/>
                  <a:gd name="T8" fmla="*/ 230 w 149"/>
                  <a:gd name="T9" fmla="*/ 179 h 142"/>
                  <a:gd name="T10" fmla="*/ 213 w 149"/>
                  <a:gd name="T11" fmla="*/ 230 h 142"/>
                  <a:gd name="T12" fmla="*/ 173 w 149"/>
                  <a:gd name="T13" fmla="*/ 243 h 142"/>
                  <a:gd name="T14" fmla="*/ 153 w 149"/>
                  <a:gd name="T15" fmla="*/ 219 h 142"/>
                  <a:gd name="T16" fmla="*/ 155 w 149"/>
                  <a:gd name="T17" fmla="*/ 157 h 142"/>
                  <a:gd name="T18" fmla="*/ 160 w 149"/>
                  <a:gd name="T19" fmla="*/ 157 h 142"/>
                  <a:gd name="T20" fmla="*/ 170 w 149"/>
                  <a:gd name="T21" fmla="*/ 5 h 142"/>
                  <a:gd name="T22" fmla="*/ 93 w 149"/>
                  <a:gd name="T23" fmla="*/ 43 h 142"/>
                  <a:gd name="T24" fmla="*/ 8 w 149"/>
                  <a:gd name="T25" fmla="*/ 214 h 142"/>
                  <a:gd name="T26" fmla="*/ 38 w 149"/>
                  <a:gd name="T27" fmla="*/ 267 h 142"/>
                  <a:gd name="T28" fmla="*/ 128 w 149"/>
                  <a:gd name="T29" fmla="*/ 355 h 142"/>
                  <a:gd name="T30" fmla="*/ 295 w 149"/>
                  <a:gd name="T31" fmla="*/ 304 h 142"/>
                  <a:gd name="T32" fmla="*/ 358 w 149"/>
                  <a:gd name="T33" fmla="*/ 200 h 142"/>
                  <a:gd name="T34" fmla="*/ 205 w 149"/>
                  <a:gd name="T35" fmla="*/ 240 h 142"/>
                  <a:gd name="T36" fmla="*/ 198 w 149"/>
                  <a:gd name="T37" fmla="*/ 125 h 142"/>
                  <a:gd name="T38" fmla="*/ 285 w 149"/>
                  <a:gd name="T39" fmla="*/ 56 h 142"/>
                  <a:gd name="T40" fmla="*/ 308 w 149"/>
                  <a:gd name="T41" fmla="*/ 91 h 142"/>
                  <a:gd name="T42" fmla="*/ 323 w 149"/>
                  <a:gd name="T43" fmla="*/ 99 h 142"/>
                  <a:gd name="T44" fmla="*/ 333 w 149"/>
                  <a:gd name="T45" fmla="*/ 123 h 142"/>
                  <a:gd name="T46" fmla="*/ 340 w 149"/>
                  <a:gd name="T47" fmla="*/ 163 h 142"/>
                  <a:gd name="T48" fmla="*/ 348 w 149"/>
                  <a:gd name="T49" fmla="*/ 206 h 142"/>
                  <a:gd name="T50" fmla="*/ 340 w 149"/>
                  <a:gd name="T51" fmla="*/ 259 h 142"/>
                  <a:gd name="T52" fmla="*/ 293 w 149"/>
                  <a:gd name="T53" fmla="*/ 294 h 142"/>
                  <a:gd name="T54" fmla="*/ 283 w 149"/>
                  <a:gd name="T55" fmla="*/ 307 h 142"/>
                  <a:gd name="T56" fmla="*/ 148 w 149"/>
                  <a:gd name="T57" fmla="*/ 355 h 142"/>
                  <a:gd name="T58" fmla="*/ 130 w 149"/>
                  <a:gd name="T59" fmla="*/ 334 h 142"/>
                  <a:gd name="T60" fmla="*/ 73 w 149"/>
                  <a:gd name="T61" fmla="*/ 320 h 142"/>
                  <a:gd name="T62" fmla="*/ 48 w 149"/>
                  <a:gd name="T63" fmla="*/ 272 h 142"/>
                  <a:gd name="T64" fmla="*/ 33 w 149"/>
                  <a:gd name="T65" fmla="*/ 254 h 142"/>
                  <a:gd name="T66" fmla="*/ 20 w 149"/>
                  <a:gd name="T67" fmla="*/ 216 h 142"/>
                  <a:gd name="T68" fmla="*/ 33 w 149"/>
                  <a:gd name="T69" fmla="*/ 155 h 142"/>
                  <a:gd name="T70" fmla="*/ 33 w 149"/>
                  <a:gd name="T71" fmla="*/ 141 h 142"/>
                  <a:gd name="T72" fmla="*/ 90 w 149"/>
                  <a:gd name="T73" fmla="*/ 56 h 142"/>
                  <a:gd name="T74" fmla="*/ 103 w 149"/>
                  <a:gd name="T75" fmla="*/ 37 h 142"/>
                  <a:gd name="T76" fmla="*/ 160 w 149"/>
                  <a:gd name="T77" fmla="*/ 16 h 1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9" h="142">
                    <a:moveTo>
                      <a:pt x="143" y="75"/>
                    </a:moveTo>
                    <a:cubicBezTo>
                      <a:pt x="140" y="65"/>
                      <a:pt x="143" y="54"/>
                      <a:pt x="138" y="44"/>
                    </a:cubicBezTo>
                    <a:cubicBezTo>
                      <a:pt x="136" y="41"/>
                      <a:pt x="134" y="36"/>
                      <a:pt x="132" y="34"/>
                    </a:cubicBezTo>
                    <a:cubicBezTo>
                      <a:pt x="130" y="32"/>
                      <a:pt x="127" y="32"/>
                      <a:pt x="125" y="30"/>
                    </a:cubicBezTo>
                    <a:cubicBezTo>
                      <a:pt x="121" y="28"/>
                      <a:pt x="121" y="22"/>
                      <a:pt x="117" y="18"/>
                    </a:cubicBezTo>
                    <a:cubicBezTo>
                      <a:pt x="109" y="7"/>
                      <a:pt x="95" y="0"/>
                      <a:pt x="83" y="3"/>
                    </a:cubicBezTo>
                    <a:cubicBezTo>
                      <a:pt x="85" y="20"/>
                      <a:pt x="85" y="35"/>
                      <a:pt x="84" y="45"/>
                    </a:cubicBezTo>
                    <a:cubicBezTo>
                      <a:pt x="84" y="50"/>
                      <a:pt x="85" y="53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62"/>
                      <a:pt x="86" y="67"/>
                      <a:pt x="92" y="67"/>
                    </a:cubicBezTo>
                    <a:cubicBezTo>
                      <a:pt x="86" y="67"/>
                      <a:pt x="80" y="81"/>
                      <a:pt x="86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1" y="85"/>
                      <a:pt x="79" y="85"/>
                    </a:cubicBezTo>
                    <a:cubicBezTo>
                      <a:pt x="74" y="86"/>
                      <a:pt x="72" y="87"/>
                      <a:pt x="69" y="91"/>
                    </a:cubicBezTo>
                    <a:cubicBezTo>
                      <a:pt x="68" y="89"/>
                      <a:pt x="70" y="87"/>
                      <a:pt x="68" y="85"/>
                    </a:cubicBezTo>
                    <a:cubicBezTo>
                      <a:pt x="66" y="83"/>
                      <a:pt x="63" y="83"/>
                      <a:pt x="61" y="82"/>
                    </a:cubicBezTo>
                    <a:cubicBezTo>
                      <a:pt x="65" y="79"/>
                      <a:pt x="65" y="71"/>
                      <a:pt x="61" y="69"/>
                    </a:cubicBezTo>
                    <a:cubicBezTo>
                      <a:pt x="64" y="68"/>
                      <a:pt x="64" y="61"/>
                      <a:pt x="62" y="59"/>
                    </a:cubicBezTo>
                    <a:cubicBezTo>
                      <a:pt x="62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5" y="56"/>
                      <a:pt x="69" y="53"/>
                      <a:pt x="69" y="46"/>
                    </a:cubicBezTo>
                    <a:cubicBezTo>
                      <a:pt x="70" y="35"/>
                      <a:pt x="70" y="19"/>
                      <a:pt x="68" y="2"/>
                    </a:cubicBezTo>
                    <a:cubicBezTo>
                      <a:pt x="62" y="1"/>
                      <a:pt x="56" y="2"/>
                      <a:pt x="53" y="3"/>
                    </a:cubicBezTo>
                    <a:cubicBezTo>
                      <a:pt x="49" y="4"/>
                      <a:pt x="34" y="10"/>
                      <a:pt x="37" y="16"/>
                    </a:cubicBezTo>
                    <a:cubicBezTo>
                      <a:pt x="22" y="13"/>
                      <a:pt x="0" y="42"/>
                      <a:pt x="10" y="55"/>
                    </a:cubicBezTo>
                    <a:cubicBezTo>
                      <a:pt x="4" y="61"/>
                      <a:pt x="4" y="73"/>
                      <a:pt x="3" y="80"/>
                    </a:cubicBezTo>
                    <a:cubicBezTo>
                      <a:pt x="3" y="85"/>
                      <a:pt x="3" y="90"/>
                      <a:pt x="5" y="95"/>
                    </a:cubicBezTo>
                    <a:cubicBezTo>
                      <a:pt x="7" y="99"/>
                      <a:pt x="10" y="99"/>
                      <a:pt x="15" y="100"/>
                    </a:cubicBezTo>
                    <a:cubicBezTo>
                      <a:pt x="11" y="108"/>
                      <a:pt x="17" y="118"/>
                      <a:pt x="24" y="122"/>
                    </a:cubicBezTo>
                    <a:cubicBezTo>
                      <a:pt x="29" y="125"/>
                      <a:pt x="45" y="139"/>
                      <a:pt x="51" y="133"/>
                    </a:cubicBezTo>
                    <a:cubicBezTo>
                      <a:pt x="56" y="142"/>
                      <a:pt x="89" y="141"/>
                      <a:pt x="108" y="128"/>
                    </a:cubicBezTo>
                    <a:cubicBezTo>
                      <a:pt x="113" y="125"/>
                      <a:pt x="118" y="120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35" y="112"/>
                      <a:pt x="149" y="92"/>
                      <a:pt x="143" y="75"/>
                    </a:cubicBezTo>
                    <a:close/>
                    <a:moveTo>
                      <a:pt x="81" y="88"/>
                    </a:moveTo>
                    <a:cubicBezTo>
                      <a:pt x="81" y="88"/>
                      <a:pt x="82" y="89"/>
                      <a:pt x="82" y="90"/>
                    </a:cubicBezTo>
                    <a:cubicBezTo>
                      <a:pt x="82" y="89"/>
                      <a:pt x="81" y="89"/>
                      <a:pt x="81" y="88"/>
                    </a:cubicBezTo>
                    <a:close/>
                    <a:moveTo>
                      <a:pt x="79" y="47"/>
                    </a:moveTo>
                    <a:cubicBezTo>
                      <a:pt x="80" y="36"/>
                      <a:pt x="89" y="21"/>
                      <a:pt x="88" y="7"/>
                    </a:cubicBezTo>
                    <a:cubicBezTo>
                      <a:pt x="97" y="7"/>
                      <a:pt x="107" y="12"/>
                      <a:pt x="114" y="21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8" y="29"/>
                      <a:pt x="119" y="32"/>
                      <a:pt x="123" y="34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0" y="39"/>
                      <a:pt x="132" y="42"/>
                      <a:pt x="133" y="44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5" y="49"/>
                      <a:pt x="136" y="52"/>
                      <a:pt x="136" y="55"/>
                    </a:cubicBezTo>
                    <a:cubicBezTo>
                      <a:pt x="136" y="57"/>
                      <a:pt x="136" y="59"/>
                      <a:pt x="136" y="61"/>
                    </a:cubicBezTo>
                    <a:cubicBezTo>
                      <a:pt x="137" y="64"/>
                      <a:pt x="137" y="66"/>
                      <a:pt x="137" y="68"/>
                    </a:cubicBezTo>
                    <a:cubicBezTo>
                      <a:pt x="137" y="71"/>
                      <a:pt x="138" y="74"/>
                      <a:pt x="139" y="77"/>
                    </a:cubicBezTo>
                    <a:cubicBezTo>
                      <a:pt x="139" y="78"/>
                      <a:pt x="140" y="80"/>
                      <a:pt x="140" y="81"/>
                    </a:cubicBezTo>
                    <a:cubicBezTo>
                      <a:pt x="140" y="86"/>
                      <a:pt x="139" y="92"/>
                      <a:pt x="136" y="97"/>
                    </a:cubicBezTo>
                    <a:cubicBezTo>
                      <a:pt x="132" y="104"/>
                      <a:pt x="125" y="109"/>
                      <a:pt x="117" y="110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3" y="111"/>
                      <a:pt x="113" y="111"/>
                      <a:pt x="113" y="111"/>
                    </a:cubicBezTo>
                    <a:cubicBezTo>
                      <a:pt x="113" y="115"/>
                      <a:pt x="113" y="115"/>
                      <a:pt x="113" y="115"/>
                    </a:cubicBezTo>
                    <a:cubicBezTo>
                      <a:pt x="113" y="118"/>
                      <a:pt x="109" y="121"/>
                      <a:pt x="105" y="124"/>
                    </a:cubicBezTo>
                    <a:cubicBezTo>
                      <a:pt x="92" y="133"/>
                      <a:pt x="70" y="136"/>
                      <a:pt x="59" y="133"/>
                    </a:cubicBezTo>
                    <a:cubicBezTo>
                      <a:pt x="56" y="132"/>
                      <a:pt x="55" y="131"/>
                      <a:pt x="55" y="131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8" y="130"/>
                      <a:pt x="45" y="132"/>
                      <a:pt x="29" y="120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1" y="115"/>
                      <a:pt x="16" y="108"/>
                      <a:pt x="19" y="102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10" y="94"/>
                      <a:pt x="9" y="94"/>
                      <a:pt x="9" y="92"/>
                    </a:cubicBezTo>
                    <a:cubicBezTo>
                      <a:pt x="7" y="89"/>
                      <a:pt x="8" y="85"/>
                      <a:pt x="8" y="81"/>
                    </a:cubicBezTo>
                    <a:cubicBezTo>
                      <a:pt x="8" y="81"/>
                      <a:pt x="8" y="79"/>
                      <a:pt x="8" y="79"/>
                    </a:cubicBezTo>
                    <a:cubicBezTo>
                      <a:pt x="8" y="72"/>
                      <a:pt x="9" y="63"/>
                      <a:pt x="13" y="5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1" y="49"/>
                      <a:pt x="12" y="41"/>
                      <a:pt x="17" y="34"/>
                    </a:cubicBezTo>
                    <a:cubicBezTo>
                      <a:pt x="22" y="25"/>
                      <a:pt x="31" y="20"/>
                      <a:pt x="36" y="21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1" y="15"/>
                      <a:pt x="41" y="14"/>
                    </a:cubicBezTo>
                    <a:cubicBezTo>
                      <a:pt x="42" y="13"/>
                      <a:pt x="48" y="9"/>
                      <a:pt x="54" y="7"/>
                    </a:cubicBezTo>
                    <a:cubicBezTo>
                      <a:pt x="56" y="7"/>
                      <a:pt x="60" y="6"/>
                      <a:pt x="64" y="6"/>
                    </a:cubicBezTo>
                    <a:cubicBezTo>
                      <a:pt x="65" y="19"/>
                      <a:pt x="71" y="33"/>
                      <a:pt x="72" y="44"/>
                    </a:cubicBezTo>
                  </a:path>
                </a:pathLst>
              </a:custGeom>
              <a:solidFill>
                <a:srgbClr val="FE9A1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7" name="Freeform 218"/>
              <p:cNvSpPr>
                <a:spLocks/>
              </p:cNvSpPr>
              <p:nvPr/>
            </p:nvSpPr>
            <p:spPr bwMode="auto">
              <a:xfrm>
                <a:off x="3083" y="1603"/>
                <a:ext cx="375" cy="445"/>
              </a:xfrm>
              <a:custGeom>
                <a:avLst/>
                <a:gdLst>
                  <a:gd name="T0" fmla="*/ 55 w 150"/>
                  <a:gd name="T1" fmla="*/ 258 h 167"/>
                  <a:gd name="T2" fmla="*/ 175 w 150"/>
                  <a:gd name="T3" fmla="*/ 400 h 167"/>
                  <a:gd name="T4" fmla="*/ 283 w 150"/>
                  <a:gd name="T5" fmla="*/ 426 h 167"/>
                  <a:gd name="T6" fmla="*/ 330 w 150"/>
                  <a:gd name="T7" fmla="*/ 376 h 167"/>
                  <a:gd name="T8" fmla="*/ 323 w 150"/>
                  <a:gd name="T9" fmla="*/ 341 h 167"/>
                  <a:gd name="T10" fmla="*/ 363 w 150"/>
                  <a:gd name="T11" fmla="*/ 290 h 167"/>
                  <a:gd name="T12" fmla="*/ 348 w 150"/>
                  <a:gd name="T13" fmla="*/ 179 h 167"/>
                  <a:gd name="T14" fmla="*/ 328 w 150"/>
                  <a:gd name="T15" fmla="*/ 168 h 167"/>
                  <a:gd name="T16" fmla="*/ 325 w 150"/>
                  <a:gd name="T17" fmla="*/ 149 h 167"/>
                  <a:gd name="T18" fmla="*/ 300 w 150"/>
                  <a:gd name="T19" fmla="*/ 104 h 167"/>
                  <a:gd name="T20" fmla="*/ 228 w 150"/>
                  <a:gd name="T21" fmla="*/ 67 h 167"/>
                  <a:gd name="T22" fmla="*/ 80 w 150"/>
                  <a:gd name="T23" fmla="*/ 107 h 167"/>
                  <a:gd name="T24" fmla="*/ 58 w 150"/>
                  <a:gd name="T25" fmla="*/ 253 h 167"/>
                  <a:gd name="T26" fmla="*/ 55 w 150"/>
                  <a:gd name="T27" fmla="*/ 258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0" h="167">
                    <a:moveTo>
                      <a:pt x="22" y="97"/>
                    </a:moveTo>
                    <a:cubicBezTo>
                      <a:pt x="10" y="112"/>
                      <a:pt x="54" y="158"/>
                      <a:pt x="70" y="150"/>
                    </a:cubicBezTo>
                    <a:cubicBezTo>
                      <a:pt x="63" y="167"/>
                      <a:pt x="106" y="163"/>
                      <a:pt x="113" y="160"/>
                    </a:cubicBezTo>
                    <a:cubicBezTo>
                      <a:pt x="120" y="157"/>
                      <a:pt x="129" y="149"/>
                      <a:pt x="132" y="141"/>
                    </a:cubicBezTo>
                    <a:cubicBezTo>
                      <a:pt x="133" y="136"/>
                      <a:pt x="131" y="134"/>
                      <a:pt x="129" y="128"/>
                    </a:cubicBezTo>
                    <a:cubicBezTo>
                      <a:pt x="143" y="135"/>
                      <a:pt x="144" y="119"/>
                      <a:pt x="145" y="109"/>
                    </a:cubicBezTo>
                    <a:cubicBezTo>
                      <a:pt x="146" y="95"/>
                      <a:pt x="150" y="77"/>
                      <a:pt x="139" y="67"/>
                    </a:cubicBezTo>
                    <a:cubicBezTo>
                      <a:pt x="137" y="65"/>
                      <a:pt x="132" y="64"/>
                      <a:pt x="131" y="63"/>
                    </a:cubicBezTo>
                    <a:cubicBezTo>
                      <a:pt x="128" y="59"/>
                      <a:pt x="131" y="60"/>
                      <a:pt x="130" y="56"/>
                    </a:cubicBezTo>
                    <a:cubicBezTo>
                      <a:pt x="128" y="49"/>
                      <a:pt x="125" y="44"/>
                      <a:pt x="120" y="39"/>
                    </a:cubicBezTo>
                    <a:cubicBezTo>
                      <a:pt x="113" y="31"/>
                      <a:pt x="102" y="21"/>
                      <a:pt x="91" y="25"/>
                    </a:cubicBezTo>
                    <a:cubicBezTo>
                      <a:pt x="91" y="0"/>
                      <a:pt x="33" y="15"/>
                      <a:pt x="32" y="40"/>
                    </a:cubicBezTo>
                    <a:cubicBezTo>
                      <a:pt x="11" y="46"/>
                      <a:pt x="0" y="82"/>
                      <a:pt x="23" y="95"/>
                    </a:cubicBez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8" name="Freeform 219"/>
              <p:cNvSpPr>
                <a:spLocks noEditPoints="1"/>
              </p:cNvSpPr>
              <p:nvPr/>
            </p:nvSpPr>
            <p:spPr bwMode="auto">
              <a:xfrm>
                <a:off x="3083" y="1603"/>
                <a:ext cx="375" cy="445"/>
              </a:xfrm>
              <a:custGeom>
                <a:avLst/>
                <a:gdLst>
                  <a:gd name="T0" fmla="*/ 348 w 150"/>
                  <a:gd name="T1" fmla="*/ 179 h 167"/>
                  <a:gd name="T2" fmla="*/ 328 w 150"/>
                  <a:gd name="T3" fmla="*/ 168 h 167"/>
                  <a:gd name="T4" fmla="*/ 325 w 150"/>
                  <a:gd name="T5" fmla="*/ 149 h 167"/>
                  <a:gd name="T6" fmla="*/ 300 w 150"/>
                  <a:gd name="T7" fmla="*/ 104 h 167"/>
                  <a:gd name="T8" fmla="*/ 228 w 150"/>
                  <a:gd name="T9" fmla="*/ 67 h 167"/>
                  <a:gd name="T10" fmla="*/ 80 w 150"/>
                  <a:gd name="T11" fmla="*/ 107 h 167"/>
                  <a:gd name="T12" fmla="*/ 58 w 150"/>
                  <a:gd name="T13" fmla="*/ 253 h 167"/>
                  <a:gd name="T14" fmla="*/ 55 w 150"/>
                  <a:gd name="T15" fmla="*/ 258 h 167"/>
                  <a:gd name="T16" fmla="*/ 175 w 150"/>
                  <a:gd name="T17" fmla="*/ 400 h 167"/>
                  <a:gd name="T18" fmla="*/ 283 w 150"/>
                  <a:gd name="T19" fmla="*/ 426 h 167"/>
                  <a:gd name="T20" fmla="*/ 330 w 150"/>
                  <a:gd name="T21" fmla="*/ 376 h 167"/>
                  <a:gd name="T22" fmla="*/ 323 w 150"/>
                  <a:gd name="T23" fmla="*/ 341 h 167"/>
                  <a:gd name="T24" fmla="*/ 363 w 150"/>
                  <a:gd name="T25" fmla="*/ 290 h 167"/>
                  <a:gd name="T26" fmla="*/ 348 w 150"/>
                  <a:gd name="T27" fmla="*/ 179 h 167"/>
                  <a:gd name="T28" fmla="*/ 350 w 150"/>
                  <a:gd name="T29" fmla="*/ 288 h 167"/>
                  <a:gd name="T30" fmla="*/ 350 w 150"/>
                  <a:gd name="T31" fmla="*/ 296 h 167"/>
                  <a:gd name="T32" fmla="*/ 340 w 150"/>
                  <a:gd name="T33" fmla="*/ 333 h 167"/>
                  <a:gd name="T34" fmla="*/ 328 w 150"/>
                  <a:gd name="T35" fmla="*/ 330 h 167"/>
                  <a:gd name="T36" fmla="*/ 315 w 150"/>
                  <a:gd name="T37" fmla="*/ 333 h 167"/>
                  <a:gd name="T38" fmla="*/ 313 w 150"/>
                  <a:gd name="T39" fmla="*/ 346 h 167"/>
                  <a:gd name="T40" fmla="*/ 318 w 150"/>
                  <a:gd name="T41" fmla="*/ 357 h 167"/>
                  <a:gd name="T42" fmla="*/ 318 w 150"/>
                  <a:gd name="T43" fmla="*/ 373 h 167"/>
                  <a:gd name="T44" fmla="*/ 278 w 150"/>
                  <a:gd name="T45" fmla="*/ 416 h 167"/>
                  <a:gd name="T46" fmla="*/ 188 w 150"/>
                  <a:gd name="T47" fmla="*/ 410 h 167"/>
                  <a:gd name="T48" fmla="*/ 185 w 150"/>
                  <a:gd name="T49" fmla="*/ 402 h 167"/>
                  <a:gd name="T50" fmla="*/ 183 w 150"/>
                  <a:gd name="T51" fmla="*/ 392 h 167"/>
                  <a:gd name="T52" fmla="*/ 170 w 150"/>
                  <a:gd name="T53" fmla="*/ 389 h 167"/>
                  <a:gd name="T54" fmla="*/ 85 w 150"/>
                  <a:gd name="T55" fmla="*/ 330 h 167"/>
                  <a:gd name="T56" fmla="*/ 65 w 150"/>
                  <a:gd name="T57" fmla="*/ 264 h 167"/>
                  <a:gd name="T58" fmla="*/ 65 w 150"/>
                  <a:gd name="T59" fmla="*/ 261 h 167"/>
                  <a:gd name="T60" fmla="*/ 68 w 150"/>
                  <a:gd name="T61" fmla="*/ 258 h 167"/>
                  <a:gd name="T62" fmla="*/ 63 w 150"/>
                  <a:gd name="T63" fmla="*/ 242 h 167"/>
                  <a:gd name="T64" fmla="*/ 38 w 150"/>
                  <a:gd name="T65" fmla="*/ 184 h 167"/>
                  <a:gd name="T66" fmla="*/ 83 w 150"/>
                  <a:gd name="T67" fmla="*/ 120 h 167"/>
                  <a:gd name="T68" fmla="*/ 93 w 150"/>
                  <a:gd name="T69" fmla="*/ 107 h 167"/>
                  <a:gd name="T70" fmla="*/ 185 w 150"/>
                  <a:gd name="T71" fmla="*/ 45 h 167"/>
                  <a:gd name="T72" fmla="*/ 215 w 150"/>
                  <a:gd name="T73" fmla="*/ 67 h 167"/>
                  <a:gd name="T74" fmla="*/ 220 w 150"/>
                  <a:gd name="T75" fmla="*/ 75 h 167"/>
                  <a:gd name="T76" fmla="*/ 230 w 150"/>
                  <a:gd name="T77" fmla="*/ 77 h 167"/>
                  <a:gd name="T78" fmla="*/ 293 w 150"/>
                  <a:gd name="T79" fmla="*/ 112 h 167"/>
                  <a:gd name="T80" fmla="*/ 315 w 150"/>
                  <a:gd name="T81" fmla="*/ 152 h 167"/>
                  <a:gd name="T82" fmla="*/ 315 w 150"/>
                  <a:gd name="T83" fmla="*/ 155 h 167"/>
                  <a:gd name="T84" fmla="*/ 320 w 150"/>
                  <a:gd name="T85" fmla="*/ 176 h 167"/>
                  <a:gd name="T86" fmla="*/ 333 w 150"/>
                  <a:gd name="T87" fmla="*/ 184 h 167"/>
                  <a:gd name="T88" fmla="*/ 340 w 150"/>
                  <a:gd name="T89" fmla="*/ 187 h 167"/>
                  <a:gd name="T90" fmla="*/ 353 w 150"/>
                  <a:gd name="T91" fmla="*/ 272 h 167"/>
                  <a:gd name="T92" fmla="*/ 350 w 150"/>
                  <a:gd name="T93" fmla="*/ 288 h 1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0" h="167">
                    <a:moveTo>
                      <a:pt x="139" y="67"/>
                    </a:moveTo>
                    <a:cubicBezTo>
                      <a:pt x="137" y="65"/>
                      <a:pt x="132" y="64"/>
                      <a:pt x="131" y="63"/>
                    </a:cubicBezTo>
                    <a:cubicBezTo>
                      <a:pt x="128" y="59"/>
                      <a:pt x="131" y="60"/>
                      <a:pt x="130" y="56"/>
                    </a:cubicBezTo>
                    <a:cubicBezTo>
                      <a:pt x="128" y="49"/>
                      <a:pt x="125" y="44"/>
                      <a:pt x="120" y="39"/>
                    </a:cubicBezTo>
                    <a:cubicBezTo>
                      <a:pt x="113" y="31"/>
                      <a:pt x="102" y="21"/>
                      <a:pt x="91" y="25"/>
                    </a:cubicBezTo>
                    <a:cubicBezTo>
                      <a:pt x="91" y="0"/>
                      <a:pt x="33" y="15"/>
                      <a:pt x="32" y="40"/>
                    </a:cubicBezTo>
                    <a:cubicBezTo>
                      <a:pt x="11" y="46"/>
                      <a:pt x="0" y="82"/>
                      <a:pt x="23" y="95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10" y="112"/>
                      <a:pt x="54" y="158"/>
                      <a:pt x="70" y="150"/>
                    </a:cubicBezTo>
                    <a:cubicBezTo>
                      <a:pt x="63" y="167"/>
                      <a:pt x="106" y="163"/>
                      <a:pt x="113" y="160"/>
                    </a:cubicBezTo>
                    <a:cubicBezTo>
                      <a:pt x="120" y="157"/>
                      <a:pt x="129" y="149"/>
                      <a:pt x="132" y="141"/>
                    </a:cubicBezTo>
                    <a:cubicBezTo>
                      <a:pt x="133" y="136"/>
                      <a:pt x="131" y="134"/>
                      <a:pt x="129" y="128"/>
                    </a:cubicBezTo>
                    <a:cubicBezTo>
                      <a:pt x="143" y="135"/>
                      <a:pt x="144" y="119"/>
                      <a:pt x="145" y="109"/>
                    </a:cubicBezTo>
                    <a:cubicBezTo>
                      <a:pt x="146" y="95"/>
                      <a:pt x="150" y="77"/>
                      <a:pt x="139" y="67"/>
                    </a:cubicBezTo>
                    <a:close/>
                    <a:moveTo>
                      <a:pt x="140" y="108"/>
                    </a:moveTo>
                    <a:cubicBezTo>
                      <a:pt x="140" y="111"/>
                      <a:pt x="140" y="111"/>
                      <a:pt x="140" y="111"/>
                    </a:cubicBezTo>
                    <a:cubicBezTo>
                      <a:pt x="140" y="115"/>
                      <a:pt x="139" y="124"/>
                      <a:pt x="136" y="125"/>
                    </a:cubicBezTo>
                    <a:cubicBezTo>
                      <a:pt x="135" y="126"/>
                      <a:pt x="134" y="125"/>
                      <a:pt x="131" y="124"/>
                    </a:cubicBezTo>
                    <a:cubicBezTo>
                      <a:pt x="130" y="124"/>
                      <a:pt x="128" y="124"/>
                      <a:pt x="126" y="125"/>
                    </a:cubicBezTo>
                    <a:cubicBezTo>
                      <a:pt x="125" y="126"/>
                      <a:pt x="125" y="128"/>
                      <a:pt x="125" y="130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8" y="136"/>
                      <a:pt x="128" y="137"/>
                      <a:pt x="127" y="140"/>
                    </a:cubicBezTo>
                    <a:cubicBezTo>
                      <a:pt x="126" y="146"/>
                      <a:pt x="117" y="153"/>
                      <a:pt x="111" y="156"/>
                    </a:cubicBezTo>
                    <a:cubicBezTo>
                      <a:pt x="106" y="158"/>
                      <a:pt x="80" y="160"/>
                      <a:pt x="75" y="154"/>
                    </a:cubicBezTo>
                    <a:cubicBezTo>
                      <a:pt x="74" y="154"/>
                      <a:pt x="74" y="154"/>
                      <a:pt x="74" y="151"/>
                    </a:cubicBezTo>
                    <a:cubicBezTo>
                      <a:pt x="75" y="150"/>
                      <a:pt x="75" y="148"/>
                      <a:pt x="73" y="147"/>
                    </a:cubicBezTo>
                    <a:cubicBezTo>
                      <a:pt x="72" y="145"/>
                      <a:pt x="70" y="145"/>
                      <a:pt x="68" y="146"/>
                    </a:cubicBezTo>
                    <a:cubicBezTo>
                      <a:pt x="63" y="148"/>
                      <a:pt x="47" y="139"/>
                      <a:pt x="34" y="124"/>
                    </a:cubicBezTo>
                    <a:cubicBezTo>
                      <a:pt x="26" y="113"/>
                      <a:pt x="22" y="103"/>
                      <a:pt x="26" y="99"/>
                    </a:cubicBezTo>
                    <a:cubicBezTo>
                      <a:pt x="26" y="99"/>
                      <a:pt x="26" y="99"/>
                      <a:pt x="26" y="98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8" y="95"/>
                      <a:pt x="27" y="92"/>
                      <a:pt x="25" y="91"/>
                    </a:cubicBezTo>
                    <a:cubicBezTo>
                      <a:pt x="14" y="85"/>
                      <a:pt x="14" y="75"/>
                      <a:pt x="15" y="69"/>
                    </a:cubicBezTo>
                    <a:cubicBezTo>
                      <a:pt x="16" y="58"/>
                      <a:pt x="24" y="47"/>
                      <a:pt x="33" y="45"/>
                    </a:cubicBezTo>
                    <a:cubicBezTo>
                      <a:pt x="35" y="44"/>
                      <a:pt x="37" y="42"/>
                      <a:pt x="37" y="40"/>
                    </a:cubicBezTo>
                    <a:cubicBezTo>
                      <a:pt x="37" y="28"/>
                      <a:pt x="58" y="16"/>
                      <a:pt x="74" y="17"/>
                    </a:cubicBezTo>
                    <a:cubicBezTo>
                      <a:pt x="82" y="17"/>
                      <a:pt x="86" y="20"/>
                      <a:pt x="86" y="25"/>
                    </a:cubicBezTo>
                    <a:cubicBezTo>
                      <a:pt x="86" y="26"/>
                      <a:pt x="87" y="28"/>
                      <a:pt x="88" y="28"/>
                    </a:cubicBezTo>
                    <a:cubicBezTo>
                      <a:pt x="89" y="29"/>
                      <a:pt x="91" y="29"/>
                      <a:pt x="92" y="29"/>
                    </a:cubicBezTo>
                    <a:cubicBezTo>
                      <a:pt x="98" y="27"/>
                      <a:pt x="107" y="31"/>
                      <a:pt x="117" y="42"/>
                    </a:cubicBezTo>
                    <a:cubicBezTo>
                      <a:pt x="121" y="46"/>
                      <a:pt x="124" y="51"/>
                      <a:pt x="126" y="57"/>
                    </a:cubicBezTo>
                    <a:cubicBezTo>
                      <a:pt x="126" y="57"/>
                      <a:pt x="126" y="58"/>
                      <a:pt x="126" y="58"/>
                    </a:cubicBezTo>
                    <a:cubicBezTo>
                      <a:pt x="125" y="61"/>
                      <a:pt x="125" y="63"/>
                      <a:pt x="128" y="66"/>
                    </a:cubicBezTo>
                    <a:cubicBezTo>
                      <a:pt x="129" y="67"/>
                      <a:pt x="131" y="68"/>
                      <a:pt x="133" y="69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4" y="77"/>
                      <a:pt x="142" y="91"/>
                      <a:pt x="141" y="102"/>
                    </a:cubicBezTo>
                    <a:lnTo>
                      <a:pt x="140" y="108"/>
                    </a:lnTo>
                    <a:close/>
                  </a:path>
                </a:pathLst>
              </a:custGeom>
              <a:solidFill>
                <a:srgbClr val="FE9A1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9" name="Freeform 220"/>
              <p:cNvSpPr>
                <a:spLocks/>
              </p:cNvSpPr>
              <p:nvPr/>
            </p:nvSpPr>
            <p:spPr bwMode="auto">
              <a:xfrm>
                <a:off x="3233" y="1789"/>
                <a:ext cx="78" cy="80"/>
              </a:xfrm>
              <a:custGeom>
                <a:avLst/>
                <a:gdLst>
                  <a:gd name="T0" fmla="*/ 0 w 31"/>
                  <a:gd name="T1" fmla="*/ 45 h 30"/>
                  <a:gd name="T2" fmla="*/ 50 w 31"/>
                  <a:gd name="T3" fmla="*/ 80 h 30"/>
                  <a:gd name="T4" fmla="*/ 75 w 31"/>
                  <a:gd name="T5" fmla="*/ 75 h 30"/>
                  <a:gd name="T6" fmla="*/ 78 w 31"/>
                  <a:gd name="T7" fmla="*/ 24 h 30"/>
                  <a:gd name="T8" fmla="*/ 45 w 31"/>
                  <a:gd name="T9" fmla="*/ 0 h 30"/>
                  <a:gd name="T10" fmla="*/ 15 w 31"/>
                  <a:gd name="T11" fmla="*/ 8 h 30"/>
                  <a:gd name="T12" fmla="*/ 0 w 31"/>
                  <a:gd name="T13" fmla="*/ 4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0" y="17"/>
                    </a:moveTo>
                    <a:cubicBezTo>
                      <a:pt x="8" y="15"/>
                      <a:pt x="16" y="21"/>
                      <a:pt x="20" y="30"/>
                    </a:cubicBezTo>
                    <a:cubicBezTo>
                      <a:pt x="21" y="24"/>
                      <a:pt x="26" y="27"/>
                      <a:pt x="30" y="28"/>
                    </a:cubicBezTo>
                    <a:cubicBezTo>
                      <a:pt x="24" y="24"/>
                      <a:pt x="25" y="13"/>
                      <a:pt x="31" y="9"/>
                    </a:cubicBezTo>
                    <a:cubicBezTo>
                      <a:pt x="25" y="12"/>
                      <a:pt x="18" y="7"/>
                      <a:pt x="18" y="0"/>
                    </a:cubicBezTo>
                    <a:cubicBezTo>
                      <a:pt x="15" y="4"/>
                      <a:pt x="10" y="5"/>
                      <a:pt x="6" y="3"/>
                    </a:cubicBezTo>
                    <a:cubicBezTo>
                      <a:pt x="8" y="6"/>
                      <a:pt x="0" y="18"/>
                      <a:pt x="0" y="17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0" name="Freeform 221"/>
              <p:cNvSpPr>
                <a:spLocks/>
              </p:cNvSpPr>
              <p:nvPr/>
            </p:nvSpPr>
            <p:spPr bwMode="auto">
              <a:xfrm>
                <a:off x="3233" y="1789"/>
                <a:ext cx="78" cy="80"/>
              </a:xfrm>
              <a:custGeom>
                <a:avLst/>
                <a:gdLst>
                  <a:gd name="T0" fmla="*/ 0 w 31"/>
                  <a:gd name="T1" fmla="*/ 45 h 30"/>
                  <a:gd name="T2" fmla="*/ 50 w 31"/>
                  <a:gd name="T3" fmla="*/ 80 h 30"/>
                  <a:gd name="T4" fmla="*/ 75 w 31"/>
                  <a:gd name="T5" fmla="*/ 75 h 30"/>
                  <a:gd name="T6" fmla="*/ 78 w 31"/>
                  <a:gd name="T7" fmla="*/ 24 h 30"/>
                  <a:gd name="T8" fmla="*/ 45 w 31"/>
                  <a:gd name="T9" fmla="*/ 0 h 30"/>
                  <a:gd name="T10" fmla="*/ 15 w 31"/>
                  <a:gd name="T11" fmla="*/ 8 h 30"/>
                  <a:gd name="T12" fmla="*/ 0 w 31"/>
                  <a:gd name="T13" fmla="*/ 4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0" y="17"/>
                    </a:moveTo>
                    <a:cubicBezTo>
                      <a:pt x="8" y="15"/>
                      <a:pt x="16" y="21"/>
                      <a:pt x="20" y="30"/>
                    </a:cubicBezTo>
                    <a:cubicBezTo>
                      <a:pt x="21" y="24"/>
                      <a:pt x="26" y="27"/>
                      <a:pt x="30" y="28"/>
                    </a:cubicBezTo>
                    <a:cubicBezTo>
                      <a:pt x="24" y="24"/>
                      <a:pt x="25" y="13"/>
                      <a:pt x="31" y="9"/>
                    </a:cubicBezTo>
                    <a:cubicBezTo>
                      <a:pt x="25" y="12"/>
                      <a:pt x="18" y="7"/>
                      <a:pt x="18" y="0"/>
                    </a:cubicBezTo>
                    <a:cubicBezTo>
                      <a:pt x="15" y="4"/>
                      <a:pt x="10" y="5"/>
                      <a:pt x="6" y="3"/>
                    </a:cubicBezTo>
                    <a:cubicBezTo>
                      <a:pt x="8" y="6"/>
                      <a:pt x="0" y="18"/>
                      <a:pt x="0" y="17"/>
                    </a:cubicBezTo>
                    <a:close/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1" name="Freeform 222"/>
              <p:cNvSpPr>
                <a:spLocks/>
              </p:cNvSpPr>
              <p:nvPr/>
            </p:nvSpPr>
            <p:spPr bwMode="auto">
              <a:xfrm>
                <a:off x="3341" y="2472"/>
                <a:ext cx="90" cy="85"/>
              </a:xfrm>
              <a:custGeom>
                <a:avLst/>
                <a:gdLst>
                  <a:gd name="T0" fmla="*/ 90 w 36"/>
                  <a:gd name="T1" fmla="*/ 61 h 32"/>
                  <a:gd name="T2" fmla="*/ 78 w 36"/>
                  <a:gd name="T3" fmla="*/ 11 h 32"/>
                  <a:gd name="T4" fmla="*/ 35 w 36"/>
                  <a:gd name="T5" fmla="*/ 0 h 32"/>
                  <a:gd name="T6" fmla="*/ 0 w 36"/>
                  <a:gd name="T7" fmla="*/ 29 h 32"/>
                  <a:gd name="T8" fmla="*/ 15 w 36"/>
                  <a:gd name="T9" fmla="*/ 77 h 32"/>
                  <a:gd name="T10" fmla="*/ 53 w 36"/>
                  <a:gd name="T11" fmla="*/ 85 h 32"/>
                  <a:gd name="T12" fmla="*/ 90 w 36"/>
                  <a:gd name="T13" fmla="*/ 6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2">
                    <a:moveTo>
                      <a:pt x="36" y="23"/>
                    </a:moveTo>
                    <a:cubicBezTo>
                      <a:pt x="28" y="22"/>
                      <a:pt x="30" y="11"/>
                      <a:pt x="31" y="4"/>
                    </a:cubicBezTo>
                    <a:cubicBezTo>
                      <a:pt x="26" y="7"/>
                      <a:pt x="17" y="5"/>
                      <a:pt x="14" y="0"/>
                    </a:cubicBezTo>
                    <a:cubicBezTo>
                      <a:pt x="12" y="8"/>
                      <a:pt x="9" y="14"/>
                      <a:pt x="0" y="11"/>
                    </a:cubicBezTo>
                    <a:cubicBezTo>
                      <a:pt x="5" y="15"/>
                      <a:pt x="7" y="23"/>
                      <a:pt x="6" y="29"/>
                    </a:cubicBezTo>
                    <a:cubicBezTo>
                      <a:pt x="10" y="24"/>
                      <a:pt x="16" y="29"/>
                      <a:pt x="21" y="32"/>
                    </a:cubicBezTo>
                    <a:cubicBezTo>
                      <a:pt x="22" y="27"/>
                      <a:pt x="33" y="19"/>
                      <a:pt x="36" y="23"/>
                    </a:cubicBezTo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2" name="Freeform 223"/>
              <p:cNvSpPr>
                <a:spLocks/>
              </p:cNvSpPr>
              <p:nvPr/>
            </p:nvSpPr>
            <p:spPr bwMode="auto">
              <a:xfrm>
                <a:off x="3341" y="2472"/>
                <a:ext cx="90" cy="85"/>
              </a:xfrm>
              <a:custGeom>
                <a:avLst/>
                <a:gdLst>
                  <a:gd name="T0" fmla="*/ 90 w 36"/>
                  <a:gd name="T1" fmla="*/ 61 h 32"/>
                  <a:gd name="T2" fmla="*/ 78 w 36"/>
                  <a:gd name="T3" fmla="*/ 11 h 32"/>
                  <a:gd name="T4" fmla="*/ 35 w 36"/>
                  <a:gd name="T5" fmla="*/ 0 h 32"/>
                  <a:gd name="T6" fmla="*/ 0 w 36"/>
                  <a:gd name="T7" fmla="*/ 29 h 32"/>
                  <a:gd name="T8" fmla="*/ 15 w 36"/>
                  <a:gd name="T9" fmla="*/ 77 h 32"/>
                  <a:gd name="T10" fmla="*/ 53 w 36"/>
                  <a:gd name="T11" fmla="*/ 85 h 32"/>
                  <a:gd name="T12" fmla="*/ 90 w 36"/>
                  <a:gd name="T13" fmla="*/ 6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2">
                    <a:moveTo>
                      <a:pt x="36" y="23"/>
                    </a:moveTo>
                    <a:cubicBezTo>
                      <a:pt x="28" y="22"/>
                      <a:pt x="30" y="11"/>
                      <a:pt x="31" y="4"/>
                    </a:cubicBezTo>
                    <a:cubicBezTo>
                      <a:pt x="26" y="7"/>
                      <a:pt x="17" y="5"/>
                      <a:pt x="14" y="0"/>
                    </a:cubicBezTo>
                    <a:cubicBezTo>
                      <a:pt x="12" y="8"/>
                      <a:pt x="9" y="14"/>
                      <a:pt x="0" y="11"/>
                    </a:cubicBezTo>
                    <a:cubicBezTo>
                      <a:pt x="5" y="15"/>
                      <a:pt x="7" y="23"/>
                      <a:pt x="6" y="29"/>
                    </a:cubicBezTo>
                    <a:cubicBezTo>
                      <a:pt x="10" y="24"/>
                      <a:pt x="16" y="29"/>
                      <a:pt x="21" y="32"/>
                    </a:cubicBezTo>
                    <a:cubicBezTo>
                      <a:pt x="22" y="27"/>
                      <a:pt x="33" y="19"/>
                      <a:pt x="36" y="23"/>
                    </a:cubicBezTo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3" name="Freeform 224"/>
              <p:cNvSpPr>
                <a:spLocks/>
              </p:cNvSpPr>
              <p:nvPr/>
            </p:nvSpPr>
            <p:spPr bwMode="auto">
              <a:xfrm>
                <a:off x="2526" y="2792"/>
                <a:ext cx="110" cy="117"/>
              </a:xfrm>
              <a:custGeom>
                <a:avLst/>
                <a:gdLst>
                  <a:gd name="T0" fmla="*/ 90 w 44"/>
                  <a:gd name="T1" fmla="*/ 98 h 44"/>
                  <a:gd name="T2" fmla="*/ 108 w 44"/>
                  <a:gd name="T3" fmla="*/ 66 h 44"/>
                  <a:gd name="T4" fmla="*/ 105 w 44"/>
                  <a:gd name="T5" fmla="*/ 21 h 44"/>
                  <a:gd name="T6" fmla="*/ 60 w 44"/>
                  <a:gd name="T7" fmla="*/ 0 h 44"/>
                  <a:gd name="T8" fmla="*/ 15 w 44"/>
                  <a:gd name="T9" fmla="*/ 21 h 44"/>
                  <a:gd name="T10" fmla="*/ 0 w 44"/>
                  <a:gd name="T11" fmla="*/ 69 h 44"/>
                  <a:gd name="T12" fmla="*/ 28 w 44"/>
                  <a:gd name="T13" fmla="*/ 106 h 44"/>
                  <a:gd name="T14" fmla="*/ 65 w 44"/>
                  <a:gd name="T15" fmla="*/ 117 h 44"/>
                  <a:gd name="T16" fmla="*/ 90 w 44"/>
                  <a:gd name="T17" fmla="*/ 9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36" y="37"/>
                    </a:moveTo>
                    <a:cubicBezTo>
                      <a:pt x="35" y="31"/>
                      <a:pt x="44" y="27"/>
                      <a:pt x="43" y="25"/>
                    </a:cubicBezTo>
                    <a:cubicBezTo>
                      <a:pt x="36" y="18"/>
                      <a:pt x="41" y="13"/>
                      <a:pt x="42" y="8"/>
                    </a:cubicBezTo>
                    <a:cubicBezTo>
                      <a:pt x="35" y="9"/>
                      <a:pt x="29" y="6"/>
                      <a:pt x="24" y="0"/>
                    </a:cubicBezTo>
                    <a:cubicBezTo>
                      <a:pt x="21" y="6"/>
                      <a:pt x="13" y="10"/>
                      <a:pt x="6" y="8"/>
                    </a:cubicBezTo>
                    <a:cubicBezTo>
                      <a:pt x="7" y="14"/>
                      <a:pt x="4" y="21"/>
                      <a:pt x="0" y="26"/>
                    </a:cubicBezTo>
                    <a:cubicBezTo>
                      <a:pt x="6" y="28"/>
                      <a:pt x="11" y="34"/>
                      <a:pt x="11" y="40"/>
                    </a:cubicBezTo>
                    <a:cubicBezTo>
                      <a:pt x="18" y="37"/>
                      <a:pt x="20" y="39"/>
                      <a:pt x="26" y="44"/>
                    </a:cubicBezTo>
                    <a:cubicBezTo>
                      <a:pt x="26" y="41"/>
                      <a:pt x="31" y="37"/>
                      <a:pt x="36" y="37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4" name="Freeform 225"/>
              <p:cNvSpPr>
                <a:spLocks/>
              </p:cNvSpPr>
              <p:nvPr/>
            </p:nvSpPr>
            <p:spPr bwMode="auto">
              <a:xfrm>
                <a:off x="2526" y="2792"/>
                <a:ext cx="110" cy="117"/>
              </a:xfrm>
              <a:custGeom>
                <a:avLst/>
                <a:gdLst>
                  <a:gd name="T0" fmla="*/ 90 w 44"/>
                  <a:gd name="T1" fmla="*/ 98 h 44"/>
                  <a:gd name="T2" fmla="*/ 108 w 44"/>
                  <a:gd name="T3" fmla="*/ 66 h 44"/>
                  <a:gd name="T4" fmla="*/ 105 w 44"/>
                  <a:gd name="T5" fmla="*/ 21 h 44"/>
                  <a:gd name="T6" fmla="*/ 60 w 44"/>
                  <a:gd name="T7" fmla="*/ 0 h 44"/>
                  <a:gd name="T8" fmla="*/ 15 w 44"/>
                  <a:gd name="T9" fmla="*/ 21 h 44"/>
                  <a:gd name="T10" fmla="*/ 0 w 44"/>
                  <a:gd name="T11" fmla="*/ 69 h 44"/>
                  <a:gd name="T12" fmla="*/ 28 w 44"/>
                  <a:gd name="T13" fmla="*/ 106 h 44"/>
                  <a:gd name="T14" fmla="*/ 65 w 44"/>
                  <a:gd name="T15" fmla="*/ 117 h 44"/>
                  <a:gd name="T16" fmla="*/ 90 w 44"/>
                  <a:gd name="T17" fmla="*/ 9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36" y="37"/>
                    </a:moveTo>
                    <a:cubicBezTo>
                      <a:pt x="35" y="31"/>
                      <a:pt x="44" y="27"/>
                      <a:pt x="43" y="25"/>
                    </a:cubicBezTo>
                    <a:cubicBezTo>
                      <a:pt x="36" y="18"/>
                      <a:pt x="41" y="13"/>
                      <a:pt x="42" y="8"/>
                    </a:cubicBezTo>
                    <a:cubicBezTo>
                      <a:pt x="35" y="9"/>
                      <a:pt x="29" y="6"/>
                      <a:pt x="24" y="0"/>
                    </a:cubicBezTo>
                    <a:cubicBezTo>
                      <a:pt x="21" y="6"/>
                      <a:pt x="13" y="10"/>
                      <a:pt x="6" y="8"/>
                    </a:cubicBezTo>
                    <a:cubicBezTo>
                      <a:pt x="7" y="14"/>
                      <a:pt x="4" y="21"/>
                      <a:pt x="0" y="26"/>
                    </a:cubicBezTo>
                    <a:cubicBezTo>
                      <a:pt x="6" y="28"/>
                      <a:pt x="11" y="34"/>
                      <a:pt x="11" y="40"/>
                    </a:cubicBezTo>
                    <a:cubicBezTo>
                      <a:pt x="18" y="37"/>
                      <a:pt x="20" y="39"/>
                      <a:pt x="26" y="44"/>
                    </a:cubicBezTo>
                    <a:cubicBezTo>
                      <a:pt x="26" y="41"/>
                      <a:pt x="31" y="37"/>
                      <a:pt x="36" y="37"/>
                    </a:cubicBezTo>
                    <a:close/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5" name="Freeform 226"/>
              <p:cNvSpPr>
                <a:spLocks/>
              </p:cNvSpPr>
              <p:nvPr/>
            </p:nvSpPr>
            <p:spPr bwMode="auto">
              <a:xfrm>
                <a:off x="2511" y="1333"/>
                <a:ext cx="297" cy="323"/>
              </a:xfrm>
              <a:custGeom>
                <a:avLst/>
                <a:gdLst>
                  <a:gd name="T0" fmla="*/ 282 w 119"/>
                  <a:gd name="T1" fmla="*/ 99 h 121"/>
                  <a:gd name="T2" fmla="*/ 230 w 119"/>
                  <a:gd name="T3" fmla="*/ 40 h 121"/>
                  <a:gd name="T4" fmla="*/ 150 w 119"/>
                  <a:gd name="T5" fmla="*/ 5 h 121"/>
                  <a:gd name="T6" fmla="*/ 85 w 119"/>
                  <a:gd name="T7" fmla="*/ 37 h 121"/>
                  <a:gd name="T8" fmla="*/ 65 w 119"/>
                  <a:gd name="T9" fmla="*/ 37 h 121"/>
                  <a:gd name="T10" fmla="*/ 117 w 119"/>
                  <a:gd name="T11" fmla="*/ 104 h 121"/>
                  <a:gd name="T12" fmla="*/ 135 w 119"/>
                  <a:gd name="T13" fmla="*/ 131 h 121"/>
                  <a:gd name="T14" fmla="*/ 162 w 119"/>
                  <a:gd name="T15" fmla="*/ 133 h 121"/>
                  <a:gd name="T16" fmla="*/ 167 w 119"/>
                  <a:gd name="T17" fmla="*/ 160 h 121"/>
                  <a:gd name="T18" fmla="*/ 150 w 119"/>
                  <a:gd name="T19" fmla="*/ 190 h 121"/>
                  <a:gd name="T20" fmla="*/ 150 w 119"/>
                  <a:gd name="T21" fmla="*/ 195 h 121"/>
                  <a:gd name="T22" fmla="*/ 122 w 119"/>
                  <a:gd name="T23" fmla="*/ 192 h 121"/>
                  <a:gd name="T24" fmla="*/ 105 w 119"/>
                  <a:gd name="T25" fmla="*/ 163 h 121"/>
                  <a:gd name="T26" fmla="*/ 112 w 119"/>
                  <a:gd name="T27" fmla="*/ 160 h 121"/>
                  <a:gd name="T28" fmla="*/ 107 w 119"/>
                  <a:gd name="T29" fmla="*/ 133 h 121"/>
                  <a:gd name="T30" fmla="*/ 45 w 119"/>
                  <a:gd name="T31" fmla="*/ 56 h 121"/>
                  <a:gd name="T32" fmla="*/ 27 w 119"/>
                  <a:gd name="T33" fmla="*/ 83 h 121"/>
                  <a:gd name="T34" fmla="*/ 7 w 119"/>
                  <a:gd name="T35" fmla="*/ 128 h 121"/>
                  <a:gd name="T36" fmla="*/ 10 w 119"/>
                  <a:gd name="T37" fmla="*/ 166 h 121"/>
                  <a:gd name="T38" fmla="*/ 2 w 119"/>
                  <a:gd name="T39" fmla="*/ 195 h 121"/>
                  <a:gd name="T40" fmla="*/ 12 w 119"/>
                  <a:gd name="T41" fmla="*/ 230 h 121"/>
                  <a:gd name="T42" fmla="*/ 65 w 119"/>
                  <a:gd name="T43" fmla="*/ 275 h 121"/>
                  <a:gd name="T44" fmla="*/ 97 w 119"/>
                  <a:gd name="T45" fmla="*/ 310 h 121"/>
                  <a:gd name="T46" fmla="*/ 180 w 119"/>
                  <a:gd name="T47" fmla="*/ 304 h 121"/>
                  <a:gd name="T48" fmla="*/ 182 w 119"/>
                  <a:gd name="T49" fmla="*/ 304 h 121"/>
                  <a:gd name="T50" fmla="*/ 247 w 119"/>
                  <a:gd name="T51" fmla="*/ 278 h 121"/>
                  <a:gd name="T52" fmla="*/ 267 w 119"/>
                  <a:gd name="T53" fmla="*/ 190 h 121"/>
                  <a:gd name="T54" fmla="*/ 290 w 119"/>
                  <a:gd name="T55" fmla="*/ 174 h 121"/>
                  <a:gd name="T56" fmla="*/ 282 w 119"/>
                  <a:gd name="T57" fmla="*/ 99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121">
                    <a:moveTo>
                      <a:pt x="113" y="37"/>
                    </a:moveTo>
                    <a:cubicBezTo>
                      <a:pt x="111" y="32"/>
                      <a:pt x="100" y="9"/>
                      <a:pt x="92" y="15"/>
                    </a:cubicBezTo>
                    <a:cubicBezTo>
                      <a:pt x="105" y="5"/>
                      <a:pt x="65" y="2"/>
                      <a:pt x="60" y="2"/>
                    </a:cubicBezTo>
                    <a:cubicBezTo>
                      <a:pt x="48" y="1"/>
                      <a:pt x="33" y="0"/>
                      <a:pt x="34" y="14"/>
                    </a:cubicBezTo>
                    <a:cubicBezTo>
                      <a:pt x="32" y="13"/>
                      <a:pt x="29" y="13"/>
                      <a:pt x="26" y="14"/>
                    </a:cubicBezTo>
                    <a:cubicBezTo>
                      <a:pt x="35" y="21"/>
                      <a:pt x="42" y="29"/>
                      <a:pt x="47" y="39"/>
                    </a:cubicBezTo>
                    <a:cubicBezTo>
                      <a:pt x="50" y="44"/>
                      <a:pt x="52" y="46"/>
                      <a:pt x="54" y="49"/>
                    </a:cubicBezTo>
                    <a:cubicBezTo>
                      <a:pt x="57" y="52"/>
                      <a:pt x="61" y="51"/>
                      <a:pt x="65" y="50"/>
                    </a:cubicBezTo>
                    <a:cubicBezTo>
                      <a:pt x="62" y="54"/>
                      <a:pt x="62" y="58"/>
                      <a:pt x="67" y="60"/>
                    </a:cubicBezTo>
                    <a:cubicBezTo>
                      <a:pt x="62" y="61"/>
                      <a:pt x="60" y="67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68"/>
                      <a:pt x="52" y="69"/>
                      <a:pt x="49" y="72"/>
                    </a:cubicBezTo>
                    <a:cubicBezTo>
                      <a:pt x="51" y="67"/>
                      <a:pt x="47" y="61"/>
                      <a:pt x="42" y="61"/>
                    </a:cubicBezTo>
                    <a:cubicBezTo>
                      <a:pt x="43" y="61"/>
                      <a:pt x="44" y="61"/>
                      <a:pt x="45" y="60"/>
                    </a:cubicBezTo>
                    <a:cubicBezTo>
                      <a:pt x="46" y="58"/>
                      <a:pt x="46" y="56"/>
                      <a:pt x="43" y="50"/>
                    </a:cubicBezTo>
                    <a:cubicBezTo>
                      <a:pt x="37" y="39"/>
                      <a:pt x="28" y="29"/>
                      <a:pt x="18" y="21"/>
                    </a:cubicBezTo>
                    <a:cubicBezTo>
                      <a:pt x="15" y="25"/>
                      <a:pt x="12" y="29"/>
                      <a:pt x="11" y="31"/>
                    </a:cubicBezTo>
                    <a:cubicBezTo>
                      <a:pt x="8" y="36"/>
                      <a:pt x="3" y="42"/>
                      <a:pt x="3" y="48"/>
                    </a:cubicBezTo>
                    <a:cubicBezTo>
                      <a:pt x="2" y="53"/>
                      <a:pt x="4" y="57"/>
                      <a:pt x="4" y="62"/>
                    </a:cubicBezTo>
                    <a:cubicBezTo>
                      <a:pt x="4" y="66"/>
                      <a:pt x="1" y="68"/>
                      <a:pt x="1" y="73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11" y="94"/>
                      <a:pt x="17" y="101"/>
                      <a:pt x="26" y="103"/>
                    </a:cubicBezTo>
                    <a:cubicBezTo>
                      <a:pt x="25" y="109"/>
                      <a:pt x="34" y="114"/>
                      <a:pt x="39" y="116"/>
                    </a:cubicBezTo>
                    <a:cubicBezTo>
                      <a:pt x="50" y="120"/>
                      <a:pt x="62" y="121"/>
                      <a:pt x="72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81" y="119"/>
                      <a:pt x="92" y="109"/>
                      <a:pt x="99" y="104"/>
                    </a:cubicBezTo>
                    <a:cubicBezTo>
                      <a:pt x="108" y="98"/>
                      <a:pt x="117" y="81"/>
                      <a:pt x="107" y="71"/>
                    </a:cubicBezTo>
                    <a:cubicBezTo>
                      <a:pt x="112" y="73"/>
                      <a:pt x="114" y="68"/>
                      <a:pt x="116" y="65"/>
                    </a:cubicBezTo>
                    <a:cubicBezTo>
                      <a:pt x="119" y="56"/>
                      <a:pt x="115" y="46"/>
                      <a:pt x="113" y="37"/>
                    </a:cubicBezTo>
                    <a:close/>
                  </a:path>
                </a:pathLst>
              </a:custGeom>
              <a:solidFill>
                <a:srgbClr val="FDC67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6" name="Freeform 227"/>
              <p:cNvSpPr>
                <a:spLocks/>
              </p:cNvSpPr>
              <p:nvPr/>
            </p:nvSpPr>
            <p:spPr bwMode="auto">
              <a:xfrm>
                <a:off x="2616" y="1459"/>
                <a:ext cx="62" cy="69"/>
              </a:xfrm>
              <a:custGeom>
                <a:avLst/>
                <a:gdLst>
                  <a:gd name="T0" fmla="*/ 5 w 25"/>
                  <a:gd name="T1" fmla="*/ 16 h 26"/>
                  <a:gd name="T2" fmla="*/ 7 w 25"/>
                  <a:gd name="T3" fmla="*/ 35 h 26"/>
                  <a:gd name="T4" fmla="*/ 0 w 25"/>
                  <a:gd name="T5" fmla="*/ 37 h 26"/>
                  <a:gd name="T6" fmla="*/ 17 w 25"/>
                  <a:gd name="T7" fmla="*/ 66 h 26"/>
                  <a:gd name="T8" fmla="*/ 45 w 25"/>
                  <a:gd name="T9" fmla="*/ 69 h 26"/>
                  <a:gd name="T10" fmla="*/ 45 w 25"/>
                  <a:gd name="T11" fmla="*/ 64 h 26"/>
                  <a:gd name="T12" fmla="*/ 62 w 25"/>
                  <a:gd name="T13" fmla="*/ 35 h 26"/>
                  <a:gd name="T14" fmla="*/ 57 w 25"/>
                  <a:gd name="T15" fmla="*/ 8 h 26"/>
                  <a:gd name="T16" fmla="*/ 30 w 25"/>
                  <a:gd name="T17" fmla="*/ 5 h 26"/>
                  <a:gd name="T18" fmla="*/ 25 w 25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26">
                    <a:moveTo>
                      <a:pt x="2" y="6"/>
                    </a:moveTo>
                    <a:cubicBezTo>
                      <a:pt x="4" y="10"/>
                      <a:pt x="4" y="11"/>
                      <a:pt x="3" y="13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5" y="14"/>
                      <a:pt x="9" y="20"/>
                      <a:pt x="7" y="25"/>
                    </a:cubicBezTo>
                    <a:cubicBezTo>
                      <a:pt x="10" y="22"/>
                      <a:pt x="16" y="21"/>
                      <a:pt x="18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0"/>
                      <a:pt x="20" y="14"/>
                      <a:pt x="25" y="13"/>
                    </a:cubicBezTo>
                    <a:cubicBezTo>
                      <a:pt x="20" y="11"/>
                      <a:pt x="20" y="7"/>
                      <a:pt x="23" y="3"/>
                    </a:cubicBezTo>
                    <a:cubicBezTo>
                      <a:pt x="19" y="4"/>
                      <a:pt x="15" y="5"/>
                      <a:pt x="12" y="2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noFill/>
              <a:ln w="317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7" name="Freeform 228"/>
              <p:cNvSpPr>
                <a:spLocks noEditPoints="1"/>
              </p:cNvSpPr>
              <p:nvPr/>
            </p:nvSpPr>
            <p:spPr bwMode="auto">
              <a:xfrm>
                <a:off x="2511" y="1333"/>
                <a:ext cx="297" cy="323"/>
              </a:xfrm>
              <a:custGeom>
                <a:avLst/>
                <a:gdLst>
                  <a:gd name="T0" fmla="*/ 230 w 119"/>
                  <a:gd name="T1" fmla="*/ 40 h 121"/>
                  <a:gd name="T2" fmla="*/ 85 w 119"/>
                  <a:gd name="T3" fmla="*/ 37 h 121"/>
                  <a:gd name="T4" fmla="*/ 117 w 119"/>
                  <a:gd name="T5" fmla="*/ 104 h 121"/>
                  <a:gd name="T6" fmla="*/ 162 w 119"/>
                  <a:gd name="T7" fmla="*/ 133 h 121"/>
                  <a:gd name="T8" fmla="*/ 150 w 119"/>
                  <a:gd name="T9" fmla="*/ 190 h 121"/>
                  <a:gd name="T10" fmla="*/ 122 w 119"/>
                  <a:gd name="T11" fmla="*/ 192 h 121"/>
                  <a:gd name="T12" fmla="*/ 112 w 119"/>
                  <a:gd name="T13" fmla="*/ 160 h 121"/>
                  <a:gd name="T14" fmla="*/ 45 w 119"/>
                  <a:gd name="T15" fmla="*/ 56 h 121"/>
                  <a:gd name="T16" fmla="*/ 7 w 119"/>
                  <a:gd name="T17" fmla="*/ 128 h 121"/>
                  <a:gd name="T18" fmla="*/ 2 w 119"/>
                  <a:gd name="T19" fmla="*/ 195 h 121"/>
                  <a:gd name="T20" fmla="*/ 65 w 119"/>
                  <a:gd name="T21" fmla="*/ 275 h 121"/>
                  <a:gd name="T22" fmla="*/ 180 w 119"/>
                  <a:gd name="T23" fmla="*/ 304 h 121"/>
                  <a:gd name="T24" fmla="*/ 247 w 119"/>
                  <a:gd name="T25" fmla="*/ 278 h 121"/>
                  <a:gd name="T26" fmla="*/ 290 w 119"/>
                  <a:gd name="T27" fmla="*/ 174 h 121"/>
                  <a:gd name="T28" fmla="*/ 122 w 119"/>
                  <a:gd name="T29" fmla="*/ 117 h 121"/>
                  <a:gd name="T30" fmla="*/ 95 w 119"/>
                  <a:gd name="T31" fmla="*/ 53 h 121"/>
                  <a:gd name="T32" fmla="*/ 97 w 119"/>
                  <a:gd name="T33" fmla="*/ 21 h 121"/>
                  <a:gd name="T34" fmla="*/ 147 w 119"/>
                  <a:gd name="T35" fmla="*/ 13 h 121"/>
                  <a:gd name="T36" fmla="*/ 225 w 119"/>
                  <a:gd name="T37" fmla="*/ 35 h 121"/>
                  <a:gd name="T38" fmla="*/ 225 w 119"/>
                  <a:gd name="T39" fmla="*/ 35 h 121"/>
                  <a:gd name="T40" fmla="*/ 235 w 119"/>
                  <a:gd name="T41" fmla="*/ 48 h 121"/>
                  <a:gd name="T42" fmla="*/ 237 w 119"/>
                  <a:gd name="T43" fmla="*/ 48 h 121"/>
                  <a:gd name="T44" fmla="*/ 277 w 119"/>
                  <a:gd name="T45" fmla="*/ 112 h 121"/>
                  <a:gd name="T46" fmla="*/ 280 w 119"/>
                  <a:gd name="T47" fmla="*/ 168 h 121"/>
                  <a:gd name="T48" fmla="*/ 272 w 119"/>
                  <a:gd name="T49" fmla="*/ 182 h 121"/>
                  <a:gd name="T50" fmla="*/ 270 w 119"/>
                  <a:gd name="T51" fmla="*/ 222 h 121"/>
                  <a:gd name="T52" fmla="*/ 235 w 119"/>
                  <a:gd name="T53" fmla="*/ 278 h 121"/>
                  <a:gd name="T54" fmla="*/ 177 w 119"/>
                  <a:gd name="T55" fmla="*/ 291 h 121"/>
                  <a:gd name="T56" fmla="*/ 100 w 119"/>
                  <a:gd name="T57" fmla="*/ 299 h 121"/>
                  <a:gd name="T58" fmla="*/ 72 w 119"/>
                  <a:gd name="T59" fmla="*/ 275 h 121"/>
                  <a:gd name="T60" fmla="*/ 67 w 119"/>
                  <a:gd name="T61" fmla="*/ 264 h 121"/>
                  <a:gd name="T62" fmla="*/ 10 w 119"/>
                  <a:gd name="T63" fmla="*/ 198 h 121"/>
                  <a:gd name="T64" fmla="*/ 15 w 119"/>
                  <a:gd name="T65" fmla="*/ 182 h 121"/>
                  <a:gd name="T66" fmla="*/ 20 w 119"/>
                  <a:gd name="T67" fmla="*/ 163 h 121"/>
                  <a:gd name="T68" fmla="*/ 15 w 119"/>
                  <a:gd name="T69" fmla="*/ 133 h 121"/>
                  <a:gd name="T70" fmla="*/ 32 w 119"/>
                  <a:gd name="T71" fmla="*/ 91 h 121"/>
                  <a:gd name="T72" fmla="*/ 47 w 119"/>
                  <a:gd name="T73" fmla="*/ 69 h 1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9" h="121">
                    <a:moveTo>
                      <a:pt x="113" y="37"/>
                    </a:moveTo>
                    <a:cubicBezTo>
                      <a:pt x="111" y="32"/>
                      <a:pt x="100" y="9"/>
                      <a:pt x="92" y="15"/>
                    </a:cubicBezTo>
                    <a:cubicBezTo>
                      <a:pt x="105" y="5"/>
                      <a:pt x="65" y="2"/>
                      <a:pt x="60" y="2"/>
                    </a:cubicBezTo>
                    <a:cubicBezTo>
                      <a:pt x="48" y="1"/>
                      <a:pt x="33" y="0"/>
                      <a:pt x="34" y="14"/>
                    </a:cubicBezTo>
                    <a:cubicBezTo>
                      <a:pt x="32" y="13"/>
                      <a:pt x="29" y="13"/>
                      <a:pt x="26" y="14"/>
                    </a:cubicBezTo>
                    <a:cubicBezTo>
                      <a:pt x="35" y="21"/>
                      <a:pt x="42" y="29"/>
                      <a:pt x="47" y="39"/>
                    </a:cubicBezTo>
                    <a:cubicBezTo>
                      <a:pt x="50" y="44"/>
                      <a:pt x="52" y="46"/>
                      <a:pt x="54" y="49"/>
                    </a:cubicBezTo>
                    <a:cubicBezTo>
                      <a:pt x="57" y="52"/>
                      <a:pt x="61" y="51"/>
                      <a:pt x="65" y="50"/>
                    </a:cubicBezTo>
                    <a:cubicBezTo>
                      <a:pt x="62" y="54"/>
                      <a:pt x="62" y="58"/>
                      <a:pt x="67" y="60"/>
                    </a:cubicBezTo>
                    <a:cubicBezTo>
                      <a:pt x="62" y="61"/>
                      <a:pt x="60" y="67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68"/>
                      <a:pt x="52" y="69"/>
                      <a:pt x="49" y="72"/>
                    </a:cubicBezTo>
                    <a:cubicBezTo>
                      <a:pt x="51" y="67"/>
                      <a:pt x="47" y="61"/>
                      <a:pt x="42" y="61"/>
                    </a:cubicBezTo>
                    <a:cubicBezTo>
                      <a:pt x="43" y="61"/>
                      <a:pt x="44" y="61"/>
                      <a:pt x="45" y="60"/>
                    </a:cubicBezTo>
                    <a:cubicBezTo>
                      <a:pt x="46" y="58"/>
                      <a:pt x="46" y="56"/>
                      <a:pt x="43" y="50"/>
                    </a:cubicBezTo>
                    <a:cubicBezTo>
                      <a:pt x="37" y="39"/>
                      <a:pt x="28" y="29"/>
                      <a:pt x="18" y="21"/>
                    </a:cubicBezTo>
                    <a:cubicBezTo>
                      <a:pt x="15" y="25"/>
                      <a:pt x="12" y="29"/>
                      <a:pt x="11" y="31"/>
                    </a:cubicBezTo>
                    <a:cubicBezTo>
                      <a:pt x="8" y="36"/>
                      <a:pt x="3" y="42"/>
                      <a:pt x="3" y="48"/>
                    </a:cubicBezTo>
                    <a:cubicBezTo>
                      <a:pt x="2" y="53"/>
                      <a:pt x="4" y="57"/>
                      <a:pt x="4" y="62"/>
                    </a:cubicBezTo>
                    <a:cubicBezTo>
                      <a:pt x="4" y="66"/>
                      <a:pt x="1" y="68"/>
                      <a:pt x="1" y="73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11" y="94"/>
                      <a:pt x="17" y="101"/>
                      <a:pt x="26" y="103"/>
                    </a:cubicBezTo>
                    <a:cubicBezTo>
                      <a:pt x="25" y="109"/>
                      <a:pt x="34" y="114"/>
                      <a:pt x="39" y="116"/>
                    </a:cubicBezTo>
                    <a:cubicBezTo>
                      <a:pt x="50" y="120"/>
                      <a:pt x="62" y="121"/>
                      <a:pt x="72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81" y="119"/>
                      <a:pt x="92" y="109"/>
                      <a:pt x="99" y="104"/>
                    </a:cubicBezTo>
                    <a:cubicBezTo>
                      <a:pt x="108" y="98"/>
                      <a:pt x="117" y="81"/>
                      <a:pt x="107" y="71"/>
                    </a:cubicBezTo>
                    <a:cubicBezTo>
                      <a:pt x="112" y="73"/>
                      <a:pt x="114" y="68"/>
                      <a:pt x="116" y="65"/>
                    </a:cubicBezTo>
                    <a:cubicBezTo>
                      <a:pt x="119" y="56"/>
                      <a:pt x="115" y="46"/>
                      <a:pt x="113" y="37"/>
                    </a:cubicBezTo>
                    <a:close/>
                    <a:moveTo>
                      <a:pt x="49" y="44"/>
                    </a:moveTo>
                    <a:cubicBezTo>
                      <a:pt x="46" y="38"/>
                      <a:pt x="43" y="26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1"/>
                      <a:pt x="38" y="9"/>
                      <a:pt x="39" y="8"/>
                    </a:cubicBezTo>
                    <a:cubicBezTo>
                      <a:pt x="42" y="4"/>
                      <a:pt x="51" y="5"/>
                      <a:pt x="57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70" y="5"/>
                      <a:pt x="89" y="9"/>
                      <a:pt x="91" y="12"/>
                    </a:cubicBezTo>
                    <a:cubicBezTo>
                      <a:pt x="91" y="12"/>
                      <a:pt x="91" y="12"/>
                      <a:pt x="90" y="13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100" y="19"/>
                      <a:pt x="108" y="34"/>
                      <a:pt x="110" y="38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2" y="47"/>
                      <a:pt x="114" y="52"/>
                      <a:pt x="114" y="57"/>
                    </a:cubicBezTo>
                    <a:cubicBezTo>
                      <a:pt x="114" y="59"/>
                      <a:pt x="113" y="61"/>
                      <a:pt x="112" y="63"/>
                    </a:cubicBezTo>
                    <a:cubicBezTo>
                      <a:pt x="111" y="67"/>
                      <a:pt x="110" y="68"/>
                      <a:pt x="110" y="68"/>
                    </a:cubicBezTo>
                    <a:cubicBezTo>
                      <a:pt x="110" y="68"/>
                      <a:pt x="110" y="68"/>
                      <a:pt x="109" y="6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7" y="76"/>
                      <a:pt x="108" y="79"/>
                      <a:pt x="108" y="83"/>
                    </a:cubicBezTo>
                    <a:cubicBezTo>
                      <a:pt x="107" y="90"/>
                      <a:pt x="102" y="98"/>
                      <a:pt x="97" y="102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88" y="108"/>
                      <a:pt x="80" y="114"/>
                      <a:pt x="74" y="111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71" y="109"/>
                      <a:pt x="70" y="111"/>
                      <a:pt x="70" y="111"/>
                    </a:cubicBezTo>
                    <a:cubicBezTo>
                      <a:pt x="62" y="117"/>
                      <a:pt x="51" y="117"/>
                      <a:pt x="40" y="112"/>
                    </a:cubicBezTo>
                    <a:cubicBezTo>
                      <a:pt x="33" y="109"/>
                      <a:pt x="29" y="106"/>
                      <a:pt x="29" y="104"/>
                    </a:cubicBezTo>
                    <a:cubicBezTo>
                      <a:pt x="29" y="104"/>
                      <a:pt x="29" y="103"/>
                      <a:pt x="29" y="103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19" y="98"/>
                      <a:pt x="14" y="91"/>
                      <a:pt x="8" y="84"/>
                    </a:cubicBezTo>
                    <a:cubicBezTo>
                      <a:pt x="5" y="81"/>
                      <a:pt x="4" y="78"/>
                      <a:pt x="4" y="74"/>
                    </a:cubicBezTo>
                    <a:cubicBezTo>
                      <a:pt x="4" y="74"/>
                      <a:pt x="4" y="74"/>
                      <a:pt x="4" y="73"/>
                    </a:cubicBezTo>
                    <a:cubicBezTo>
                      <a:pt x="4" y="71"/>
                      <a:pt x="5" y="70"/>
                      <a:pt x="6" y="68"/>
                    </a:cubicBezTo>
                    <a:cubicBezTo>
                      <a:pt x="7" y="67"/>
                      <a:pt x="7" y="64"/>
                      <a:pt x="8" y="62"/>
                    </a:cubicBezTo>
                    <a:cubicBezTo>
                      <a:pt x="8" y="62"/>
                      <a:pt x="8" y="61"/>
                      <a:pt x="8" y="61"/>
                    </a:cubicBezTo>
                    <a:cubicBezTo>
                      <a:pt x="8" y="59"/>
                      <a:pt x="7" y="57"/>
                      <a:pt x="7" y="54"/>
                    </a:cubicBezTo>
                    <a:cubicBezTo>
                      <a:pt x="6" y="53"/>
                      <a:pt x="6" y="51"/>
                      <a:pt x="6" y="5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7" y="44"/>
                      <a:pt x="10" y="39"/>
                      <a:pt x="13" y="34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1"/>
                      <a:pt x="17" y="28"/>
                      <a:pt x="19" y="26"/>
                    </a:cubicBezTo>
                    <a:cubicBezTo>
                      <a:pt x="27" y="33"/>
                      <a:pt x="39" y="39"/>
                      <a:pt x="44" y="47"/>
                    </a:cubicBezTo>
                  </a:path>
                </a:pathLst>
              </a:custGeom>
              <a:solidFill>
                <a:srgbClr val="FE9A1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8" name="Freeform 229"/>
              <p:cNvSpPr>
                <a:spLocks/>
              </p:cNvSpPr>
              <p:nvPr/>
            </p:nvSpPr>
            <p:spPr bwMode="auto">
              <a:xfrm>
                <a:off x="2498" y="1792"/>
                <a:ext cx="680" cy="840"/>
              </a:xfrm>
              <a:custGeom>
                <a:avLst/>
                <a:gdLst>
                  <a:gd name="T0" fmla="*/ 418 w 272"/>
                  <a:gd name="T1" fmla="*/ 821 h 315"/>
                  <a:gd name="T2" fmla="*/ 558 w 272"/>
                  <a:gd name="T3" fmla="*/ 723 h 315"/>
                  <a:gd name="T4" fmla="*/ 605 w 272"/>
                  <a:gd name="T5" fmla="*/ 648 h 315"/>
                  <a:gd name="T6" fmla="*/ 630 w 272"/>
                  <a:gd name="T7" fmla="*/ 587 h 315"/>
                  <a:gd name="T8" fmla="*/ 655 w 272"/>
                  <a:gd name="T9" fmla="*/ 536 h 315"/>
                  <a:gd name="T10" fmla="*/ 655 w 272"/>
                  <a:gd name="T11" fmla="*/ 491 h 315"/>
                  <a:gd name="T12" fmla="*/ 680 w 272"/>
                  <a:gd name="T13" fmla="*/ 411 h 315"/>
                  <a:gd name="T14" fmla="*/ 658 w 272"/>
                  <a:gd name="T15" fmla="*/ 312 h 315"/>
                  <a:gd name="T16" fmla="*/ 623 w 272"/>
                  <a:gd name="T17" fmla="*/ 277 h 315"/>
                  <a:gd name="T18" fmla="*/ 603 w 272"/>
                  <a:gd name="T19" fmla="*/ 243 h 315"/>
                  <a:gd name="T20" fmla="*/ 553 w 272"/>
                  <a:gd name="T21" fmla="*/ 243 h 315"/>
                  <a:gd name="T22" fmla="*/ 518 w 272"/>
                  <a:gd name="T23" fmla="*/ 163 h 315"/>
                  <a:gd name="T24" fmla="*/ 505 w 272"/>
                  <a:gd name="T25" fmla="*/ 157 h 315"/>
                  <a:gd name="T26" fmla="*/ 498 w 272"/>
                  <a:gd name="T27" fmla="*/ 133 h 315"/>
                  <a:gd name="T28" fmla="*/ 465 w 272"/>
                  <a:gd name="T29" fmla="*/ 99 h 315"/>
                  <a:gd name="T30" fmla="*/ 415 w 272"/>
                  <a:gd name="T31" fmla="*/ 80 h 315"/>
                  <a:gd name="T32" fmla="*/ 388 w 272"/>
                  <a:gd name="T33" fmla="*/ 67 h 315"/>
                  <a:gd name="T34" fmla="*/ 325 w 272"/>
                  <a:gd name="T35" fmla="*/ 32 h 315"/>
                  <a:gd name="T36" fmla="*/ 283 w 272"/>
                  <a:gd name="T37" fmla="*/ 8 h 315"/>
                  <a:gd name="T38" fmla="*/ 220 w 272"/>
                  <a:gd name="T39" fmla="*/ 37 h 315"/>
                  <a:gd name="T40" fmla="*/ 118 w 272"/>
                  <a:gd name="T41" fmla="*/ 117 h 315"/>
                  <a:gd name="T42" fmla="*/ 93 w 272"/>
                  <a:gd name="T43" fmla="*/ 157 h 315"/>
                  <a:gd name="T44" fmla="*/ 43 w 272"/>
                  <a:gd name="T45" fmla="*/ 208 h 315"/>
                  <a:gd name="T46" fmla="*/ 18 w 272"/>
                  <a:gd name="T47" fmla="*/ 293 h 315"/>
                  <a:gd name="T48" fmla="*/ 15 w 272"/>
                  <a:gd name="T49" fmla="*/ 336 h 315"/>
                  <a:gd name="T50" fmla="*/ 10 w 272"/>
                  <a:gd name="T51" fmla="*/ 376 h 315"/>
                  <a:gd name="T52" fmla="*/ 28 w 272"/>
                  <a:gd name="T53" fmla="*/ 467 h 315"/>
                  <a:gd name="T54" fmla="*/ 73 w 272"/>
                  <a:gd name="T55" fmla="*/ 611 h 315"/>
                  <a:gd name="T56" fmla="*/ 98 w 272"/>
                  <a:gd name="T57" fmla="*/ 627 h 315"/>
                  <a:gd name="T58" fmla="*/ 115 w 272"/>
                  <a:gd name="T59" fmla="*/ 664 h 315"/>
                  <a:gd name="T60" fmla="*/ 168 w 272"/>
                  <a:gd name="T61" fmla="*/ 744 h 315"/>
                  <a:gd name="T62" fmla="*/ 280 w 272"/>
                  <a:gd name="T63" fmla="*/ 813 h 315"/>
                  <a:gd name="T64" fmla="*/ 418 w 272"/>
                  <a:gd name="T65" fmla="*/ 821 h 3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2" h="315">
                    <a:moveTo>
                      <a:pt x="167" y="308"/>
                    </a:moveTo>
                    <a:cubicBezTo>
                      <a:pt x="188" y="303"/>
                      <a:pt x="212" y="288"/>
                      <a:pt x="223" y="271"/>
                    </a:cubicBezTo>
                    <a:cubicBezTo>
                      <a:pt x="229" y="261"/>
                      <a:pt x="236" y="252"/>
                      <a:pt x="242" y="243"/>
                    </a:cubicBezTo>
                    <a:cubicBezTo>
                      <a:pt x="247" y="235"/>
                      <a:pt x="249" y="227"/>
                      <a:pt x="252" y="220"/>
                    </a:cubicBezTo>
                    <a:cubicBezTo>
                      <a:pt x="256" y="214"/>
                      <a:pt x="260" y="208"/>
                      <a:pt x="262" y="201"/>
                    </a:cubicBezTo>
                    <a:cubicBezTo>
                      <a:pt x="263" y="196"/>
                      <a:pt x="261" y="190"/>
                      <a:pt x="262" y="184"/>
                    </a:cubicBezTo>
                    <a:cubicBezTo>
                      <a:pt x="265" y="174"/>
                      <a:pt x="272" y="166"/>
                      <a:pt x="272" y="154"/>
                    </a:cubicBezTo>
                    <a:cubicBezTo>
                      <a:pt x="272" y="142"/>
                      <a:pt x="271" y="126"/>
                      <a:pt x="263" y="117"/>
                    </a:cubicBezTo>
                    <a:cubicBezTo>
                      <a:pt x="259" y="112"/>
                      <a:pt x="253" y="109"/>
                      <a:pt x="249" y="104"/>
                    </a:cubicBezTo>
                    <a:cubicBezTo>
                      <a:pt x="247" y="100"/>
                      <a:pt x="246" y="94"/>
                      <a:pt x="241" y="91"/>
                    </a:cubicBezTo>
                    <a:cubicBezTo>
                      <a:pt x="237" y="89"/>
                      <a:pt x="226" y="90"/>
                      <a:pt x="221" y="91"/>
                    </a:cubicBezTo>
                    <a:cubicBezTo>
                      <a:pt x="215" y="82"/>
                      <a:pt x="215" y="71"/>
                      <a:pt x="207" y="61"/>
                    </a:cubicBezTo>
                    <a:cubicBezTo>
                      <a:pt x="206" y="60"/>
                      <a:pt x="204" y="60"/>
                      <a:pt x="202" y="59"/>
                    </a:cubicBezTo>
                    <a:cubicBezTo>
                      <a:pt x="201" y="57"/>
                      <a:pt x="200" y="52"/>
                      <a:pt x="199" y="50"/>
                    </a:cubicBezTo>
                    <a:cubicBezTo>
                      <a:pt x="196" y="45"/>
                      <a:pt x="190" y="41"/>
                      <a:pt x="186" y="37"/>
                    </a:cubicBezTo>
                    <a:cubicBezTo>
                      <a:pt x="178" y="31"/>
                      <a:pt x="174" y="31"/>
                      <a:pt x="166" y="30"/>
                    </a:cubicBezTo>
                    <a:cubicBezTo>
                      <a:pt x="158" y="28"/>
                      <a:pt x="161" y="30"/>
                      <a:pt x="155" y="25"/>
                    </a:cubicBezTo>
                    <a:cubicBezTo>
                      <a:pt x="147" y="18"/>
                      <a:pt x="140" y="16"/>
                      <a:pt x="130" y="12"/>
                    </a:cubicBezTo>
                    <a:cubicBezTo>
                      <a:pt x="124" y="10"/>
                      <a:pt x="119" y="5"/>
                      <a:pt x="113" y="3"/>
                    </a:cubicBezTo>
                    <a:cubicBezTo>
                      <a:pt x="99" y="0"/>
                      <a:pt x="97" y="8"/>
                      <a:pt x="88" y="14"/>
                    </a:cubicBezTo>
                    <a:cubicBezTo>
                      <a:pt x="75" y="24"/>
                      <a:pt x="58" y="30"/>
                      <a:pt x="47" y="44"/>
                    </a:cubicBezTo>
                    <a:cubicBezTo>
                      <a:pt x="43" y="49"/>
                      <a:pt x="42" y="54"/>
                      <a:pt x="37" y="59"/>
                    </a:cubicBezTo>
                    <a:cubicBezTo>
                      <a:pt x="29" y="66"/>
                      <a:pt x="23" y="68"/>
                      <a:pt x="17" y="78"/>
                    </a:cubicBezTo>
                    <a:cubicBezTo>
                      <a:pt x="11" y="88"/>
                      <a:pt x="10" y="98"/>
                      <a:pt x="7" y="110"/>
                    </a:cubicBezTo>
                    <a:cubicBezTo>
                      <a:pt x="5" y="116"/>
                      <a:pt x="6" y="121"/>
                      <a:pt x="6" y="126"/>
                    </a:cubicBezTo>
                    <a:cubicBezTo>
                      <a:pt x="5" y="130"/>
                      <a:pt x="5" y="136"/>
                      <a:pt x="4" y="141"/>
                    </a:cubicBezTo>
                    <a:cubicBezTo>
                      <a:pt x="2" y="150"/>
                      <a:pt x="1" y="169"/>
                      <a:pt x="11" y="175"/>
                    </a:cubicBezTo>
                    <a:cubicBezTo>
                      <a:pt x="0" y="191"/>
                      <a:pt x="17" y="220"/>
                      <a:pt x="29" y="229"/>
                    </a:cubicBezTo>
                    <a:cubicBezTo>
                      <a:pt x="33" y="232"/>
                      <a:pt x="37" y="232"/>
                      <a:pt x="39" y="235"/>
                    </a:cubicBezTo>
                    <a:cubicBezTo>
                      <a:pt x="42" y="238"/>
                      <a:pt x="44" y="245"/>
                      <a:pt x="46" y="249"/>
                    </a:cubicBezTo>
                    <a:cubicBezTo>
                      <a:pt x="52" y="263"/>
                      <a:pt x="54" y="271"/>
                      <a:pt x="67" y="279"/>
                    </a:cubicBezTo>
                    <a:cubicBezTo>
                      <a:pt x="75" y="298"/>
                      <a:pt x="98" y="305"/>
                      <a:pt x="112" y="305"/>
                    </a:cubicBezTo>
                    <a:cubicBezTo>
                      <a:pt x="130" y="304"/>
                      <a:pt x="132" y="315"/>
                      <a:pt x="167" y="308"/>
                    </a:cubicBezTo>
                    <a:close/>
                  </a:path>
                </a:pathLst>
              </a:custGeom>
              <a:solidFill>
                <a:srgbClr val="FBB9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9" name="Freeform 230"/>
              <p:cNvSpPr>
                <a:spLocks/>
              </p:cNvSpPr>
              <p:nvPr/>
            </p:nvSpPr>
            <p:spPr bwMode="auto">
              <a:xfrm>
                <a:off x="2851" y="2261"/>
                <a:ext cx="140" cy="150"/>
              </a:xfrm>
              <a:custGeom>
                <a:avLst/>
                <a:gdLst>
                  <a:gd name="T0" fmla="*/ 125 w 56"/>
                  <a:gd name="T1" fmla="*/ 107 h 56"/>
                  <a:gd name="T2" fmla="*/ 40 w 56"/>
                  <a:gd name="T3" fmla="*/ 131 h 56"/>
                  <a:gd name="T4" fmla="*/ 15 w 56"/>
                  <a:gd name="T5" fmla="*/ 43 h 56"/>
                  <a:gd name="T6" fmla="*/ 100 w 56"/>
                  <a:gd name="T7" fmla="*/ 16 h 56"/>
                  <a:gd name="T8" fmla="*/ 125 w 56"/>
                  <a:gd name="T9" fmla="*/ 10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0" y="40"/>
                    </a:moveTo>
                    <a:cubicBezTo>
                      <a:pt x="43" y="52"/>
                      <a:pt x="28" y="56"/>
                      <a:pt x="16" y="49"/>
                    </a:cubicBezTo>
                    <a:cubicBezTo>
                      <a:pt x="4" y="43"/>
                      <a:pt x="0" y="28"/>
                      <a:pt x="6" y="16"/>
                    </a:cubicBezTo>
                    <a:cubicBezTo>
                      <a:pt x="13" y="4"/>
                      <a:pt x="28" y="0"/>
                      <a:pt x="40" y="6"/>
                    </a:cubicBezTo>
                    <a:cubicBezTo>
                      <a:pt x="52" y="13"/>
                      <a:pt x="56" y="28"/>
                      <a:pt x="50" y="40"/>
                    </a:cubicBezTo>
                    <a:close/>
                  </a:path>
                </a:pathLst>
              </a:custGeom>
              <a:solidFill>
                <a:srgbClr val="78AED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0" name="Freeform 231"/>
              <p:cNvSpPr>
                <a:spLocks/>
              </p:cNvSpPr>
              <p:nvPr/>
            </p:nvSpPr>
            <p:spPr bwMode="auto">
              <a:xfrm>
                <a:off x="2878" y="2291"/>
                <a:ext cx="85" cy="90"/>
              </a:xfrm>
              <a:custGeom>
                <a:avLst/>
                <a:gdLst>
                  <a:gd name="T0" fmla="*/ 75 w 34"/>
                  <a:gd name="T1" fmla="*/ 64 h 34"/>
                  <a:gd name="T2" fmla="*/ 25 w 34"/>
                  <a:gd name="T3" fmla="*/ 79 h 34"/>
                  <a:gd name="T4" fmla="*/ 10 w 34"/>
                  <a:gd name="T5" fmla="*/ 26 h 34"/>
                  <a:gd name="T6" fmla="*/ 60 w 34"/>
                  <a:gd name="T7" fmla="*/ 11 h 34"/>
                  <a:gd name="T8" fmla="*/ 75 w 34"/>
                  <a:gd name="T9" fmla="*/ 6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0" y="24"/>
                    </a:moveTo>
                    <a:cubicBezTo>
                      <a:pt x="26" y="31"/>
                      <a:pt x="17" y="34"/>
                      <a:pt x="10" y="30"/>
                    </a:cubicBezTo>
                    <a:cubicBezTo>
                      <a:pt x="2" y="26"/>
                      <a:pt x="0" y="17"/>
                      <a:pt x="4" y="10"/>
                    </a:cubicBezTo>
                    <a:cubicBezTo>
                      <a:pt x="8" y="2"/>
                      <a:pt x="17" y="0"/>
                      <a:pt x="24" y="4"/>
                    </a:cubicBezTo>
                    <a:cubicBezTo>
                      <a:pt x="32" y="8"/>
                      <a:pt x="34" y="17"/>
                      <a:pt x="30" y="24"/>
                    </a:cubicBezTo>
                    <a:close/>
                  </a:path>
                </a:pathLst>
              </a:custGeom>
              <a:solidFill>
                <a:srgbClr val="3C68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1" name="Freeform 232"/>
              <p:cNvSpPr>
                <a:spLocks/>
              </p:cNvSpPr>
              <p:nvPr/>
            </p:nvSpPr>
            <p:spPr bwMode="auto">
              <a:xfrm>
                <a:off x="2893" y="2299"/>
                <a:ext cx="70" cy="82"/>
              </a:xfrm>
              <a:custGeom>
                <a:avLst/>
                <a:gdLst>
                  <a:gd name="T0" fmla="*/ 45 w 28"/>
                  <a:gd name="T1" fmla="*/ 3 h 31"/>
                  <a:gd name="T2" fmla="*/ 40 w 28"/>
                  <a:gd name="T3" fmla="*/ 0 h 31"/>
                  <a:gd name="T4" fmla="*/ 48 w 28"/>
                  <a:gd name="T5" fmla="*/ 48 h 31"/>
                  <a:gd name="T6" fmla="*/ 0 w 28"/>
                  <a:gd name="T7" fmla="*/ 66 h 31"/>
                  <a:gd name="T8" fmla="*/ 10 w 28"/>
                  <a:gd name="T9" fmla="*/ 71 h 31"/>
                  <a:gd name="T10" fmla="*/ 60 w 28"/>
                  <a:gd name="T11" fmla="*/ 56 h 31"/>
                  <a:gd name="T12" fmla="*/ 45 w 28"/>
                  <a:gd name="T13" fmla="*/ 3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1">
                    <a:moveTo>
                      <a:pt x="18" y="1"/>
                    </a:moveTo>
                    <a:cubicBezTo>
                      <a:pt x="17" y="0"/>
                      <a:pt x="17" y="0"/>
                      <a:pt x="16" y="0"/>
                    </a:cubicBezTo>
                    <a:cubicBezTo>
                      <a:pt x="20" y="4"/>
                      <a:pt x="22" y="11"/>
                      <a:pt x="19" y="18"/>
                    </a:cubicBezTo>
                    <a:cubicBezTo>
                      <a:pt x="15" y="24"/>
                      <a:pt x="7" y="27"/>
                      <a:pt x="0" y="25"/>
                    </a:cubicBezTo>
                    <a:cubicBezTo>
                      <a:pt x="1" y="26"/>
                      <a:pt x="2" y="26"/>
                      <a:pt x="4" y="27"/>
                    </a:cubicBezTo>
                    <a:cubicBezTo>
                      <a:pt x="11" y="31"/>
                      <a:pt x="20" y="28"/>
                      <a:pt x="24" y="21"/>
                    </a:cubicBezTo>
                    <a:cubicBezTo>
                      <a:pt x="28" y="14"/>
                      <a:pt x="26" y="5"/>
                      <a:pt x="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2" name="Freeform 233"/>
              <p:cNvSpPr>
                <a:spLocks/>
              </p:cNvSpPr>
              <p:nvPr/>
            </p:nvSpPr>
            <p:spPr bwMode="auto">
              <a:xfrm>
                <a:off x="2693" y="1995"/>
                <a:ext cx="140" cy="149"/>
              </a:xfrm>
              <a:custGeom>
                <a:avLst/>
                <a:gdLst>
                  <a:gd name="T0" fmla="*/ 125 w 56"/>
                  <a:gd name="T1" fmla="*/ 106 h 56"/>
                  <a:gd name="T2" fmla="*/ 40 w 56"/>
                  <a:gd name="T3" fmla="*/ 130 h 56"/>
                  <a:gd name="T4" fmla="*/ 15 w 56"/>
                  <a:gd name="T5" fmla="*/ 43 h 56"/>
                  <a:gd name="T6" fmla="*/ 100 w 56"/>
                  <a:gd name="T7" fmla="*/ 16 h 56"/>
                  <a:gd name="T8" fmla="*/ 125 w 56"/>
                  <a:gd name="T9" fmla="*/ 10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0" y="40"/>
                    </a:moveTo>
                    <a:cubicBezTo>
                      <a:pt x="43" y="51"/>
                      <a:pt x="28" y="56"/>
                      <a:pt x="16" y="49"/>
                    </a:cubicBezTo>
                    <a:cubicBezTo>
                      <a:pt x="4" y="43"/>
                      <a:pt x="0" y="28"/>
                      <a:pt x="6" y="16"/>
                    </a:cubicBezTo>
                    <a:cubicBezTo>
                      <a:pt x="13" y="4"/>
                      <a:pt x="28" y="0"/>
                      <a:pt x="40" y="6"/>
                    </a:cubicBezTo>
                    <a:cubicBezTo>
                      <a:pt x="52" y="13"/>
                      <a:pt x="56" y="28"/>
                      <a:pt x="50" y="40"/>
                    </a:cubicBezTo>
                    <a:close/>
                  </a:path>
                </a:pathLst>
              </a:custGeom>
              <a:solidFill>
                <a:srgbClr val="78AED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3" name="Freeform 234"/>
              <p:cNvSpPr>
                <a:spLocks/>
              </p:cNvSpPr>
              <p:nvPr/>
            </p:nvSpPr>
            <p:spPr bwMode="auto">
              <a:xfrm>
                <a:off x="2721" y="2024"/>
                <a:ext cx="85" cy="88"/>
              </a:xfrm>
              <a:custGeom>
                <a:avLst/>
                <a:gdLst>
                  <a:gd name="T0" fmla="*/ 75 w 34"/>
                  <a:gd name="T1" fmla="*/ 64 h 33"/>
                  <a:gd name="T2" fmla="*/ 25 w 34"/>
                  <a:gd name="T3" fmla="*/ 80 h 33"/>
                  <a:gd name="T4" fmla="*/ 10 w 34"/>
                  <a:gd name="T5" fmla="*/ 27 h 33"/>
                  <a:gd name="T6" fmla="*/ 60 w 34"/>
                  <a:gd name="T7" fmla="*/ 11 h 33"/>
                  <a:gd name="T8" fmla="*/ 75 w 34"/>
                  <a:gd name="T9" fmla="*/ 6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0" y="24"/>
                    </a:moveTo>
                    <a:cubicBezTo>
                      <a:pt x="26" y="31"/>
                      <a:pt x="17" y="33"/>
                      <a:pt x="10" y="30"/>
                    </a:cubicBezTo>
                    <a:cubicBezTo>
                      <a:pt x="3" y="26"/>
                      <a:pt x="0" y="17"/>
                      <a:pt x="4" y="10"/>
                    </a:cubicBezTo>
                    <a:cubicBezTo>
                      <a:pt x="8" y="3"/>
                      <a:pt x="17" y="0"/>
                      <a:pt x="24" y="4"/>
                    </a:cubicBezTo>
                    <a:cubicBezTo>
                      <a:pt x="31" y="8"/>
                      <a:pt x="34" y="17"/>
                      <a:pt x="30" y="24"/>
                    </a:cubicBezTo>
                    <a:close/>
                  </a:path>
                </a:pathLst>
              </a:custGeom>
              <a:solidFill>
                <a:srgbClr val="3C68A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4" name="Freeform 235"/>
              <p:cNvSpPr>
                <a:spLocks/>
              </p:cNvSpPr>
              <p:nvPr/>
            </p:nvSpPr>
            <p:spPr bwMode="auto">
              <a:xfrm>
                <a:off x="2758" y="2397"/>
                <a:ext cx="138" cy="136"/>
              </a:xfrm>
              <a:custGeom>
                <a:avLst/>
                <a:gdLst>
                  <a:gd name="T0" fmla="*/ 133 w 55"/>
                  <a:gd name="T1" fmla="*/ 61 h 51"/>
                  <a:gd name="T2" fmla="*/ 95 w 55"/>
                  <a:gd name="T3" fmla="*/ 3 h 51"/>
                  <a:gd name="T4" fmla="*/ 50 w 55"/>
                  <a:gd name="T5" fmla="*/ 16 h 51"/>
                  <a:gd name="T6" fmla="*/ 30 w 55"/>
                  <a:gd name="T7" fmla="*/ 24 h 51"/>
                  <a:gd name="T8" fmla="*/ 18 w 55"/>
                  <a:gd name="T9" fmla="*/ 107 h 51"/>
                  <a:gd name="T10" fmla="*/ 28 w 55"/>
                  <a:gd name="T11" fmla="*/ 128 h 51"/>
                  <a:gd name="T12" fmla="*/ 93 w 55"/>
                  <a:gd name="T13" fmla="*/ 133 h 51"/>
                  <a:gd name="T14" fmla="*/ 115 w 55"/>
                  <a:gd name="T15" fmla="*/ 112 h 51"/>
                  <a:gd name="T16" fmla="*/ 138 w 55"/>
                  <a:gd name="T17" fmla="*/ 59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51">
                    <a:moveTo>
                      <a:pt x="53" y="23"/>
                    </a:moveTo>
                    <a:cubicBezTo>
                      <a:pt x="54" y="12"/>
                      <a:pt x="50" y="0"/>
                      <a:pt x="38" y="1"/>
                    </a:cubicBezTo>
                    <a:cubicBezTo>
                      <a:pt x="32" y="2"/>
                      <a:pt x="26" y="4"/>
                      <a:pt x="20" y="6"/>
                    </a:cubicBezTo>
                    <a:cubicBezTo>
                      <a:pt x="17" y="6"/>
                      <a:pt x="15" y="7"/>
                      <a:pt x="12" y="9"/>
                    </a:cubicBezTo>
                    <a:cubicBezTo>
                      <a:pt x="3" y="16"/>
                      <a:pt x="0" y="30"/>
                      <a:pt x="7" y="40"/>
                    </a:cubicBezTo>
                    <a:cubicBezTo>
                      <a:pt x="9" y="43"/>
                      <a:pt x="7" y="46"/>
                      <a:pt x="11" y="48"/>
                    </a:cubicBezTo>
                    <a:cubicBezTo>
                      <a:pt x="15" y="49"/>
                      <a:pt x="33" y="51"/>
                      <a:pt x="37" y="50"/>
                    </a:cubicBezTo>
                    <a:cubicBezTo>
                      <a:pt x="42" y="49"/>
                      <a:pt x="43" y="46"/>
                      <a:pt x="46" y="42"/>
                    </a:cubicBezTo>
                    <a:cubicBezTo>
                      <a:pt x="51" y="36"/>
                      <a:pt x="52" y="28"/>
                      <a:pt x="55" y="22"/>
                    </a:cubicBezTo>
                  </a:path>
                </a:pathLst>
              </a:custGeom>
              <a:solidFill>
                <a:srgbClr val="8AC2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5" name="Freeform 236"/>
              <p:cNvSpPr>
                <a:spLocks/>
              </p:cNvSpPr>
              <p:nvPr/>
            </p:nvSpPr>
            <p:spPr bwMode="auto">
              <a:xfrm>
                <a:off x="2498" y="2200"/>
                <a:ext cx="298" cy="320"/>
              </a:xfrm>
              <a:custGeom>
                <a:avLst/>
                <a:gdLst>
                  <a:gd name="T0" fmla="*/ 225 w 119"/>
                  <a:gd name="T1" fmla="*/ 16 h 120"/>
                  <a:gd name="T2" fmla="*/ 138 w 119"/>
                  <a:gd name="T3" fmla="*/ 16 h 120"/>
                  <a:gd name="T4" fmla="*/ 30 w 119"/>
                  <a:gd name="T5" fmla="*/ 40 h 120"/>
                  <a:gd name="T6" fmla="*/ 18 w 119"/>
                  <a:gd name="T7" fmla="*/ 48 h 120"/>
                  <a:gd name="T8" fmla="*/ 28 w 119"/>
                  <a:gd name="T9" fmla="*/ 59 h 120"/>
                  <a:gd name="T10" fmla="*/ 73 w 119"/>
                  <a:gd name="T11" fmla="*/ 203 h 120"/>
                  <a:gd name="T12" fmla="*/ 98 w 119"/>
                  <a:gd name="T13" fmla="*/ 219 h 120"/>
                  <a:gd name="T14" fmla="*/ 115 w 119"/>
                  <a:gd name="T15" fmla="*/ 256 h 120"/>
                  <a:gd name="T16" fmla="*/ 130 w 119"/>
                  <a:gd name="T17" fmla="*/ 293 h 120"/>
                  <a:gd name="T18" fmla="*/ 130 w 119"/>
                  <a:gd name="T19" fmla="*/ 293 h 120"/>
                  <a:gd name="T20" fmla="*/ 130 w 119"/>
                  <a:gd name="T21" fmla="*/ 293 h 120"/>
                  <a:gd name="T22" fmla="*/ 148 w 119"/>
                  <a:gd name="T23" fmla="*/ 320 h 120"/>
                  <a:gd name="T24" fmla="*/ 215 w 119"/>
                  <a:gd name="T25" fmla="*/ 301 h 120"/>
                  <a:gd name="T26" fmla="*/ 293 w 119"/>
                  <a:gd name="T27" fmla="*/ 179 h 120"/>
                  <a:gd name="T28" fmla="*/ 225 w 119"/>
                  <a:gd name="T29" fmla="*/ 16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9" h="120">
                    <a:moveTo>
                      <a:pt x="90" y="6"/>
                    </a:moveTo>
                    <a:cubicBezTo>
                      <a:pt x="80" y="0"/>
                      <a:pt x="67" y="5"/>
                      <a:pt x="55" y="6"/>
                    </a:cubicBezTo>
                    <a:cubicBezTo>
                      <a:pt x="40" y="8"/>
                      <a:pt x="26" y="10"/>
                      <a:pt x="12" y="15"/>
                    </a:cubicBezTo>
                    <a:cubicBezTo>
                      <a:pt x="10" y="16"/>
                      <a:pt x="8" y="17"/>
                      <a:pt x="7" y="18"/>
                    </a:cubicBezTo>
                    <a:cubicBezTo>
                      <a:pt x="8" y="19"/>
                      <a:pt x="9" y="21"/>
                      <a:pt x="11" y="22"/>
                    </a:cubicBezTo>
                    <a:cubicBezTo>
                      <a:pt x="0" y="38"/>
                      <a:pt x="17" y="67"/>
                      <a:pt x="29" y="76"/>
                    </a:cubicBezTo>
                    <a:cubicBezTo>
                      <a:pt x="33" y="79"/>
                      <a:pt x="37" y="79"/>
                      <a:pt x="39" y="82"/>
                    </a:cubicBezTo>
                    <a:cubicBezTo>
                      <a:pt x="42" y="85"/>
                      <a:pt x="44" y="92"/>
                      <a:pt x="46" y="96"/>
                    </a:cubicBezTo>
                    <a:cubicBezTo>
                      <a:pt x="48" y="101"/>
                      <a:pt x="50" y="106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4" y="114"/>
                      <a:pt x="56" y="117"/>
                      <a:pt x="59" y="120"/>
                    </a:cubicBezTo>
                    <a:cubicBezTo>
                      <a:pt x="68" y="117"/>
                      <a:pt x="78" y="117"/>
                      <a:pt x="86" y="113"/>
                    </a:cubicBezTo>
                    <a:cubicBezTo>
                      <a:pt x="101" y="106"/>
                      <a:pt x="116" y="85"/>
                      <a:pt x="117" y="67"/>
                    </a:cubicBezTo>
                    <a:cubicBezTo>
                      <a:pt x="119" y="45"/>
                      <a:pt x="111" y="16"/>
                      <a:pt x="90" y="6"/>
                    </a:cubicBezTo>
                    <a:close/>
                  </a:path>
                </a:pathLst>
              </a:custGeom>
              <a:solidFill>
                <a:srgbClr val="EB607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6" name="Freeform 237"/>
              <p:cNvSpPr>
                <a:spLocks/>
              </p:cNvSpPr>
              <p:nvPr/>
            </p:nvSpPr>
            <p:spPr bwMode="auto">
              <a:xfrm>
                <a:off x="2533" y="1792"/>
                <a:ext cx="368" cy="277"/>
              </a:xfrm>
              <a:custGeom>
                <a:avLst/>
                <a:gdLst>
                  <a:gd name="T0" fmla="*/ 0 w 147"/>
                  <a:gd name="T1" fmla="*/ 226 h 104"/>
                  <a:gd name="T2" fmla="*/ 70 w 147"/>
                  <a:gd name="T3" fmla="*/ 250 h 104"/>
                  <a:gd name="T4" fmla="*/ 148 w 147"/>
                  <a:gd name="T5" fmla="*/ 274 h 104"/>
                  <a:gd name="T6" fmla="*/ 188 w 147"/>
                  <a:gd name="T7" fmla="*/ 232 h 104"/>
                  <a:gd name="T8" fmla="*/ 233 w 147"/>
                  <a:gd name="T9" fmla="*/ 202 h 104"/>
                  <a:gd name="T10" fmla="*/ 280 w 147"/>
                  <a:gd name="T11" fmla="*/ 154 h 104"/>
                  <a:gd name="T12" fmla="*/ 350 w 147"/>
                  <a:gd name="T13" fmla="*/ 91 h 104"/>
                  <a:gd name="T14" fmla="*/ 368 w 147"/>
                  <a:gd name="T15" fmla="*/ 77 h 104"/>
                  <a:gd name="T16" fmla="*/ 353 w 147"/>
                  <a:gd name="T17" fmla="*/ 67 h 104"/>
                  <a:gd name="T18" fmla="*/ 290 w 147"/>
                  <a:gd name="T19" fmla="*/ 32 h 104"/>
                  <a:gd name="T20" fmla="*/ 248 w 147"/>
                  <a:gd name="T21" fmla="*/ 8 h 104"/>
                  <a:gd name="T22" fmla="*/ 185 w 147"/>
                  <a:gd name="T23" fmla="*/ 37 h 104"/>
                  <a:gd name="T24" fmla="*/ 83 w 147"/>
                  <a:gd name="T25" fmla="*/ 117 h 104"/>
                  <a:gd name="T26" fmla="*/ 58 w 147"/>
                  <a:gd name="T27" fmla="*/ 157 h 104"/>
                  <a:gd name="T28" fmla="*/ 8 w 147"/>
                  <a:gd name="T29" fmla="*/ 208 h 104"/>
                  <a:gd name="T30" fmla="*/ 0 w 147"/>
                  <a:gd name="T31" fmla="*/ 226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04">
                    <a:moveTo>
                      <a:pt x="0" y="85"/>
                    </a:moveTo>
                    <a:cubicBezTo>
                      <a:pt x="9" y="90"/>
                      <a:pt x="18" y="92"/>
                      <a:pt x="28" y="94"/>
                    </a:cubicBezTo>
                    <a:cubicBezTo>
                      <a:pt x="38" y="97"/>
                      <a:pt x="49" y="104"/>
                      <a:pt x="59" y="103"/>
                    </a:cubicBezTo>
                    <a:cubicBezTo>
                      <a:pt x="69" y="102"/>
                      <a:pt x="70" y="94"/>
                      <a:pt x="75" y="87"/>
                    </a:cubicBezTo>
                    <a:cubicBezTo>
                      <a:pt x="81" y="79"/>
                      <a:pt x="85" y="79"/>
                      <a:pt x="93" y="76"/>
                    </a:cubicBezTo>
                    <a:cubicBezTo>
                      <a:pt x="102" y="72"/>
                      <a:pt x="105" y="65"/>
                      <a:pt x="112" y="58"/>
                    </a:cubicBezTo>
                    <a:cubicBezTo>
                      <a:pt x="120" y="49"/>
                      <a:pt x="131" y="40"/>
                      <a:pt x="140" y="34"/>
                    </a:cubicBezTo>
                    <a:cubicBezTo>
                      <a:pt x="143" y="32"/>
                      <a:pt x="145" y="30"/>
                      <a:pt x="147" y="29"/>
                    </a:cubicBezTo>
                    <a:cubicBezTo>
                      <a:pt x="145" y="28"/>
                      <a:pt x="145" y="28"/>
                      <a:pt x="141" y="25"/>
                    </a:cubicBezTo>
                    <a:cubicBezTo>
                      <a:pt x="133" y="18"/>
                      <a:pt x="126" y="16"/>
                      <a:pt x="116" y="12"/>
                    </a:cubicBezTo>
                    <a:cubicBezTo>
                      <a:pt x="110" y="10"/>
                      <a:pt x="105" y="5"/>
                      <a:pt x="99" y="3"/>
                    </a:cubicBezTo>
                    <a:cubicBezTo>
                      <a:pt x="85" y="0"/>
                      <a:pt x="83" y="8"/>
                      <a:pt x="74" y="14"/>
                    </a:cubicBezTo>
                    <a:cubicBezTo>
                      <a:pt x="61" y="24"/>
                      <a:pt x="44" y="30"/>
                      <a:pt x="33" y="44"/>
                    </a:cubicBezTo>
                    <a:cubicBezTo>
                      <a:pt x="29" y="49"/>
                      <a:pt x="28" y="54"/>
                      <a:pt x="23" y="59"/>
                    </a:cubicBezTo>
                    <a:cubicBezTo>
                      <a:pt x="15" y="66"/>
                      <a:pt x="9" y="68"/>
                      <a:pt x="3" y="78"/>
                    </a:cubicBezTo>
                    <a:cubicBezTo>
                      <a:pt x="2" y="80"/>
                      <a:pt x="1" y="83"/>
                      <a:pt x="0" y="85"/>
                    </a:cubicBezTo>
                    <a:close/>
                  </a:path>
                </a:pathLst>
              </a:custGeom>
              <a:solidFill>
                <a:srgbClr val="EB607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7" name="Freeform 238"/>
              <p:cNvSpPr>
                <a:spLocks/>
              </p:cNvSpPr>
              <p:nvPr/>
            </p:nvSpPr>
            <p:spPr bwMode="auto">
              <a:xfrm>
                <a:off x="2896" y="2029"/>
                <a:ext cx="282" cy="275"/>
              </a:xfrm>
              <a:custGeom>
                <a:avLst/>
                <a:gdLst>
                  <a:gd name="T0" fmla="*/ 12 w 113"/>
                  <a:gd name="T1" fmla="*/ 133 h 103"/>
                  <a:gd name="T2" fmla="*/ 97 w 113"/>
                  <a:gd name="T3" fmla="*/ 238 h 103"/>
                  <a:gd name="T4" fmla="*/ 140 w 113"/>
                  <a:gd name="T5" fmla="*/ 219 h 103"/>
                  <a:gd name="T6" fmla="*/ 165 w 113"/>
                  <a:gd name="T7" fmla="*/ 240 h 103"/>
                  <a:gd name="T8" fmla="*/ 260 w 113"/>
                  <a:gd name="T9" fmla="*/ 246 h 103"/>
                  <a:gd name="T10" fmla="*/ 260 w 113"/>
                  <a:gd name="T11" fmla="*/ 246 h 103"/>
                  <a:gd name="T12" fmla="*/ 282 w 113"/>
                  <a:gd name="T13" fmla="*/ 174 h 103"/>
                  <a:gd name="T14" fmla="*/ 260 w 113"/>
                  <a:gd name="T15" fmla="*/ 75 h 103"/>
                  <a:gd name="T16" fmla="*/ 225 w 113"/>
                  <a:gd name="T17" fmla="*/ 40 h 103"/>
                  <a:gd name="T18" fmla="*/ 205 w 113"/>
                  <a:gd name="T19" fmla="*/ 5 h 103"/>
                  <a:gd name="T20" fmla="*/ 155 w 113"/>
                  <a:gd name="T21" fmla="*/ 5 h 103"/>
                  <a:gd name="T22" fmla="*/ 155 w 113"/>
                  <a:gd name="T23" fmla="*/ 5 h 103"/>
                  <a:gd name="T24" fmla="*/ 120 w 113"/>
                  <a:gd name="T25" fmla="*/ 35 h 103"/>
                  <a:gd name="T26" fmla="*/ 12 w 113"/>
                  <a:gd name="T27" fmla="*/ 133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103">
                    <a:moveTo>
                      <a:pt x="5" y="50"/>
                    </a:moveTo>
                    <a:cubicBezTo>
                      <a:pt x="0" y="68"/>
                      <a:pt x="16" y="103"/>
                      <a:pt x="39" y="89"/>
                    </a:cubicBezTo>
                    <a:cubicBezTo>
                      <a:pt x="46" y="84"/>
                      <a:pt x="46" y="78"/>
                      <a:pt x="56" y="82"/>
                    </a:cubicBezTo>
                    <a:cubicBezTo>
                      <a:pt x="60" y="84"/>
                      <a:pt x="62" y="88"/>
                      <a:pt x="66" y="90"/>
                    </a:cubicBezTo>
                    <a:cubicBezTo>
                      <a:pt x="78" y="96"/>
                      <a:pt x="92" y="87"/>
                      <a:pt x="104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7" y="83"/>
                      <a:pt x="113" y="76"/>
                      <a:pt x="113" y="65"/>
                    </a:cubicBezTo>
                    <a:cubicBezTo>
                      <a:pt x="113" y="53"/>
                      <a:pt x="112" y="37"/>
                      <a:pt x="104" y="28"/>
                    </a:cubicBezTo>
                    <a:cubicBezTo>
                      <a:pt x="100" y="23"/>
                      <a:pt x="94" y="20"/>
                      <a:pt x="90" y="15"/>
                    </a:cubicBezTo>
                    <a:cubicBezTo>
                      <a:pt x="88" y="11"/>
                      <a:pt x="87" y="5"/>
                      <a:pt x="82" y="2"/>
                    </a:cubicBezTo>
                    <a:cubicBezTo>
                      <a:pt x="78" y="0"/>
                      <a:pt x="67" y="1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57" y="6"/>
                      <a:pt x="53" y="10"/>
                      <a:pt x="48" y="13"/>
                    </a:cubicBezTo>
                    <a:cubicBezTo>
                      <a:pt x="31" y="23"/>
                      <a:pt x="11" y="30"/>
                      <a:pt x="5" y="50"/>
                    </a:cubicBezTo>
                    <a:close/>
                  </a:path>
                </a:pathLst>
              </a:custGeom>
              <a:solidFill>
                <a:srgbClr val="EB607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8" name="Freeform 239"/>
              <p:cNvSpPr>
                <a:spLocks/>
              </p:cNvSpPr>
              <p:nvPr/>
            </p:nvSpPr>
            <p:spPr bwMode="auto">
              <a:xfrm>
                <a:off x="2803" y="2069"/>
                <a:ext cx="130" cy="155"/>
              </a:xfrm>
              <a:custGeom>
                <a:avLst/>
                <a:gdLst>
                  <a:gd name="T0" fmla="*/ 28 w 52"/>
                  <a:gd name="T1" fmla="*/ 155 h 58"/>
                  <a:gd name="T2" fmla="*/ 78 w 52"/>
                  <a:gd name="T3" fmla="*/ 144 h 58"/>
                  <a:gd name="T4" fmla="*/ 100 w 52"/>
                  <a:gd name="T5" fmla="*/ 118 h 58"/>
                  <a:gd name="T6" fmla="*/ 100 w 52"/>
                  <a:gd name="T7" fmla="*/ 11 h 58"/>
                  <a:gd name="T8" fmla="*/ 45 w 52"/>
                  <a:gd name="T9" fmla="*/ 11 h 58"/>
                  <a:gd name="T10" fmla="*/ 15 w 52"/>
                  <a:gd name="T11" fmla="*/ 48 h 58"/>
                  <a:gd name="T12" fmla="*/ 30 w 52"/>
                  <a:gd name="T13" fmla="*/ 15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8">
                    <a:moveTo>
                      <a:pt x="11" y="58"/>
                    </a:moveTo>
                    <a:cubicBezTo>
                      <a:pt x="17" y="58"/>
                      <a:pt x="25" y="56"/>
                      <a:pt x="31" y="54"/>
                    </a:cubicBezTo>
                    <a:cubicBezTo>
                      <a:pt x="37" y="52"/>
                      <a:pt x="37" y="50"/>
                      <a:pt x="40" y="44"/>
                    </a:cubicBezTo>
                    <a:cubicBezTo>
                      <a:pt x="43" y="33"/>
                      <a:pt x="52" y="12"/>
                      <a:pt x="40" y="4"/>
                    </a:cubicBezTo>
                    <a:cubicBezTo>
                      <a:pt x="35" y="0"/>
                      <a:pt x="23" y="1"/>
                      <a:pt x="18" y="4"/>
                    </a:cubicBezTo>
                    <a:cubicBezTo>
                      <a:pt x="10" y="7"/>
                      <a:pt x="8" y="12"/>
                      <a:pt x="6" y="18"/>
                    </a:cubicBezTo>
                    <a:cubicBezTo>
                      <a:pt x="0" y="31"/>
                      <a:pt x="1" y="47"/>
                      <a:pt x="12" y="56"/>
                    </a:cubicBezTo>
                  </a:path>
                </a:pathLst>
              </a:custGeom>
              <a:solidFill>
                <a:srgbClr val="8AC2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9" name="Freeform 240"/>
              <p:cNvSpPr>
                <a:spLocks/>
              </p:cNvSpPr>
              <p:nvPr/>
            </p:nvSpPr>
            <p:spPr bwMode="auto">
              <a:xfrm>
                <a:off x="2893" y="2627"/>
                <a:ext cx="123" cy="77"/>
              </a:xfrm>
              <a:custGeom>
                <a:avLst/>
                <a:gdLst>
                  <a:gd name="T0" fmla="*/ 65 w 49"/>
                  <a:gd name="T1" fmla="*/ 66 h 29"/>
                  <a:gd name="T2" fmla="*/ 5 w 49"/>
                  <a:gd name="T3" fmla="*/ 56 h 29"/>
                  <a:gd name="T4" fmla="*/ 45 w 49"/>
                  <a:gd name="T5" fmla="*/ 29 h 29"/>
                  <a:gd name="T6" fmla="*/ 123 w 49"/>
                  <a:gd name="T7" fmla="*/ 24 h 29"/>
                  <a:gd name="T8" fmla="*/ 65 w 49"/>
                  <a:gd name="T9" fmla="*/ 6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26" y="25"/>
                    </a:moveTo>
                    <a:cubicBezTo>
                      <a:pt x="14" y="29"/>
                      <a:pt x="4" y="27"/>
                      <a:pt x="2" y="21"/>
                    </a:cubicBezTo>
                    <a:cubicBezTo>
                      <a:pt x="0" y="15"/>
                      <a:pt x="1" y="12"/>
                      <a:pt x="18" y="11"/>
                    </a:cubicBezTo>
                    <a:cubicBezTo>
                      <a:pt x="36" y="9"/>
                      <a:pt x="47" y="0"/>
                      <a:pt x="49" y="9"/>
                    </a:cubicBezTo>
                    <a:cubicBezTo>
                      <a:pt x="48" y="14"/>
                      <a:pt x="42" y="22"/>
                      <a:pt x="26" y="25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0" name="Freeform 241"/>
              <p:cNvSpPr>
                <a:spLocks/>
              </p:cNvSpPr>
              <p:nvPr/>
            </p:nvSpPr>
            <p:spPr bwMode="auto">
              <a:xfrm>
                <a:off x="2901" y="1715"/>
                <a:ext cx="135" cy="130"/>
              </a:xfrm>
              <a:custGeom>
                <a:avLst/>
                <a:gdLst>
                  <a:gd name="T0" fmla="*/ 123 w 54"/>
                  <a:gd name="T1" fmla="*/ 72 h 49"/>
                  <a:gd name="T2" fmla="*/ 15 w 54"/>
                  <a:gd name="T3" fmla="*/ 58 h 49"/>
                  <a:gd name="T4" fmla="*/ 123 w 54"/>
                  <a:gd name="T5" fmla="*/ 72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49">
                    <a:moveTo>
                      <a:pt x="49" y="27"/>
                    </a:moveTo>
                    <a:cubicBezTo>
                      <a:pt x="54" y="6"/>
                      <a:pt x="12" y="0"/>
                      <a:pt x="6" y="22"/>
                    </a:cubicBezTo>
                    <a:cubicBezTo>
                      <a:pt x="0" y="43"/>
                      <a:pt x="44" y="49"/>
                      <a:pt x="49" y="27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1" name="Freeform 242"/>
              <p:cNvSpPr>
                <a:spLocks/>
              </p:cNvSpPr>
              <p:nvPr/>
            </p:nvSpPr>
            <p:spPr bwMode="auto">
              <a:xfrm>
                <a:off x="2388" y="2272"/>
                <a:ext cx="100" cy="120"/>
              </a:xfrm>
              <a:custGeom>
                <a:avLst/>
                <a:gdLst>
                  <a:gd name="T0" fmla="*/ 65 w 40"/>
                  <a:gd name="T1" fmla="*/ 109 h 45"/>
                  <a:gd name="T2" fmla="*/ 40 w 40"/>
                  <a:gd name="T3" fmla="*/ 11 h 45"/>
                  <a:gd name="T4" fmla="*/ 65 w 40"/>
                  <a:gd name="T5" fmla="*/ 109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45">
                    <a:moveTo>
                      <a:pt x="26" y="41"/>
                    </a:moveTo>
                    <a:cubicBezTo>
                      <a:pt x="40" y="37"/>
                      <a:pt x="31" y="0"/>
                      <a:pt x="16" y="4"/>
                    </a:cubicBezTo>
                    <a:cubicBezTo>
                      <a:pt x="0" y="8"/>
                      <a:pt x="11" y="45"/>
                      <a:pt x="26" y="41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2" name="Freeform 243"/>
              <p:cNvSpPr>
                <a:spLocks/>
              </p:cNvSpPr>
              <p:nvPr/>
            </p:nvSpPr>
            <p:spPr bwMode="auto">
              <a:xfrm>
                <a:off x="2506" y="2499"/>
                <a:ext cx="102" cy="96"/>
              </a:xfrm>
              <a:custGeom>
                <a:avLst/>
                <a:gdLst>
                  <a:gd name="T0" fmla="*/ 72 w 41"/>
                  <a:gd name="T1" fmla="*/ 69 h 36"/>
                  <a:gd name="T2" fmla="*/ 25 w 41"/>
                  <a:gd name="T3" fmla="*/ 24 h 36"/>
                  <a:gd name="T4" fmla="*/ 72 w 41"/>
                  <a:gd name="T5" fmla="*/ 6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6">
                    <a:moveTo>
                      <a:pt x="29" y="26"/>
                    </a:moveTo>
                    <a:cubicBezTo>
                      <a:pt x="41" y="16"/>
                      <a:pt x="21" y="0"/>
                      <a:pt x="10" y="9"/>
                    </a:cubicBezTo>
                    <a:cubicBezTo>
                      <a:pt x="0" y="17"/>
                      <a:pt x="17" y="36"/>
                      <a:pt x="29" y="26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3" name="Freeform 244"/>
              <p:cNvSpPr>
                <a:spLocks/>
              </p:cNvSpPr>
              <p:nvPr/>
            </p:nvSpPr>
            <p:spPr bwMode="auto">
              <a:xfrm>
                <a:off x="2621" y="1747"/>
                <a:ext cx="70" cy="80"/>
              </a:xfrm>
              <a:custGeom>
                <a:avLst/>
                <a:gdLst>
                  <a:gd name="T0" fmla="*/ 10 w 28"/>
                  <a:gd name="T1" fmla="*/ 51 h 30"/>
                  <a:gd name="T2" fmla="*/ 65 w 28"/>
                  <a:gd name="T3" fmla="*/ 35 h 30"/>
                  <a:gd name="T4" fmla="*/ 10 w 28"/>
                  <a:gd name="T5" fmla="*/ 51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30">
                    <a:moveTo>
                      <a:pt x="4" y="19"/>
                    </a:moveTo>
                    <a:cubicBezTo>
                      <a:pt x="0" y="7"/>
                      <a:pt x="23" y="0"/>
                      <a:pt x="26" y="13"/>
                    </a:cubicBezTo>
                    <a:cubicBezTo>
                      <a:pt x="28" y="21"/>
                      <a:pt x="9" y="30"/>
                      <a:pt x="4" y="19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4" name="Freeform 245"/>
              <p:cNvSpPr>
                <a:spLocks/>
              </p:cNvSpPr>
              <p:nvPr/>
            </p:nvSpPr>
            <p:spPr bwMode="auto">
              <a:xfrm>
                <a:off x="2911" y="2656"/>
                <a:ext cx="85" cy="29"/>
              </a:xfrm>
              <a:custGeom>
                <a:avLst/>
                <a:gdLst>
                  <a:gd name="T0" fmla="*/ 83 w 34"/>
                  <a:gd name="T1" fmla="*/ 8 h 11"/>
                  <a:gd name="T2" fmla="*/ 45 w 34"/>
                  <a:gd name="T3" fmla="*/ 24 h 11"/>
                  <a:gd name="T4" fmla="*/ 45 w 34"/>
                  <a:gd name="T5" fmla="*/ 24 h 11"/>
                  <a:gd name="T6" fmla="*/ 3 w 34"/>
                  <a:gd name="T7" fmla="*/ 24 h 11"/>
                  <a:gd name="T8" fmla="*/ 5 w 34"/>
                  <a:gd name="T9" fmla="*/ 18 h 11"/>
                  <a:gd name="T10" fmla="*/ 30 w 34"/>
                  <a:gd name="T11" fmla="*/ 13 h 11"/>
                  <a:gd name="T12" fmla="*/ 75 w 34"/>
                  <a:gd name="T13" fmla="*/ 5 h 11"/>
                  <a:gd name="T14" fmla="*/ 80 w 34"/>
                  <a:gd name="T15" fmla="*/ 3 h 11"/>
                  <a:gd name="T16" fmla="*/ 83 w 34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1">
                    <a:moveTo>
                      <a:pt x="33" y="3"/>
                    </a:moveTo>
                    <a:cubicBezTo>
                      <a:pt x="30" y="5"/>
                      <a:pt x="26" y="7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9" y="11"/>
                      <a:pt x="3" y="10"/>
                      <a:pt x="1" y="9"/>
                    </a:cubicBezTo>
                    <a:cubicBezTo>
                      <a:pt x="0" y="8"/>
                      <a:pt x="0" y="7"/>
                      <a:pt x="2" y="7"/>
                    </a:cubicBezTo>
                    <a:cubicBezTo>
                      <a:pt x="4" y="6"/>
                      <a:pt x="7" y="6"/>
                      <a:pt x="12" y="5"/>
                    </a:cubicBezTo>
                    <a:cubicBezTo>
                      <a:pt x="19" y="5"/>
                      <a:pt x="25" y="3"/>
                      <a:pt x="30" y="2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4" y="0"/>
                      <a:pt x="34" y="2"/>
                      <a:pt x="33" y="3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5" name="Freeform 246"/>
              <p:cNvSpPr>
                <a:spLocks/>
              </p:cNvSpPr>
              <p:nvPr/>
            </p:nvSpPr>
            <p:spPr bwMode="auto">
              <a:xfrm>
                <a:off x="2928" y="1747"/>
                <a:ext cx="85" cy="64"/>
              </a:xfrm>
              <a:custGeom>
                <a:avLst/>
                <a:gdLst>
                  <a:gd name="T0" fmla="*/ 83 w 34"/>
                  <a:gd name="T1" fmla="*/ 37 h 24"/>
                  <a:gd name="T2" fmla="*/ 58 w 34"/>
                  <a:gd name="T3" fmla="*/ 59 h 24"/>
                  <a:gd name="T4" fmla="*/ 5 w 34"/>
                  <a:gd name="T5" fmla="*/ 48 h 24"/>
                  <a:gd name="T6" fmla="*/ 0 w 34"/>
                  <a:gd name="T7" fmla="*/ 29 h 24"/>
                  <a:gd name="T8" fmla="*/ 58 w 34"/>
                  <a:gd name="T9" fmla="*/ 8 h 24"/>
                  <a:gd name="T10" fmla="*/ 83 w 34"/>
                  <a:gd name="T11" fmla="*/ 3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33" y="14"/>
                    </a:moveTo>
                    <a:cubicBezTo>
                      <a:pt x="31" y="19"/>
                      <a:pt x="27" y="21"/>
                      <a:pt x="23" y="22"/>
                    </a:cubicBezTo>
                    <a:cubicBezTo>
                      <a:pt x="16" y="24"/>
                      <a:pt x="6" y="23"/>
                      <a:pt x="2" y="18"/>
                    </a:cubicBezTo>
                    <a:cubicBezTo>
                      <a:pt x="0" y="16"/>
                      <a:pt x="0" y="14"/>
                      <a:pt x="0" y="11"/>
                    </a:cubicBezTo>
                    <a:cubicBezTo>
                      <a:pt x="3" y="3"/>
                      <a:pt x="14" y="0"/>
                      <a:pt x="23" y="3"/>
                    </a:cubicBezTo>
                    <a:cubicBezTo>
                      <a:pt x="26" y="3"/>
                      <a:pt x="34" y="6"/>
                      <a:pt x="33" y="14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6" name="Freeform 247"/>
              <p:cNvSpPr>
                <a:spLocks/>
              </p:cNvSpPr>
              <p:nvPr/>
            </p:nvSpPr>
            <p:spPr bwMode="auto">
              <a:xfrm>
                <a:off x="2936" y="1757"/>
                <a:ext cx="77" cy="54"/>
              </a:xfrm>
              <a:custGeom>
                <a:avLst/>
                <a:gdLst>
                  <a:gd name="T0" fmla="*/ 57 w 31"/>
                  <a:gd name="T1" fmla="*/ 0 h 20"/>
                  <a:gd name="T2" fmla="*/ 65 w 31"/>
                  <a:gd name="T3" fmla="*/ 22 h 20"/>
                  <a:gd name="T4" fmla="*/ 42 w 31"/>
                  <a:gd name="T5" fmla="*/ 43 h 20"/>
                  <a:gd name="T6" fmla="*/ 0 w 31"/>
                  <a:gd name="T7" fmla="*/ 41 h 20"/>
                  <a:gd name="T8" fmla="*/ 50 w 31"/>
                  <a:gd name="T9" fmla="*/ 49 h 20"/>
                  <a:gd name="T10" fmla="*/ 75 w 31"/>
                  <a:gd name="T11" fmla="*/ 27 h 20"/>
                  <a:gd name="T12" fmla="*/ 57 w 3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23" y="0"/>
                    </a:moveTo>
                    <a:cubicBezTo>
                      <a:pt x="25" y="2"/>
                      <a:pt x="27" y="4"/>
                      <a:pt x="26" y="8"/>
                    </a:cubicBezTo>
                    <a:cubicBezTo>
                      <a:pt x="25" y="13"/>
                      <a:pt x="20" y="15"/>
                      <a:pt x="17" y="16"/>
                    </a:cubicBezTo>
                    <a:cubicBezTo>
                      <a:pt x="11" y="18"/>
                      <a:pt x="5" y="17"/>
                      <a:pt x="0" y="15"/>
                    </a:cubicBezTo>
                    <a:cubicBezTo>
                      <a:pt x="4" y="19"/>
                      <a:pt x="13" y="20"/>
                      <a:pt x="20" y="18"/>
                    </a:cubicBezTo>
                    <a:cubicBezTo>
                      <a:pt x="24" y="17"/>
                      <a:pt x="28" y="15"/>
                      <a:pt x="30" y="10"/>
                    </a:cubicBezTo>
                    <a:cubicBezTo>
                      <a:pt x="31" y="5"/>
                      <a:pt x="27" y="2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7" name="Freeform 248"/>
              <p:cNvSpPr>
                <a:spLocks/>
              </p:cNvSpPr>
              <p:nvPr/>
            </p:nvSpPr>
            <p:spPr bwMode="auto">
              <a:xfrm>
                <a:off x="2421" y="2296"/>
                <a:ext cx="37" cy="72"/>
              </a:xfrm>
              <a:custGeom>
                <a:avLst/>
                <a:gdLst>
                  <a:gd name="T0" fmla="*/ 22 w 15"/>
                  <a:gd name="T1" fmla="*/ 5 h 27"/>
                  <a:gd name="T2" fmla="*/ 35 w 15"/>
                  <a:gd name="T3" fmla="*/ 32 h 27"/>
                  <a:gd name="T4" fmla="*/ 30 w 15"/>
                  <a:gd name="T5" fmla="*/ 69 h 27"/>
                  <a:gd name="T6" fmla="*/ 2 w 15"/>
                  <a:gd name="T7" fmla="*/ 37 h 27"/>
                  <a:gd name="T8" fmla="*/ 2 w 15"/>
                  <a:gd name="T9" fmla="*/ 11 h 27"/>
                  <a:gd name="T10" fmla="*/ 10 w 15"/>
                  <a:gd name="T11" fmla="*/ 0 h 27"/>
                  <a:gd name="T12" fmla="*/ 22 w 15"/>
                  <a:gd name="T13" fmla="*/ 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9" y="2"/>
                    </a:moveTo>
                    <a:cubicBezTo>
                      <a:pt x="11" y="4"/>
                      <a:pt x="13" y="8"/>
                      <a:pt x="14" y="12"/>
                    </a:cubicBezTo>
                    <a:cubicBezTo>
                      <a:pt x="15" y="19"/>
                      <a:pt x="14" y="26"/>
                      <a:pt x="12" y="26"/>
                    </a:cubicBezTo>
                    <a:cubicBezTo>
                      <a:pt x="8" y="27"/>
                      <a:pt x="3" y="20"/>
                      <a:pt x="1" y="14"/>
                    </a:cubicBezTo>
                    <a:cubicBezTo>
                      <a:pt x="0" y="10"/>
                      <a:pt x="0" y="6"/>
                      <a:pt x="1" y="4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9" y="2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8" name="Freeform 249"/>
              <p:cNvSpPr>
                <a:spLocks/>
              </p:cNvSpPr>
              <p:nvPr/>
            </p:nvSpPr>
            <p:spPr bwMode="auto">
              <a:xfrm>
                <a:off x="2428" y="2296"/>
                <a:ext cx="30" cy="69"/>
              </a:xfrm>
              <a:custGeom>
                <a:avLst/>
                <a:gdLst>
                  <a:gd name="T0" fmla="*/ 3 w 12"/>
                  <a:gd name="T1" fmla="*/ 0 h 26"/>
                  <a:gd name="T2" fmla="*/ 0 w 12"/>
                  <a:gd name="T3" fmla="*/ 3 h 26"/>
                  <a:gd name="T4" fmla="*/ 8 w 12"/>
                  <a:gd name="T5" fmla="*/ 8 h 26"/>
                  <a:gd name="T6" fmla="*/ 20 w 12"/>
                  <a:gd name="T7" fmla="*/ 35 h 26"/>
                  <a:gd name="T8" fmla="*/ 18 w 12"/>
                  <a:gd name="T9" fmla="*/ 69 h 26"/>
                  <a:gd name="T10" fmla="*/ 23 w 12"/>
                  <a:gd name="T11" fmla="*/ 69 h 26"/>
                  <a:gd name="T12" fmla="*/ 28 w 12"/>
                  <a:gd name="T13" fmla="*/ 32 h 26"/>
                  <a:gd name="T14" fmla="*/ 15 w 12"/>
                  <a:gd name="T15" fmla="*/ 5 h 26"/>
                  <a:gd name="T16" fmla="*/ 3 w 1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26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3" y="3"/>
                    </a:cubicBezTo>
                    <a:cubicBezTo>
                      <a:pt x="5" y="5"/>
                      <a:pt x="7" y="9"/>
                      <a:pt x="8" y="13"/>
                    </a:cubicBezTo>
                    <a:cubicBezTo>
                      <a:pt x="9" y="19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1" y="26"/>
                      <a:pt x="12" y="19"/>
                      <a:pt x="11" y="12"/>
                    </a:cubicBezTo>
                    <a:cubicBezTo>
                      <a:pt x="10" y="8"/>
                      <a:pt x="8" y="4"/>
                      <a:pt x="6" y="2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9" name="Freeform 250"/>
              <p:cNvSpPr>
                <a:spLocks/>
              </p:cNvSpPr>
              <p:nvPr/>
            </p:nvSpPr>
            <p:spPr bwMode="auto">
              <a:xfrm>
                <a:off x="2536" y="2525"/>
                <a:ext cx="40" cy="38"/>
              </a:xfrm>
              <a:custGeom>
                <a:avLst/>
                <a:gdLst>
                  <a:gd name="T0" fmla="*/ 33 w 16"/>
                  <a:gd name="T1" fmla="*/ 14 h 14"/>
                  <a:gd name="T2" fmla="*/ 33 w 16"/>
                  <a:gd name="T3" fmla="*/ 33 h 14"/>
                  <a:gd name="T4" fmla="*/ 18 w 16"/>
                  <a:gd name="T5" fmla="*/ 35 h 14"/>
                  <a:gd name="T6" fmla="*/ 3 w 16"/>
                  <a:gd name="T7" fmla="*/ 16 h 14"/>
                  <a:gd name="T8" fmla="*/ 5 w 16"/>
                  <a:gd name="T9" fmla="*/ 8 h 14"/>
                  <a:gd name="T10" fmla="*/ 33 w 16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3" y="5"/>
                    </a:moveTo>
                    <a:cubicBezTo>
                      <a:pt x="16" y="9"/>
                      <a:pt x="14" y="11"/>
                      <a:pt x="13" y="12"/>
                    </a:cubicBezTo>
                    <a:cubicBezTo>
                      <a:pt x="11" y="13"/>
                      <a:pt x="9" y="14"/>
                      <a:pt x="7" y="13"/>
                    </a:cubicBezTo>
                    <a:cubicBezTo>
                      <a:pt x="4" y="12"/>
                      <a:pt x="1" y="9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0"/>
                      <a:pt x="10" y="2"/>
                      <a:pt x="13" y="5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0" name="Freeform 251"/>
              <p:cNvSpPr>
                <a:spLocks/>
              </p:cNvSpPr>
              <p:nvPr/>
            </p:nvSpPr>
            <p:spPr bwMode="auto">
              <a:xfrm>
                <a:off x="2538" y="2541"/>
                <a:ext cx="38" cy="22"/>
              </a:xfrm>
              <a:custGeom>
                <a:avLst/>
                <a:gdLst>
                  <a:gd name="T0" fmla="*/ 30 w 15"/>
                  <a:gd name="T1" fmla="*/ 0 h 8"/>
                  <a:gd name="T2" fmla="*/ 28 w 15"/>
                  <a:gd name="T3" fmla="*/ 6 h 8"/>
                  <a:gd name="T4" fmla="*/ 10 w 15"/>
                  <a:gd name="T5" fmla="*/ 11 h 8"/>
                  <a:gd name="T6" fmla="*/ 0 w 15"/>
                  <a:gd name="T7" fmla="*/ 0 h 8"/>
                  <a:gd name="T8" fmla="*/ 0 w 15"/>
                  <a:gd name="T9" fmla="*/ 0 h 8"/>
                  <a:gd name="T10" fmla="*/ 15 w 15"/>
                  <a:gd name="T11" fmla="*/ 19 h 8"/>
                  <a:gd name="T12" fmla="*/ 30 w 15"/>
                  <a:gd name="T13" fmla="*/ 17 h 8"/>
                  <a:gd name="T14" fmla="*/ 30 w 15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12" y="1"/>
                      <a:pt x="11" y="2"/>
                      <a:pt x="11" y="2"/>
                    </a:cubicBezTo>
                    <a:cubicBezTo>
                      <a:pt x="9" y="4"/>
                      <a:pt x="7" y="5"/>
                      <a:pt x="4" y="4"/>
                    </a:cubicBezTo>
                    <a:cubicBezTo>
                      <a:pt x="3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3" y="6"/>
                      <a:pt x="6" y="7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5" y="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1" name="Freeform 252"/>
              <p:cNvSpPr>
                <a:spLocks/>
              </p:cNvSpPr>
              <p:nvPr/>
            </p:nvSpPr>
            <p:spPr bwMode="auto">
              <a:xfrm>
                <a:off x="2643" y="1776"/>
                <a:ext cx="30" cy="21"/>
              </a:xfrm>
              <a:custGeom>
                <a:avLst/>
                <a:gdLst>
                  <a:gd name="T0" fmla="*/ 30 w 12"/>
                  <a:gd name="T1" fmla="*/ 8 h 8"/>
                  <a:gd name="T2" fmla="*/ 10 w 12"/>
                  <a:gd name="T3" fmla="*/ 18 h 8"/>
                  <a:gd name="T4" fmla="*/ 3 w 12"/>
                  <a:gd name="T5" fmla="*/ 16 h 8"/>
                  <a:gd name="T6" fmla="*/ 3 w 12"/>
                  <a:gd name="T7" fmla="*/ 8 h 8"/>
                  <a:gd name="T8" fmla="*/ 23 w 12"/>
                  <a:gd name="T9" fmla="*/ 3 h 8"/>
                  <a:gd name="T10" fmla="*/ 30 w 12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3"/>
                    </a:moveTo>
                    <a:cubicBezTo>
                      <a:pt x="12" y="4"/>
                      <a:pt x="9" y="7"/>
                      <a:pt x="4" y="7"/>
                    </a:cubicBezTo>
                    <a:cubicBezTo>
                      <a:pt x="1" y="8"/>
                      <a:pt x="1" y="6"/>
                      <a:pt x="1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3" y="1"/>
                      <a:pt x="7" y="0"/>
                      <a:pt x="9" y="1"/>
                    </a:cubicBezTo>
                    <a:cubicBezTo>
                      <a:pt x="11" y="1"/>
                      <a:pt x="12" y="2"/>
                      <a:pt x="12" y="3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2" name="Freeform 253"/>
              <p:cNvSpPr>
                <a:spLocks/>
              </p:cNvSpPr>
              <p:nvPr/>
            </p:nvSpPr>
            <p:spPr bwMode="auto">
              <a:xfrm>
                <a:off x="3206" y="2037"/>
                <a:ext cx="65" cy="67"/>
              </a:xfrm>
              <a:custGeom>
                <a:avLst/>
                <a:gdLst>
                  <a:gd name="T0" fmla="*/ 58 w 26"/>
                  <a:gd name="T1" fmla="*/ 48 h 25"/>
                  <a:gd name="T2" fmla="*/ 18 w 26"/>
                  <a:gd name="T3" fmla="*/ 59 h 25"/>
                  <a:gd name="T4" fmla="*/ 8 w 26"/>
                  <a:gd name="T5" fmla="*/ 19 h 25"/>
                  <a:gd name="T6" fmla="*/ 45 w 26"/>
                  <a:gd name="T7" fmla="*/ 8 h 25"/>
                  <a:gd name="T8" fmla="*/ 58 w 26"/>
                  <a:gd name="T9" fmla="*/ 4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18"/>
                    </a:moveTo>
                    <a:cubicBezTo>
                      <a:pt x="20" y="23"/>
                      <a:pt x="13" y="25"/>
                      <a:pt x="7" y="22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6" y="2"/>
                      <a:pt x="13" y="0"/>
                      <a:pt x="18" y="3"/>
                    </a:cubicBezTo>
                    <a:cubicBezTo>
                      <a:pt x="24" y="6"/>
                      <a:pt x="26" y="13"/>
                      <a:pt x="23" y="18"/>
                    </a:cubicBezTo>
                    <a:close/>
                  </a:path>
                </a:pathLst>
              </a:custGeom>
              <a:solidFill>
                <a:srgbClr val="F784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3" name="Freeform 254"/>
              <p:cNvSpPr>
                <a:spLocks/>
              </p:cNvSpPr>
              <p:nvPr/>
            </p:nvSpPr>
            <p:spPr bwMode="auto">
              <a:xfrm>
                <a:off x="3218" y="2051"/>
                <a:ext cx="40" cy="42"/>
              </a:xfrm>
              <a:custGeom>
                <a:avLst/>
                <a:gdLst>
                  <a:gd name="T0" fmla="*/ 35 w 16"/>
                  <a:gd name="T1" fmla="*/ 29 h 16"/>
                  <a:gd name="T2" fmla="*/ 10 w 16"/>
                  <a:gd name="T3" fmla="*/ 37 h 16"/>
                  <a:gd name="T4" fmla="*/ 5 w 16"/>
                  <a:gd name="T5" fmla="*/ 11 h 16"/>
                  <a:gd name="T6" fmla="*/ 28 w 16"/>
                  <a:gd name="T7" fmla="*/ 3 h 16"/>
                  <a:gd name="T8" fmla="*/ 35 w 16"/>
                  <a:gd name="T9" fmla="*/ 2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4" y="11"/>
                    </a:moveTo>
                    <a:cubicBezTo>
                      <a:pt x="12" y="15"/>
                      <a:pt x="8" y="16"/>
                      <a:pt x="4" y="14"/>
                    </a:cubicBezTo>
                    <a:cubicBezTo>
                      <a:pt x="1" y="12"/>
                      <a:pt x="0" y="8"/>
                      <a:pt x="2" y="4"/>
                    </a:cubicBezTo>
                    <a:cubicBezTo>
                      <a:pt x="3" y="1"/>
                      <a:pt x="8" y="0"/>
                      <a:pt x="11" y="1"/>
                    </a:cubicBezTo>
                    <a:cubicBezTo>
                      <a:pt x="15" y="3"/>
                      <a:pt x="16" y="8"/>
                      <a:pt x="14" y="11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4" name="Freeform 255"/>
              <p:cNvSpPr>
                <a:spLocks/>
              </p:cNvSpPr>
              <p:nvPr/>
            </p:nvSpPr>
            <p:spPr bwMode="auto">
              <a:xfrm>
                <a:off x="3223" y="2053"/>
                <a:ext cx="35" cy="40"/>
              </a:xfrm>
              <a:custGeom>
                <a:avLst/>
                <a:gdLst>
                  <a:gd name="T0" fmla="*/ 23 w 14"/>
                  <a:gd name="T1" fmla="*/ 0 h 15"/>
                  <a:gd name="T2" fmla="*/ 20 w 14"/>
                  <a:gd name="T3" fmla="*/ 0 h 15"/>
                  <a:gd name="T4" fmla="*/ 23 w 14"/>
                  <a:gd name="T5" fmla="*/ 21 h 15"/>
                  <a:gd name="T6" fmla="*/ 0 w 14"/>
                  <a:gd name="T7" fmla="*/ 29 h 15"/>
                  <a:gd name="T8" fmla="*/ 5 w 14"/>
                  <a:gd name="T9" fmla="*/ 35 h 15"/>
                  <a:gd name="T10" fmla="*/ 30 w 14"/>
                  <a:gd name="T11" fmla="*/ 27 h 15"/>
                  <a:gd name="T12" fmla="*/ 23 w 1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10" y="2"/>
                      <a:pt x="10" y="5"/>
                      <a:pt x="9" y="8"/>
                    </a:cubicBezTo>
                    <a:cubicBezTo>
                      <a:pt x="7" y="11"/>
                      <a:pt x="4" y="12"/>
                      <a:pt x="0" y="11"/>
                    </a:cubicBezTo>
                    <a:cubicBezTo>
                      <a:pt x="1" y="12"/>
                      <a:pt x="2" y="13"/>
                      <a:pt x="2" y="13"/>
                    </a:cubicBezTo>
                    <a:cubicBezTo>
                      <a:pt x="6" y="15"/>
                      <a:pt x="10" y="14"/>
                      <a:pt x="12" y="10"/>
                    </a:cubicBezTo>
                    <a:cubicBezTo>
                      <a:pt x="14" y="7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5" name="Freeform 256"/>
              <p:cNvSpPr>
                <a:spLocks/>
              </p:cNvSpPr>
              <p:nvPr/>
            </p:nvSpPr>
            <p:spPr bwMode="auto">
              <a:xfrm>
                <a:off x="2803" y="2437"/>
                <a:ext cx="55" cy="59"/>
              </a:xfrm>
              <a:custGeom>
                <a:avLst/>
                <a:gdLst>
                  <a:gd name="T0" fmla="*/ 48 w 22"/>
                  <a:gd name="T1" fmla="*/ 43 h 22"/>
                  <a:gd name="T2" fmla="*/ 15 w 22"/>
                  <a:gd name="T3" fmla="*/ 51 h 22"/>
                  <a:gd name="T4" fmla="*/ 8 w 22"/>
                  <a:gd name="T5" fmla="*/ 19 h 22"/>
                  <a:gd name="T6" fmla="*/ 38 w 22"/>
                  <a:gd name="T7" fmla="*/ 8 h 22"/>
                  <a:gd name="T8" fmla="*/ 48 w 22"/>
                  <a:gd name="T9" fmla="*/ 4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9" y="16"/>
                    </a:moveTo>
                    <a:cubicBezTo>
                      <a:pt x="17" y="20"/>
                      <a:pt x="11" y="22"/>
                      <a:pt x="6" y="19"/>
                    </a:cubicBezTo>
                    <a:cubicBezTo>
                      <a:pt x="2" y="17"/>
                      <a:pt x="0" y="11"/>
                      <a:pt x="3" y="7"/>
                    </a:cubicBezTo>
                    <a:cubicBezTo>
                      <a:pt x="5" y="2"/>
                      <a:pt x="11" y="0"/>
                      <a:pt x="15" y="3"/>
                    </a:cubicBezTo>
                    <a:cubicBezTo>
                      <a:pt x="20" y="5"/>
                      <a:pt x="22" y="11"/>
                      <a:pt x="19" y="16"/>
                    </a:cubicBezTo>
                    <a:close/>
                  </a:path>
                </a:pathLst>
              </a:custGeom>
              <a:solidFill>
                <a:srgbClr val="5A14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6" name="Freeform 257"/>
              <p:cNvSpPr>
                <a:spLocks/>
              </p:cNvSpPr>
              <p:nvPr/>
            </p:nvSpPr>
            <p:spPr bwMode="auto">
              <a:xfrm>
                <a:off x="2833" y="2123"/>
                <a:ext cx="53" cy="56"/>
              </a:xfrm>
              <a:custGeom>
                <a:avLst/>
                <a:gdLst>
                  <a:gd name="T0" fmla="*/ 48 w 21"/>
                  <a:gd name="T1" fmla="*/ 40 h 21"/>
                  <a:gd name="T2" fmla="*/ 15 w 21"/>
                  <a:gd name="T3" fmla="*/ 51 h 21"/>
                  <a:gd name="T4" fmla="*/ 5 w 21"/>
                  <a:gd name="T5" fmla="*/ 16 h 21"/>
                  <a:gd name="T6" fmla="*/ 38 w 21"/>
                  <a:gd name="T7" fmla="*/ 5 h 21"/>
                  <a:gd name="T8" fmla="*/ 48 w 21"/>
                  <a:gd name="T9" fmla="*/ 4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15"/>
                    </a:moveTo>
                    <a:cubicBezTo>
                      <a:pt x="16" y="20"/>
                      <a:pt x="11" y="21"/>
                      <a:pt x="6" y="19"/>
                    </a:cubicBezTo>
                    <a:cubicBezTo>
                      <a:pt x="1" y="16"/>
                      <a:pt x="0" y="11"/>
                      <a:pt x="2" y="6"/>
                    </a:cubicBezTo>
                    <a:cubicBezTo>
                      <a:pt x="5" y="2"/>
                      <a:pt x="10" y="0"/>
                      <a:pt x="15" y="2"/>
                    </a:cubicBezTo>
                    <a:cubicBezTo>
                      <a:pt x="20" y="5"/>
                      <a:pt x="21" y="10"/>
                      <a:pt x="19" y="15"/>
                    </a:cubicBezTo>
                    <a:close/>
                  </a:path>
                </a:pathLst>
              </a:custGeom>
              <a:solidFill>
                <a:srgbClr val="5A14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7" name="Freeform 258"/>
              <p:cNvSpPr>
                <a:spLocks/>
              </p:cNvSpPr>
              <p:nvPr/>
            </p:nvSpPr>
            <p:spPr bwMode="auto">
              <a:xfrm>
                <a:off x="2681" y="1499"/>
                <a:ext cx="90" cy="18"/>
              </a:xfrm>
              <a:custGeom>
                <a:avLst/>
                <a:gdLst>
                  <a:gd name="T0" fmla="*/ 0 w 36"/>
                  <a:gd name="T1" fmla="*/ 0 h 7"/>
                  <a:gd name="T2" fmla="*/ 90 w 36"/>
                  <a:gd name="T3" fmla="*/ 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7">
                    <a:moveTo>
                      <a:pt x="0" y="0"/>
                    </a:moveTo>
                    <a:cubicBezTo>
                      <a:pt x="7" y="0"/>
                      <a:pt x="25" y="3"/>
                      <a:pt x="36" y="7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8" name="Freeform 259"/>
              <p:cNvSpPr>
                <a:spLocks/>
              </p:cNvSpPr>
              <p:nvPr/>
            </p:nvSpPr>
            <p:spPr bwMode="auto">
              <a:xfrm>
                <a:off x="2676" y="1376"/>
                <a:ext cx="65" cy="93"/>
              </a:xfrm>
              <a:custGeom>
                <a:avLst/>
                <a:gdLst>
                  <a:gd name="T0" fmla="*/ 65 w 26"/>
                  <a:gd name="T1" fmla="*/ 0 h 35"/>
                  <a:gd name="T2" fmla="*/ 0 w 26"/>
                  <a:gd name="T3" fmla="*/ 93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35">
                    <a:moveTo>
                      <a:pt x="26" y="0"/>
                    </a:moveTo>
                    <a:cubicBezTo>
                      <a:pt x="24" y="5"/>
                      <a:pt x="7" y="27"/>
                      <a:pt x="0" y="3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9" name="Freeform 260"/>
              <p:cNvSpPr>
                <a:spLocks/>
              </p:cNvSpPr>
              <p:nvPr/>
            </p:nvSpPr>
            <p:spPr bwMode="auto">
              <a:xfrm>
                <a:off x="2606" y="1387"/>
                <a:ext cx="42" cy="69"/>
              </a:xfrm>
              <a:custGeom>
                <a:avLst/>
                <a:gdLst>
                  <a:gd name="T0" fmla="*/ 0 w 17"/>
                  <a:gd name="T1" fmla="*/ 0 h 26"/>
                  <a:gd name="T2" fmla="*/ 42 w 17"/>
                  <a:gd name="T3" fmla="*/ 69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6">
                    <a:moveTo>
                      <a:pt x="0" y="0"/>
                    </a:moveTo>
                    <a:cubicBezTo>
                      <a:pt x="4" y="5"/>
                      <a:pt x="14" y="16"/>
                      <a:pt x="17" y="26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0" name="Freeform 261"/>
              <p:cNvSpPr>
                <a:spLocks/>
              </p:cNvSpPr>
              <p:nvPr/>
            </p:nvSpPr>
            <p:spPr bwMode="auto">
              <a:xfrm>
                <a:off x="2538" y="1499"/>
                <a:ext cx="83" cy="5"/>
              </a:xfrm>
              <a:custGeom>
                <a:avLst/>
                <a:gdLst>
                  <a:gd name="T0" fmla="*/ 0 w 33"/>
                  <a:gd name="T1" fmla="*/ 3 h 2"/>
                  <a:gd name="T2" fmla="*/ 83 w 33"/>
                  <a:gd name="T3" fmla="*/ 5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">
                    <a:moveTo>
                      <a:pt x="0" y="1"/>
                    </a:moveTo>
                    <a:cubicBezTo>
                      <a:pt x="10" y="0"/>
                      <a:pt x="27" y="0"/>
                      <a:pt x="33" y="2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1" name="Freeform 262"/>
              <p:cNvSpPr>
                <a:spLocks/>
              </p:cNvSpPr>
              <p:nvPr/>
            </p:nvSpPr>
            <p:spPr bwMode="auto">
              <a:xfrm>
                <a:off x="2591" y="1531"/>
                <a:ext cx="47" cy="50"/>
              </a:xfrm>
              <a:custGeom>
                <a:avLst/>
                <a:gdLst>
                  <a:gd name="T0" fmla="*/ 47 w 19"/>
                  <a:gd name="T1" fmla="*/ 0 h 19"/>
                  <a:gd name="T2" fmla="*/ 0 w 19"/>
                  <a:gd name="T3" fmla="*/ 5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16" y="2"/>
                      <a:pt x="3" y="14"/>
                      <a:pt x="0" y="19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2" name="Freeform 263"/>
              <p:cNvSpPr>
                <a:spLocks/>
              </p:cNvSpPr>
              <p:nvPr/>
            </p:nvSpPr>
            <p:spPr bwMode="auto">
              <a:xfrm>
                <a:off x="2663" y="1525"/>
                <a:ext cx="18" cy="80"/>
              </a:xfrm>
              <a:custGeom>
                <a:avLst/>
                <a:gdLst>
                  <a:gd name="T0" fmla="*/ 3 w 7"/>
                  <a:gd name="T1" fmla="*/ 0 h 30"/>
                  <a:gd name="T2" fmla="*/ 18 w 7"/>
                  <a:gd name="T3" fmla="*/ 80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30">
                    <a:moveTo>
                      <a:pt x="1" y="0"/>
                    </a:moveTo>
                    <a:cubicBezTo>
                      <a:pt x="0" y="6"/>
                      <a:pt x="7" y="28"/>
                      <a:pt x="7" y="3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3" name="Freeform 264"/>
              <p:cNvSpPr>
                <a:spLocks/>
              </p:cNvSpPr>
              <p:nvPr/>
            </p:nvSpPr>
            <p:spPr bwMode="auto">
              <a:xfrm>
                <a:off x="3186" y="1723"/>
                <a:ext cx="65" cy="72"/>
              </a:xfrm>
              <a:custGeom>
                <a:avLst/>
                <a:gdLst>
                  <a:gd name="T0" fmla="*/ 0 w 26"/>
                  <a:gd name="T1" fmla="*/ 0 h 27"/>
                  <a:gd name="T2" fmla="*/ 65 w 26"/>
                  <a:gd name="T3" fmla="*/ 72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5" y="3"/>
                      <a:pt x="23" y="18"/>
                      <a:pt x="26" y="27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4" name="Freeform 265"/>
              <p:cNvSpPr>
                <a:spLocks/>
              </p:cNvSpPr>
              <p:nvPr/>
            </p:nvSpPr>
            <p:spPr bwMode="auto">
              <a:xfrm>
                <a:off x="3283" y="1704"/>
                <a:ext cx="15" cy="96"/>
              </a:xfrm>
              <a:custGeom>
                <a:avLst/>
                <a:gdLst>
                  <a:gd name="T0" fmla="*/ 15 w 6"/>
                  <a:gd name="T1" fmla="*/ 0 h 36"/>
                  <a:gd name="T2" fmla="*/ 5 w 6"/>
                  <a:gd name="T3" fmla="*/ 96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cubicBezTo>
                      <a:pt x="5" y="7"/>
                      <a:pt x="0" y="26"/>
                      <a:pt x="2" y="36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5" name="Freeform 266"/>
              <p:cNvSpPr>
                <a:spLocks/>
              </p:cNvSpPr>
              <p:nvPr/>
            </p:nvSpPr>
            <p:spPr bwMode="auto">
              <a:xfrm>
                <a:off x="3316" y="1784"/>
                <a:ext cx="75" cy="35"/>
              </a:xfrm>
              <a:custGeom>
                <a:avLst/>
                <a:gdLst>
                  <a:gd name="T0" fmla="*/ 0 w 30"/>
                  <a:gd name="T1" fmla="*/ 35 h 13"/>
                  <a:gd name="T2" fmla="*/ 75 w 30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3">
                    <a:moveTo>
                      <a:pt x="0" y="13"/>
                    </a:moveTo>
                    <a:cubicBezTo>
                      <a:pt x="8" y="10"/>
                      <a:pt x="29" y="0"/>
                      <a:pt x="3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6" name="Freeform 267"/>
              <p:cNvSpPr>
                <a:spLocks/>
              </p:cNvSpPr>
              <p:nvPr/>
            </p:nvSpPr>
            <p:spPr bwMode="auto">
              <a:xfrm>
                <a:off x="3303" y="1867"/>
                <a:ext cx="85" cy="64"/>
              </a:xfrm>
              <a:custGeom>
                <a:avLst/>
                <a:gdLst>
                  <a:gd name="T0" fmla="*/ 0 w 34"/>
                  <a:gd name="T1" fmla="*/ 0 h 24"/>
                  <a:gd name="T2" fmla="*/ 85 w 34"/>
                  <a:gd name="T3" fmla="*/ 64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cubicBezTo>
                      <a:pt x="8" y="8"/>
                      <a:pt x="28" y="18"/>
                      <a:pt x="34" y="24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7" name="Freeform 268"/>
              <p:cNvSpPr>
                <a:spLocks/>
              </p:cNvSpPr>
              <p:nvPr/>
            </p:nvSpPr>
            <p:spPr bwMode="auto">
              <a:xfrm>
                <a:off x="3163" y="1843"/>
                <a:ext cx="73" cy="10"/>
              </a:xfrm>
              <a:custGeom>
                <a:avLst/>
                <a:gdLst>
                  <a:gd name="T0" fmla="*/ 0 w 29"/>
                  <a:gd name="T1" fmla="*/ 10 h 4"/>
                  <a:gd name="T2" fmla="*/ 73 w 29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cubicBezTo>
                      <a:pt x="8" y="4"/>
                      <a:pt x="21" y="1"/>
                      <a:pt x="29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8" name="Freeform 269"/>
              <p:cNvSpPr>
                <a:spLocks/>
              </p:cNvSpPr>
              <p:nvPr/>
            </p:nvSpPr>
            <p:spPr bwMode="auto">
              <a:xfrm>
                <a:off x="3378" y="2371"/>
                <a:ext cx="10" cy="96"/>
              </a:xfrm>
              <a:custGeom>
                <a:avLst/>
                <a:gdLst>
                  <a:gd name="T0" fmla="*/ 10 w 4"/>
                  <a:gd name="T1" fmla="*/ 0 h 36"/>
                  <a:gd name="T2" fmla="*/ 0 w 4"/>
                  <a:gd name="T3" fmla="*/ 96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36">
                    <a:moveTo>
                      <a:pt x="4" y="0"/>
                    </a:moveTo>
                    <a:cubicBezTo>
                      <a:pt x="3" y="5"/>
                      <a:pt x="2" y="32"/>
                      <a:pt x="0" y="36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9" name="Freeform 270"/>
              <p:cNvSpPr>
                <a:spLocks/>
              </p:cNvSpPr>
              <p:nvPr/>
            </p:nvSpPr>
            <p:spPr bwMode="auto">
              <a:xfrm>
                <a:off x="3426" y="2451"/>
                <a:ext cx="45" cy="37"/>
              </a:xfrm>
              <a:custGeom>
                <a:avLst/>
                <a:gdLst>
                  <a:gd name="T0" fmla="*/ 0 w 18"/>
                  <a:gd name="T1" fmla="*/ 37 h 14"/>
                  <a:gd name="T2" fmla="*/ 45 w 18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3" y="13"/>
                      <a:pt x="18" y="0"/>
                      <a:pt x="18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0" name="Freeform 271"/>
              <p:cNvSpPr>
                <a:spLocks/>
              </p:cNvSpPr>
              <p:nvPr/>
            </p:nvSpPr>
            <p:spPr bwMode="auto">
              <a:xfrm>
                <a:off x="3426" y="2539"/>
                <a:ext cx="72" cy="48"/>
              </a:xfrm>
              <a:custGeom>
                <a:avLst/>
                <a:gdLst>
                  <a:gd name="T0" fmla="*/ 0 w 29"/>
                  <a:gd name="T1" fmla="*/ 0 h 18"/>
                  <a:gd name="T2" fmla="*/ 72 w 29"/>
                  <a:gd name="T3" fmla="*/ 48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18">
                    <a:moveTo>
                      <a:pt x="0" y="0"/>
                    </a:moveTo>
                    <a:cubicBezTo>
                      <a:pt x="6" y="7"/>
                      <a:pt x="29" y="18"/>
                      <a:pt x="29" y="18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1" name="Freeform 272"/>
              <p:cNvSpPr>
                <a:spLocks/>
              </p:cNvSpPr>
              <p:nvPr/>
            </p:nvSpPr>
            <p:spPr bwMode="auto">
              <a:xfrm>
                <a:off x="3386" y="2563"/>
                <a:ext cx="25" cy="85"/>
              </a:xfrm>
              <a:custGeom>
                <a:avLst/>
                <a:gdLst>
                  <a:gd name="T0" fmla="*/ 0 w 10"/>
                  <a:gd name="T1" fmla="*/ 0 h 32"/>
                  <a:gd name="T2" fmla="*/ 25 w 10"/>
                  <a:gd name="T3" fmla="*/ 85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2">
                    <a:moveTo>
                      <a:pt x="0" y="0"/>
                    </a:moveTo>
                    <a:cubicBezTo>
                      <a:pt x="1" y="6"/>
                      <a:pt x="10" y="32"/>
                      <a:pt x="10" y="32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2" name="Freeform 273"/>
              <p:cNvSpPr>
                <a:spLocks/>
              </p:cNvSpPr>
              <p:nvPr/>
            </p:nvSpPr>
            <p:spPr bwMode="auto">
              <a:xfrm>
                <a:off x="3233" y="2456"/>
                <a:ext cx="103" cy="40"/>
              </a:xfrm>
              <a:custGeom>
                <a:avLst/>
                <a:gdLst>
                  <a:gd name="T0" fmla="*/ 0 w 41"/>
                  <a:gd name="T1" fmla="*/ 0 h 15"/>
                  <a:gd name="T2" fmla="*/ 103 w 41"/>
                  <a:gd name="T3" fmla="*/ 4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cubicBezTo>
                      <a:pt x="8" y="2"/>
                      <a:pt x="36" y="9"/>
                      <a:pt x="41" y="1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3" name="Freeform 274"/>
              <p:cNvSpPr>
                <a:spLocks/>
              </p:cNvSpPr>
              <p:nvPr/>
            </p:nvSpPr>
            <p:spPr bwMode="auto">
              <a:xfrm>
                <a:off x="3266" y="2557"/>
                <a:ext cx="92" cy="64"/>
              </a:xfrm>
              <a:custGeom>
                <a:avLst/>
                <a:gdLst>
                  <a:gd name="T0" fmla="*/ 0 w 37"/>
                  <a:gd name="T1" fmla="*/ 64 h 24"/>
                  <a:gd name="T2" fmla="*/ 92 w 37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24">
                    <a:moveTo>
                      <a:pt x="0" y="24"/>
                    </a:moveTo>
                    <a:cubicBezTo>
                      <a:pt x="9" y="22"/>
                      <a:pt x="32" y="4"/>
                      <a:pt x="37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4" name="Freeform 275"/>
              <p:cNvSpPr>
                <a:spLocks/>
              </p:cNvSpPr>
              <p:nvPr/>
            </p:nvSpPr>
            <p:spPr bwMode="auto">
              <a:xfrm>
                <a:off x="2638" y="2869"/>
                <a:ext cx="78" cy="22"/>
              </a:xfrm>
              <a:custGeom>
                <a:avLst/>
                <a:gdLst>
                  <a:gd name="T0" fmla="*/ 0 w 31"/>
                  <a:gd name="T1" fmla="*/ 0 h 8"/>
                  <a:gd name="T2" fmla="*/ 78 w 31"/>
                  <a:gd name="T3" fmla="*/ 22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8">
                    <a:moveTo>
                      <a:pt x="0" y="0"/>
                    </a:moveTo>
                    <a:cubicBezTo>
                      <a:pt x="5" y="1"/>
                      <a:pt x="30" y="7"/>
                      <a:pt x="31" y="8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5" name="Freeform 276"/>
              <p:cNvSpPr>
                <a:spLocks/>
              </p:cNvSpPr>
              <p:nvPr/>
            </p:nvSpPr>
            <p:spPr bwMode="auto">
              <a:xfrm>
                <a:off x="2638" y="2779"/>
                <a:ext cx="58" cy="40"/>
              </a:xfrm>
              <a:custGeom>
                <a:avLst/>
                <a:gdLst>
                  <a:gd name="T0" fmla="*/ 0 w 23"/>
                  <a:gd name="T1" fmla="*/ 40 h 15"/>
                  <a:gd name="T2" fmla="*/ 58 w 23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5">
                    <a:moveTo>
                      <a:pt x="0" y="15"/>
                    </a:moveTo>
                    <a:cubicBezTo>
                      <a:pt x="5" y="14"/>
                      <a:pt x="23" y="0"/>
                      <a:pt x="23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6" name="Freeform 277"/>
              <p:cNvSpPr>
                <a:spLocks/>
              </p:cNvSpPr>
              <p:nvPr/>
            </p:nvSpPr>
            <p:spPr bwMode="auto">
              <a:xfrm>
                <a:off x="2588" y="2699"/>
                <a:ext cx="8" cy="93"/>
              </a:xfrm>
              <a:custGeom>
                <a:avLst/>
                <a:gdLst>
                  <a:gd name="T0" fmla="*/ 0 w 3"/>
                  <a:gd name="T1" fmla="*/ 0 h 35"/>
                  <a:gd name="T2" fmla="*/ 8 w 3"/>
                  <a:gd name="T3" fmla="*/ 93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5">
                    <a:moveTo>
                      <a:pt x="0" y="0"/>
                    </a:moveTo>
                    <a:cubicBezTo>
                      <a:pt x="1" y="3"/>
                      <a:pt x="1" y="31"/>
                      <a:pt x="3" y="3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7" name="Freeform 278"/>
              <p:cNvSpPr>
                <a:spLocks/>
              </p:cNvSpPr>
              <p:nvPr/>
            </p:nvSpPr>
            <p:spPr bwMode="auto">
              <a:xfrm>
                <a:off x="2448" y="2859"/>
                <a:ext cx="68" cy="8"/>
              </a:xfrm>
              <a:custGeom>
                <a:avLst/>
                <a:gdLst>
                  <a:gd name="T0" fmla="*/ 0 w 27"/>
                  <a:gd name="T1" fmla="*/ 0 h 3"/>
                  <a:gd name="T2" fmla="*/ 68 w 27"/>
                  <a:gd name="T3" fmla="*/ 8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3">
                    <a:moveTo>
                      <a:pt x="0" y="0"/>
                    </a:moveTo>
                    <a:cubicBezTo>
                      <a:pt x="7" y="1"/>
                      <a:pt x="24" y="3"/>
                      <a:pt x="27" y="3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8" name="Freeform 279"/>
              <p:cNvSpPr>
                <a:spLocks/>
              </p:cNvSpPr>
              <p:nvPr/>
            </p:nvSpPr>
            <p:spPr bwMode="auto">
              <a:xfrm>
                <a:off x="2491" y="2907"/>
                <a:ext cx="60" cy="34"/>
              </a:xfrm>
              <a:custGeom>
                <a:avLst/>
                <a:gdLst>
                  <a:gd name="T0" fmla="*/ 0 w 24"/>
                  <a:gd name="T1" fmla="*/ 34 h 13"/>
                  <a:gd name="T2" fmla="*/ 60 w 24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3">
                    <a:moveTo>
                      <a:pt x="0" y="13"/>
                    </a:moveTo>
                    <a:cubicBezTo>
                      <a:pt x="5" y="12"/>
                      <a:pt x="21" y="2"/>
                      <a:pt x="24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9" name="Freeform 280"/>
              <p:cNvSpPr>
                <a:spLocks/>
              </p:cNvSpPr>
              <p:nvPr/>
            </p:nvSpPr>
            <p:spPr bwMode="auto">
              <a:xfrm>
                <a:off x="2571" y="2915"/>
                <a:ext cx="25" cy="74"/>
              </a:xfrm>
              <a:custGeom>
                <a:avLst/>
                <a:gdLst>
                  <a:gd name="T0" fmla="*/ 25 w 10"/>
                  <a:gd name="T1" fmla="*/ 0 h 28"/>
                  <a:gd name="T2" fmla="*/ 0 w 10"/>
                  <a:gd name="T3" fmla="*/ 74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cubicBezTo>
                      <a:pt x="9" y="5"/>
                      <a:pt x="3" y="21"/>
                      <a:pt x="0" y="28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0" name="Freeform 281"/>
              <p:cNvSpPr>
                <a:spLocks/>
              </p:cNvSpPr>
              <p:nvPr/>
            </p:nvSpPr>
            <p:spPr bwMode="auto">
              <a:xfrm>
                <a:off x="2626" y="2888"/>
                <a:ext cx="22" cy="64"/>
              </a:xfrm>
              <a:custGeom>
                <a:avLst/>
                <a:gdLst>
                  <a:gd name="T0" fmla="*/ 0 w 9"/>
                  <a:gd name="T1" fmla="*/ 0 h 24"/>
                  <a:gd name="T2" fmla="*/ 22 w 9"/>
                  <a:gd name="T3" fmla="*/ 64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cubicBezTo>
                      <a:pt x="4" y="7"/>
                      <a:pt x="9" y="24"/>
                      <a:pt x="9" y="24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1" name="Freeform 282"/>
              <p:cNvSpPr>
                <a:spLocks/>
              </p:cNvSpPr>
              <p:nvPr/>
            </p:nvSpPr>
            <p:spPr bwMode="auto">
              <a:xfrm>
                <a:off x="2468" y="2741"/>
                <a:ext cx="80" cy="67"/>
              </a:xfrm>
              <a:custGeom>
                <a:avLst/>
                <a:gdLst>
                  <a:gd name="T0" fmla="*/ 0 w 32"/>
                  <a:gd name="T1" fmla="*/ 0 h 25"/>
                  <a:gd name="T2" fmla="*/ 80 w 32"/>
                  <a:gd name="T3" fmla="*/ 67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25">
                    <a:moveTo>
                      <a:pt x="0" y="0"/>
                    </a:moveTo>
                    <a:cubicBezTo>
                      <a:pt x="4" y="6"/>
                      <a:pt x="29" y="24"/>
                      <a:pt x="32" y="25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2" name="Freeform 283"/>
              <p:cNvSpPr>
                <a:spLocks/>
              </p:cNvSpPr>
              <p:nvPr/>
            </p:nvSpPr>
            <p:spPr bwMode="auto">
              <a:xfrm>
                <a:off x="2308" y="1912"/>
                <a:ext cx="58" cy="61"/>
              </a:xfrm>
              <a:custGeom>
                <a:avLst/>
                <a:gdLst>
                  <a:gd name="T0" fmla="*/ 0 w 23"/>
                  <a:gd name="T1" fmla="*/ 61 h 23"/>
                  <a:gd name="T2" fmla="*/ 58 w 23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cubicBezTo>
                      <a:pt x="2" y="17"/>
                      <a:pt x="20" y="2"/>
                      <a:pt x="23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3" name="Freeform 284"/>
              <p:cNvSpPr>
                <a:spLocks/>
              </p:cNvSpPr>
              <p:nvPr/>
            </p:nvSpPr>
            <p:spPr bwMode="auto">
              <a:xfrm>
                <a:off x="2318" y="1997"/>
                <a:ext cx="95" cy="6"/>
              </a:xfrm>
              <a:custGeom>
                <a:avLst/>
                <a:gdLst>
                  <a:gd name="T0" fmla="*/ 0 w 38"/>
                  <a:gd name="T1" fmla="*/ 3 h 2"/>
                  <a:gd name="T2" fmla="*/ 95 w 38"/>
                  <a:gd name="T3" fmla="*/ 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2">
                    <a:moveTo>
                      <a:pt x="0" y="1"/>
                    </a:moveTo>
                    <a:cubicBezTo>
                      <a:pt x="7" y="2"/>
                      <a:pt x="32" y="0"/>
                      <a:pt x="38" y="1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4" name="Freeform 285"/>
              <p:cNvSpPr>
                <a:spLocks/>
              </p:cNvSpPr>
              <p:nvPr/>
            </p:nvSpPr>
            <p:spPr bwMode="auto">
              <a:xfrm>
                <a:off x="2298" y="2051"/>
                <a:ext cx="60" cy="48"/>
              </a:xfrm>
              <a:custGeom>
                <a:avLst/>
                <a:gdLst>
                  <a:gd name="T0" fmla="*/ 0 w 24"/>
                  <a:gd name="T1" fmla="*/ 0 h 18"/>
                  <a:gd name="T2" fmla="*/ 60 w 24"/>
                  <a:gd name="T3" fmla="*/ 48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cubicBezTo>
                      <a:pt x="8" y="6"/>
                      <a:pt x="19" y="13"/>
                      <a:pt x="24" y="18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5" name="Freeform 286"/>
              <p:cNvSpPr>
                <a:spLocks/>
              </p:cNvSpPr>
              <p:nvPr/>
            </p:nvSpPr>
            <p:spPr bwMode="auto">
              <a:xfrm>
                <a:off x="2226" y="2061"/>
                <a:ext cx="40" cy="80"/>
              </a:xfrm>
              <a:custGeom>
                <a:avLst/>
                <a:gdLst>
                  <a:gd name="T0" fmla="*/ 40 w 16"/>
                  <a:gd name="T1" fmla="*/ 0 h 30"/>
                  <a:gd name="T2" fmla="*/ 0 w 16"/>
                  <a:gd name="T3" fmla="*/ 80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cubicBezTo>
                      <a:pt x="13" y="6"/>
                      <a:pt x="2" y="27"/>
                      <a:pt x="0" y="3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6" name="Freeform 287"/>
              <p:cNvSpPr>
                <a:spLocks/>
              </p:cNvSpPr>
              <p:nvPr/>
            </p:nvSpPr>
            <p:spPr bwMode="auto">
              <a:xfrm>
                <a:off x="2156" y="2040"/>
                <a:ext cx="87" cy="29"/>
              </a:xfrm>
              <a:custGeom>
                <a:avLst/>
                <a:gdLst>
                  <a:gd name="T0" fmla="*/ 0 w 35"/>
                  <a:gd name="T1" fmla="*/ 29 h 11"/>
                  <a:gd name="T2" fmla="*/ 87 w 35"/>
                  <a:gd name="T3" fmla="*/ 5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1">
                    <a:moveTo>
                      <a:pt x="0" y="11"/>
                    </a:moveTo>
                    <a:cubicBezTo>
                      <a:pt x="5" y="9"/>
                      <a:pt x="30" y="0"/>
                      <a:pt x="35" y="2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7" name="Freeform 288"/>
              <p:cNvSpPr>
                <a:spLocks/>
              </p:cNvSpPr>
              <p:nvPr/>
            </p:nvSpPr>
            <p:spPr bwMode="auto">
              <a:xfrm>
                <a:off x="2153" y="1979"/>
                <a:ext cx="83" cy="29"/>
              </a:xfrm>
              <a:custGeom>
                <a:avLst/>
                <a:gdLst>
                  <a:gd name="T0" fmla="*/ 0 w 33"/>
                  <a:gd name="T1" fmla="*/ 0 h 11"/>
                  <a:gd name="T2" fmla="*/ 83 w 33"/>
                  <a:gd name="T3" fmla="*/ 29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11">
                    <a:moveTo>
                      <a:pt x="0" y="0"/>
                    </a:moveTo>
                    <a:cubicBezTo>
                      <a:pt x="8" y="2"/>
                      <a:pt x="30" y="9"/>
                      <a:pt x="33" y="11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8" name="Freeform 289"/>
              <p:cNvSpPr>
                <a:spLocks/>
              </p:cNvSpPr>
              <p:nvPr/>
            </p:nvSpPr>
            <p:spPr bwMode="auto">
              <a:xfrm>
                <a:off x="2201" y="1899"/>
                <a:ext cx="35" cy="72"/>
              </a:xfrm>
              <a:custGeom>
                <a:avLst/>
                <a:gdLst>
                  <a:gd name="T0" fmla="*/ 0 w 14"/>
                  <a:gd name="T1" fmla="*/ 0 h 27"/>
                  <a:gd name="T2" fmla="*/ 35 w 14"/>
                  <a:gd name="T3" fmla="*/ 72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cubicBezTo>
                      <a:pt x="3" y="8"/>
                      <a:pt x="11" y="23"/>
                      <a:pt x="14" y="27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9" name="Freeform 290"/>
              <p:cNvSpPr>
                <a:spLocks/>
              </p:cNvSpPr>
              <p:nvPr/>
            </p:nvSpPr>
            <p:spPr bwMode="auto">
              <a:xfrm>
                <a:off x="2888" y="2040"/>
                <a:ext cx="170" cy="155"/>
              </a:xfrm>
              <a:custGeom>
                <a:avLst/>
                <a:gdLst>
                  <a:gd name="T0" fmla="*/ 158 w 68"/>
                  <a:gd name="T1" fmla="*/ 13 h 58"/>
                  <a:gd name="T2" fmla="*/ 35 w 68"/>
                  <a:gd name="T3" fmla="*/ 155 h 58"/>
                  <a:gd name="T4" fmla="*/ 88 w 68"/>
                  <a:gd name="T5" fmla="*/ 69 h 58"/>
                  <a:gd name="T6" fmla="*/ 170 w 68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58">
                    <a:moveTo>
                      <a:pt x="63" y="5"/>
                    </a:moveTo>
                    <a:cubicBezTo>
                      <a:pt x="49" y="14"/>
                      <a:pt x="0" y="33"/>
                      <a:pt x="14" y="58"/>
                    </a:cubicBezTo>
                    <a:cubicBezTo>
                      <a:pt x="19" y="44"/>
                      <a:pt x="21" y="33"/>
                      <a:pt x="35" y="26"/>
                    </a:cubicBezTo>
                    <a:cubicBezTo>
                      <a:pt x="45" y="20"/>
                      <a:pt x="63" y="11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0" name="Freeform 291"/>
              <p:cNvSpPr>
                <a:spLocks/>
              </p:cNvSpPr>
              <p:nvPr/>
            </p:nvSpPr>
            <p:spPr bwMode="auto">
              <a:xfrm>
                <a:off x="2603" y="1845"/>
                <a:ext cx="120" cy="112"/>
              </a:xfrm>
              <a:custGeom>
                <a:avLst/>
                <a:gdLst>
                  <a:gd name="T0" fmla="*/ 0 w 48"/>
                  <a:gd name="T1" fmla="*/ 112 h 42"/>
                  <a:gd name="T2" fmla="*/ 55 w 48"/>
                  <a:gd name="T3" fmla="*/ 40 h 42"/>
                  <a:gd name="T4" fmla="*/ 120 w 48"/>
                  <a:gd name="T5" fmla="*/ 0 h 42"/>
                  <a:gd name="T6" fmla="*/ 78 w 48"/>
                  <a:gd name="T7" fmla="*/ 32 h 42"/>
                  <a:gd name="T8" fmla="*/ 30 w 48"/>
                  <a:gd name="T9" fmla="*/ 7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0" y="42"/>
                    </a:moveTo>
                    <a:cubicBezTo>
                      <a:pt x="8" y="32"/>
                      <a:pt x="12" y="23"/>
                      <a:pt x="22" y="15"/>
                    </a:cubicBezTo>
                    <a:cubicBezTo>
                      <a:pt x="27" y="10"/>
                      <a:pt x="42" y="1"/>
                      <a:pt x="48" y="0"/>
                    </a:cubicBezTo>
                    <a:cubicBezTo>
                      <a:pt x="45" y="6"/>
                      <a:pt x="37" y="9"/>
                      <a:pt x="31" y="12"/>
                    </a:cubicBezTo>
                    <a:cubicBezTo>
                      <a:pt x="23" y="15"/>
                      <a:pt x="19" y="21"/>
                      <a:pt x="12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1" name="Freeform 292"/>
              <p:cNvSpPr>
                <a:spLocks/>
              </p:cNvSpPr>
              <p:nvPr/>
            </p:nvSpPr>
            <p:spPr bwMode="auto">
              <a:xfrm>
                <a:off x="2533" y="2221"/>
                <a:ext cx="178" cy="40"/>
              </a:xfrm>
              <a:custGeom>
                <a:avLst/>
                <a:gdLst>
                  <a:gd name="T0" fmla="*/ 0 w 71"/>
                  <a:gd name="T1" fmla="*/ 27 h 15"/>
                  <a:gd name="T2" fmla="*/ 53 w 71"/>
                  <a:gd name="T3" fmla="*/ 13 h 15"/>
                  <a:gd name="T4" fmla="*/ 95 w 71"/>
                  <a:gd name="T5" fmla="*/ 13 h 15"/>
                  <a:gd name="T6" fmla="*/ 178 w 71"/>
                  <a:gd name="T7" fmla="*/ 21 h 15"/>
                  <a:gd name="T8" fmla="*/ 140 w 71"/>
                  <a:gd name="T9" fmla="*/ 13 h 15"/>
                  <a:gd name="T10" fmla="*/ 108 w 71"/>
                  <a:gd name="T11" fmla="*/ 27 h 15"/>
                  <a:gd name="T12" fmla="*/ 25 w 71"/>
                  <a:gd name="T13" fmla="*/ 29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15">
                    <a:moveTo>
                      <a:pt x="0" y="10"/>
                    </a:moveTo>
                    <a:cubicBezTo>
                      <a:pt x="7" y="8"/>
                      <a:pt x="14" y="5"/>
                      <a:pt x="21" y="5"/>
                    </a:cubicBezTo>
                    <a:cubicBezTo>
                      <a:pt x="27" y="5"/>
                      <a:pt x="32" y="6"/>
                      <a:pt x="38" y="5"/>
                    </a:cubicBezTo>
                    <a:cubicBezTo>
                      <a:pt x="52" y="3"/>
                      <a:pt x="59" y="0"/>
                      <a:pt x="71" y="8"/>
                    </a:cubicBezTo>
                    <a:cubicBezTo>
                      <a:pt x="67" y="5"/>
                      <a:pt x="61" y="4"/>
                      <a:pt x="56" y="5"/>
                    </a:cubicBezTo>
                    <a:cubicBezTo>
                      <a:pt x="49" y="5"/>
                      <a:pt x="48" y="8"/>
                      <a:pt x="43" y="10"/>
                    </a:cubicBezTo>
                    <a:cubicBezTo>
                      <a:pt x="33" y="15"/>
                      <a:pt x="20" y="8"/>
                      <a:pt x="1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2" name="Freeform 293"/>
              <p:cNvSpPr>
                <a:spLocks/>
              </p:cNvSpPr>
              <p:nvPr/>
            </p:nvSpPr>
            <p:spPr bwMode="auto">
              <a:xfrm>
                <a:off x="2818" y="2085"/>
                <a:ext cx="53" cy="46"/>
              </a:xfrm>
              <a:custGeom>
                <a:avLst/>
                <a:gdLst>
                  <a:gd name="T0" fmla="*/ 53 w 21"/>
                  <a:gd name="T1" fmla="*/ 5 h 17"/>
                  <a:gd name="T2" fmla="*/ 5 w 21"/>
                  <a:gd name="T3" fmla="*/ 46 h 17"/>
                  <a:gd name="T4" fmla="*/ 53 w 21"/>
                  <a:gd name="T5" fmla="*/ 5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2"/>
                    </a:moveTo>
                    <a:cubicBezTo>
                      <a:pt x="13" y="0"/>
                      <a:pt x="0" y="8"/>
                      <a:pt x="2" y="17"/>
                    </a:cubicBezTo>
                    <a:cubicBezTo>
                      <a:pt x="8" y="10"/>
                      <a:pt x="11" y="5"/>
                      <a:pt x="2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3" name="Freeform 294"/>
              <p:cNvSpPr>
                <a:spLocks/>
              </p:cNvSpPr>
              <p:nvPr/>
            </p:nvSpPr>
            <p:spPr bwMode="auto">
              <a:xfrm>
                <a:off x="2766" y="2413"/>
                <a:ext cx="50" cy="62"/>
              </a:xfrm>
              <a:custGeom>
                <a:avLst/>
                <a:gdLst>
                  <a:gd name="T0" fmla="*/ 50 w 20"/>
                  <a:gd name="T1" fmla="*/ 8 h 23"/>
                  <a:gd name="T2" fmla="*/ 15 w 20"/>
                  <a:gd name="T3" fmla="*/ 62 h 23"/>
                  <a:gd name="T4" fmla="*/ 43 w 20"/>
                  <a:gd name="T5" fmla="*/ 1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3">
                    <a:moveTo>
                      <a:pt x="20" y="3"/>
                    </a:moveTo>
                    <a:cubicBezTo>
                      <a:pt x="11" y="0"/>
                      <a:pt x="0" y="15"/>
                      <a:pt x="6" y="23"/>
                    </a:cubicBezTo>
                    <a:cubicBezTo>
                      <a:pt x="8" y="16"/>
                      <a:pt x="8" y="6"/>
                      <a:pt x="1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4" name="Freeform 295"/>
              <p:cNvSpPr>
                <a:spLocks/>
              </p:cNvSpPr>
              <p:nvPr/>
            </p:nvSpPr>
            <p:spPr bwMode="auto">
              <a:xfrm>
                <a:off x="2736" y="2032"/>
                <a:ext cx="70" cy="83"/>
              </a:xfrm>
              <a:custGeom>
                <a:avLst/>
                <a:gdLst>
                  <a:gd name="T0" fmla="*/ 45 w 28"/>
                  <a:gd name="T1" fmla="*/ 3 h 31"/>
                  <a:gd name="T2" fmla="*/ 40 w 28"/>
                  <a:gd name="T3" fmla="*/ 0 h 31"/>
                  <a:gd name="T4" fmla="*/ 48 w 28"/>
                  <a:gd name="T5" fmla="*/ 48 h 31"/>
                  <a:gd name="T6" fmla="*/ 0 w 28"/>
                  <a:gd name="T7" fmla="*/ 67 h 31"/>
                  <a:gd name="T8" fmla="*/ 10 w 28"/>
                  <a:gd name="T9" fmla="*/ 72 h 31"/>
                  <a:gd name="T10" fmla="*/ 60 w 28"/>
                  <a:gd name="T11" fmla="*/ 56 h 31"/>
                  <a:gd name="T12" fmla="*/ 45 w 28"/>
                  <a:gd name="T13" fmla="*/ 3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1">
                    <a:moveTo>
                      <a:pt x="18" y="1"/>
                    </a:moveTo>
                    <a:cubicBezTo>
                      <a:pt x="18" y="0"/>
                      <a:pt x="17" y="0"/>
                      <a:pt x="16" y="0"/>
                    </a:cubicBezTo>
                    <a:cubicBezTo>
                      <a:pt x="21" y="4"/>
                      <a:pt x="22" y="11"/>
                      <a:pt x="19" y="18"/>
                    </a:cubicBezTo>
                    <a:cubicBezTo>
                      <a:pt x="15" y="24"/>
                      <a:pt x="7" y="27"/>
                      <a:pt x="0" y="25"/>
                    </a:cubicBezTo>
                    <a:cubicBezTo>
                      <a:pt x="1" y="26"/>
                      <a:pt x="3" y="26"/>
                      <a:pt x="4" y="27"/>
                    </a:cubicBezTo>
                    <a:cubicBezTo>
                      <a:pt x="11" y="31"/>
                      <a:pt x="20" y="28"/>
                      <a:pt x="24" y="21"/>
                    </a:cubicBezTo>
                    <a:cubicBezTo>
                      <a:pt x="28" y="14"/>
                      <a:pt x="26" y="5"/>
                      <a:pt x="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5" name="Freeform 296"/>
              <p:cNvSpPr>
                <a:spLocks/>
              </p:cNvSpPr>
              <p:nvPr/>
            </p:nvSpPr>
            <p:spPr bwMode="auto">
              <a:xfrm>
                <a:off x="3233" y="1789"/>
                <a:ext cx="78" cy="80"/>
              </a:xfrm>
              <a:custGeom>
                <a:avLst/>
                <a:gdLst>
                  <a:gd name="T0" fmla="*/ 0 w 31"/>
                  <a:gd name="T1" fmla="*/ 45 h 30"/>
                  <a:gd name="T2" fmla="*/ 50 w 31"/>
                  <a:gd name="T3" fmla="*/ 80 h 30"/>
                  <a:gd name="T4" fmla="*/ 75 w 31"/>
                  <a:gd name="T5" fmla="*/ 75 h 30"/>
                  <a:gd name="T6" fmla="*/ 78 w 31"/>
                  <a:gd name="T7" fmla="*/ 24 h 30"/>
                  <a:gd name="T8" fmla="*/ 45 w 31"/>
                  <a:gd name="T9" fmla="*/ 0 h 30"/>
                  <a:gd name="T10" fmla="*/ 15 w 31"/>
                  <a:gd name="T11" fmla="*/ 8 h 30"/>
                  <a:gd name="T12" fmla="*/ 0 w 31"/>
                  <a:gd name="T13" fmla="*/ 4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0" y="17"/>
                    </a:moveTo>
                    <a:cubicBezTo>
                      <a:pt x="8" y="15"/>
                      <a:pt x="16" y="21"/>
                      <a:pt x="20" y="30"/>
                    </a:cubicBezTo>
                    <a:cubicBezTo>
                      <a:pt x="21" y="24"/>
                      <a:pt x="26" y="27"/>
                      <a:pt x="30" y="28"/>
                    </a:cubicBezTo>
                    <a:cubicBezTo>
                      <a:pt x="24" y="24"/>
                      <a:pt x="25" y="13"/>
                      <a:pt x="31" y="9"/>
                    </a:cubicBezTo>
                    <a:cubicBezTo>
                      <a:pt x="25" y="12"/>
                      <a:pt x="18" y="7"/>
                      <a:pt x="18" y="0"/>
                    </a:cubicBezTo>
                    <a:cubicBezTo>
                      <a:pt x="15" y="4"/>
                      <a:pt x="10" y="5"/>
                      <a:pt x="6" y="3"/>
                    </a:cubicBezTo>
                    <a:cubicBezTo>
                      <a:pt x="8" y="6"/>
                      <a:pt x="0" y="18"/>
                      <a:pt x="0" y="1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6" name="Freeform 297"/>
              <p:cNvSpPr>
                <a:spLocks/>
              </p:cNvSpPr>
              <p:nvPr/>
            </p:nvSpPr>
            <p:spPr bwMode="auto">
              <a:xfrm>
                <a:off x="3341" y="2472"/>
                <a:ext cx="90" cy="85"/>
              </a:xfrm>
              <a:custGeom>
                <a:avLst/>
                <a:gdLst>
                  <a:gd name="T0" fmla="*/ 90 w 36"/>
                  <a:gd name="T1" fmla="*/ 61 h 32"/>
                  <a:gd name="T2" fmla="*/ 78 w 36"/>
                  <a:gd name="T3" fmla="*/ 11 h 32"/>
                  <a:gd name="T4" fmla="*/ 35 w 36"/>
                  <a:gd name="T5" fmla="*/ 0 h 32"/>
                  <a:gd name="T6" fmla="*/ 0 w 36"/>
                  <a:gd name="T7" fmla="*/ 29 h 32"/>
                  <a:gd name="T8" fmla="*/ 15 w 36"/>
                  <a:gd name="T9" fmla="*/ 77 h 32"/>
                  <a:gd name="T10" fmla="*/ 53 w 36"/>
                  <a:gd name="T11" fmla="*/ 85 h 32"/>
                  <a:gd name="T12" fmla="*/ 90 w 36"/>
                  <a:gd name="T13" fmla="*/ 6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2">
                    <a:moveTo>
                      <a:pt x="36" y="23"/>
                    </a:moveTo>
                    <a:cubicBezTo>
                      <a:pt x="28" y="22"/>
                      <a:pt x="30" y="11"/>
                      <a:pt x="31" y="4"/>
                    </a:cubicBezTo>
                    <a:cubicBezTo>
                      <a:pt x="26" y="7"/>
                      <a:pt x="17" y="5"/>
                      <a:pt x="14" y="0"/>
                    </a:cubicBezTo>
                    <a:cubicBezTo>
                      <a:pt x="12" y="8"/>
                      <a:pt x="9" y="14"/>
                      <a:pt x="0" y="11"/>
                    </a:cubicBezTo>
                    <a:cubicBezTo>
                      <a:pt x="5" y="15"/>
                      <a:pt x="7" y="23"/>
                      <a:pt x="6" y="29"/>
                    </a:cubicBezTo>
                    <a:cubicBezTo>
                      <a:pt x="10" y="24"/>
                      <a:pt x="16" y="29"/>
                      <a:pt x="21" y="32"/>
                    </a:cubicBezTo>
                    <a:cubicBezTo>
                      <a:pt x="22" y="27"/>
                      <a:pt x="33" y="19"/>
                      <a:pt x="36" y="2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7" name="Freeform 298"/>
              <p:cNvSpPr>
                <a:spLocks/>
              </p:cNvSpPr>
              <p:nvPr/>
            </p:nvSpPr>
            <p:spPr bwMode="auto">
              <a:xfrm>
                <a:off x="2526" y="2792"/>
                <a:ext cx="110" cy="117"/>
              </a:xfrm>
              <a:custGeom>
                <a:avLst/>
                <a:gdLst>
                  <a:gd name="T0" fmla="*/ 90 w 44"/>
                  <a:gd name="T1" fmla="*/ 98 h 44"/>
                  <a:gd name="T2" fmla="*/ 108 w 44"/>
                  <a:gd name="T3" fmla="*/ 66 h 44"/>
                  <a:gd name="T4" fmla="*/ 105 w 44"/>
                  <a:gd name="T5" fmla="*/ 21 h 44"/>
                  <a:gd name="T6" fmla="*/ 60 w 44"/>
                  <a:gd name="T7" fmla="*/ 0 h 44"/>
                  <a:gd name="T8" fmla="*/ 15 w 44"/>
                  <a:gd name="T9" fmla="*/ 21 h 44"/>
                  <a:gd name="T10" fmla="*/ 0 w 44"/>
                  <a:gd name="T11" fmla="*/ 69 h 44"/>
                  <a:gd name="T12" fmla="*/ 28 w 44"/>
                  <a:gd name="T13" fmla="*/ 106 h 44"/>
                  <a:gd name="T14" fmla="*/ 65 w 44"/>
                  <a:gd name="T15" fmla="*/ 117 h 44"/>
                  <a:gd name="T16" fmla="*/ 90 w 44"/>
                  <a:gd name="T17" fmla="*/ 9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36" y="37"/>
                    </a:moveTo>
                    <a:cubicBezTo>
                      <a:pt x="35" y="31"/>
                      <a:pt x="44" y="27"/>
                      <a:pt x="43" y="25"/>
                    </a:cubicBezTo>
                    <a:cubicBezTo>
                      <a:pt x="36" y="18"/>
                      <a:pt x="41" y="13"/>
                      <a:pt x="42" y="8"/>
                    </a:cubicBezTo>
                    <a:cubicBezTo>
                      <a:pt x="35" y="9"/>
                      <a:pt x="29" y="6"/>
                      <a:pt x="24" y="0"/>
                    </a:cubicBezTo>
                    <a:cubicBezTo>
                      <a:pt x="21" y="6"/>
                      <a:pt x="13" y="10"/>
                      <a:pt x="6" y="8"/>
                    </a:cubicBezTo>
                    <a:cubicBezTo>
                      <a:pt x="7" y="14"/>
                      <a:pt x="4" y="21"/>
                      <a:pt x="0" y="26"/>
                    </a:cubicBezTo>
                    <a:cubicBezTo>
                      <a:pt x="6" y="28"/>
                      <a:pt x="11" y="34"/>
                      <a:pt x="11" y="40"/>
                    </a:cubicBezTo>
                    <a:cubicBezTo>
                      <a:pt x="18" y="37"/>
                      <a:pt x="20" y="39"/>
                      <a:pt x="26" y="44"/>
                    </a:cubicBezTo>
                    <a:cubicBezTo>
                      <a:pt x="26" y="41"/>
                      <a:pt x="31" y="37"/>
                      <a:pt x="36" y="3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8" name="Freeform 299"/>
              <p:cNvSpPr>
                <a:spLocks/>
              </p:cNvSpPr>
              <p:nvPr/>
            </p:nvSpPr>
            <p:spPr bwMode="auto">
              <a:xfrm>
                <a:off x="3186" y="2315"/>
                <a:ext cx="377" cy="429"/>
              </a:xfrm>
              <a:custGeom>
                <a:avLst/>
                <a:gdLst>
                  <a:gd name="T0" fmla="*/ 242 w 151"/>
                  <a:gd name="T1" fmla="*/ 384 h 161"/>
                  <a:gd name="T2" fmla="*/ 70 w 151"/>
                  <a:gd name="T3" fmla="*/ 312 h 161"/>
                  <a:gd name="T4" fmla="*/ 35 w 151"/>
                  <a:gd name="T5" fmla="*/ 139 h 161"/>
                  <a:gd name="T6" fmla="*/ 32 w 151"/>
                  <a:gd name="T7" fmla="*/ 104 h 161"/>
                  <a:gd name="T8" fmla="*/ 87 w 151"/>
                  <a:gd name="T9" fmla="*/ 35 h 161"/>
                  <a:gd name="T10" fmla="*/ 200 w 151"/>
                  <a:gd name="T11" fmla="*/ 37 h 161"/>
                  <a:gd name="T12" fmla="*/ 307 w 151"/>
                  <a:gd name="T13" fmla="*/ 120 h 161"/>
                  <a:gd name="T14" fmla="*/ 337 w 151"/>
                  <a:gd name="T15" fmla="*/ 280 h 161"/>
                  <a:gd name="T16" fmla="*/ 240 w 151"/>
                  <a:gd name="T17" fmla="*/ 384 h 161"/>
                  <a:gd name="T18" fmla="*/ 242 w 151"/>
                  <a:gd name="T19" fmla="*/ 384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161">
                    <a:moveTo>
                      <a:pt x="97" y="144"/>
                    </a:moveTo>
                    <a:cubicBezTo>
                      <a:pt x="77" y="161"/>
                      <a:pt x="32" y="148"/>
                      <a:pt x="28" y="117"/>
                    </a:cubicBezTo>
                    <a:cubicBezTo>
                      <a:pt x="6" y="119"/>
                      <a:pt x="0" y="61"/>
                      <a:pt x="14" y="52"/>
                    </a:cubicBezTo>
                    <a:cubicBezTo>
                      <a:pt x="10" y="50"/>
                      <a:pt x="13" y="42"/>
                      <a:pt x="13" y="39"/>
                    </a:cubicBezTo>
                    <a:cubicBezTo>
                      <a:pt x="15" y="27"/>
                      <a:pt x="24" y="18"/>
                      <a:pt x="35" y="13"/>
                    </a:cubicBezTo>
                    <a:cubicBezTo>
                      <a:pt x="49" y="6"/>
                      <a:pt x="67" y="6"/>
                      <a:pt x="80" y="14"/>
                    </a:cubicBezTo>
                    <a:cubicBezTo>
                      <a:pt x="98" y="0"/>
                      <a:pt x="122" y="30"/>
                      <a:pt x="123" y="45"/>
                    </a:cubicBezTo>
                    <a:cubicBezTo>
                      <a:pt x="137" y="45"/>
                      <a:pt x="151" y="89"/>
                      <a:pt x="135" y="105"/>
                    </a:cubicBezTo>
                    <a:cubicBezTo>
                      <a:pt x="146" y="121"/>
                      <a:pt x="122" y="151"/>
                      <a:pt x="96" y="144"/>
                    </a:cubicBezTo>
                    <a:lnTo>
                      <a:pt x="97" y="14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9" name="Freeform 300"/>
              <p:cNvSpPr>
                <a:spLocks/>
              </p:cNvSpPr>
              <p:nvPr/>
            </p:nvSpPr>
            <p:spPr bwMode="auto">
              <a:xfrm>
                <a:off x="3083" y="1603"/>
                <a:ext cx="375" cy="445"/>
              </a:xfrm>
              <a:custGeom>
                <a:avLst/>
                <a:gdLst>
                  <a:gd name="T0" fmla="*/ 55 w 150"/>
                  <a:gd name="T1" fmla="*/ 258 h 167"/>
                  <a:gd name="T2" fmla="*/ 175 w 150"/>
                  <a:gd name="T3" fmla="*/ 400 h 167"/>
                  <a:gd name="T4" fmla="*/ 283 w 150"/>
                  <a:gd name="T5" fmla="*/ 426 h 167"/>
                  <a:gd name="T6" fmla="*/ 330 w 150"/>
                  <a:gd name="T7" fmla="*/ 376 h 167"/>
                  <a:gd name="T8" fmla="*/ 323 w 150"/>
                  <a:gd name="T9" fmla="*/ 341 h 167"/>
                  <a:gd name="T10" fmla="*/ 363 w 150"/>
                  <a:gd name="T11" fmla="*/ 290 h 167"/>
                  <a:gd name="T12" fmla="*/ 348 w 150"/>
                  <a:gd name="T13" fmla="*/ 179 h 167"/>
                  <a:gd name="T14" fmla="*/ 328 w 150"/>
                  <a:gd name="T15" fmla="*/ 168 h 167"/>
                  <a:gd name="T16" fmla="*/ 325 w 150"/>
                  <a:gd name="T17" fmla="*/ 149 h 167"/>
                  <a:gd name="T18" fmla="*/ 300 w 150"/>
                  <a:gd name="T19" fmla="*/ 104 h 167"/>
                  <a:gd name="T20" fmla="*/ 228 w 150"/>
                  <a:gd name="T21" fmla="*/ 67 h 167"/>
                  <a:gd name="T22" fmla="*/ 80 w 150"/>
                  <a:gd name="T23" fmla="*/ 107 h 167"/>
                  <a:gd name="T24" fmla="*/ 58 w 150"/>
                  <a:gd name="T25" fmla="*/ 253 h 167"/>
                  <a:gd name="T26" fmla="*/ 55 w 150"/>
                  <a:gd name="T27" fmla="*/ 258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0" h="167">
                    <a:moveTo>
                      <a:pt x="22" y="97"/>
                    </a:moveTo>
                    <a:cubicBezTo>
                      <a:pt x="10" y="112"/>
                      <a:pt x="54" y="158"/>
                      <a:pt x="70" y="150"/>
                    </a:cubicBezTo>
                    <a:cubicBezTo>
                      <a:pt x="63" y="167"/>
                      <a:pt x="106" y="163"/>
                      <a:pt x="113" y="160"/>
                    </a:cubicBezTo>
                    <a:cubicBezTo>
                      <a:pt x="120" y="157"/>
                      <a:pt x="129" y="149"/>
                      <a:pt x="132" y="141"/>
                    </a:cubicBezTo>
                    <a:cubicBezTo>
                      <a:pt x="133" y="136"/>
                      <a:pt x="131" y="134"/>
                      <a:pt x="129" y="128"/>
                    </a:cubicBezTo>
                    <a:cubicBezTo>
                      <a:pt x="143" y="135"/>
                      <a:pt x="144" y="119"/>
                      <a:pt x="145" y="109"/>
                    </a:cubicBezTo>
                    <a:cubicBezTo>
                      <a:pt x="146" y="95"/>
                      <a:pt x="150" y="77"/>
                      <a:pt x="139" y="67"/>
                    </a:cubicBezTo>
                    <a:cubicBezTo>
                      <a:pt x="137" y="65"/>
                      <a:pt x="132" y="64"/>
                      <a:pt x="131" y="63"/>
                    </a:cubicBezTo>
                    <a:cubicBezTo>
                      <a:pt x="128" y="59"/>
                      <a:pt x="131" y="60"/>
                      <a:pt x="130" y="56"/>
                    </a:cubicBezTo>
                    <a:cubicBezTo>
                      <a:pt x="128" y="49"/>
                      <a:pt x="125" y="44"/>
                      <a:pt x="120" y="39"/>
                    </a:cubicBezTo>
                    <a:cubicBezTo>
                      <a:pt x="113" y="31"/>
                      <a:pt x="102" y="21"/>
                      <a:pt x="91" y="25"/>
                    </a:cubicBezTo>
                    <a:cubicBezTo>
                      <a:pt x="91" y="0"/>
                      <a:pt x="33" y="15"/>
                      <a:pt x="32" y="40"/>
                    </a:cubicBezTo>
                    <a:cubicBezTo>
                      <a:pt x="11" y="46"/>
                      <a:pt x="0" y="82"/>
                      <a:pt x="23" y="95"/>
                    </a:cubicBezTo>
                    <a:lnTo>
                      <a:pt x="22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0" name="Freeform 301"/>
              <p:cNvSpPr>
                <a:spLocks/>
              </p:cNvSpPr>
              <p:nvPr/>
            </p:nvSpPr>
            <p:spPr bwMode="auto">
              <a:xfrm>
                <a:off x="2661" y="1528"/>
                <a:ext cx="35" cy="109"/>
              </a:xfrm>
              <a:custGeom>
                <a:avLst/>
                <a:gdLst>
                  <a:gd name="T0" fmla="*/ 35 w 14"/>
                  <a:gd name="T1" fmla="*/ 109 h 41"/>
                  <a:gd name="T2" fmla="*/ 0 w 14"/>
                  <a:gd name="T3" fmla="*/ 0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41">
                    <a:moveTo>
                      <a:pt x="14" y="41"/>
                    </a:moveTo>
                    <a:cubicBezTo>
                      <a:pt x="9" y="34"/>
                      <a:pt x="0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1" name="Freeform 302"/>
              <p:cNvSpPr>
                <a:spLocks/>
              </p:cNvSpPr>
              <p:nvPr/>
            </p:nvSpPr>
            <p:spPr bwMode="auto">
              <a:xfrm>
                <a:off x="2573" y="1523"/>
                <a:ext cx="63" cy="82"/>
              </a:xfrm>
              <a:custGeom>
                <a:avLst/>
                <a:gdLst>
                  <a:gd name="T0" fmla="*/ 63 w 25"/>
                  <a:gd name="T1" fmla="*/ 0 h 31"/>
                  <a:gd name="T2" fmla="*/ 0 w 25"/>
                  <a:gd name="T3" fmla="*/ 82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31">
                    <a:moveTo>
                      <a:pt x="25" y="0"/>
                    </a:moveTo>
                    <a:cubicBezTo>
                      <a:pt x="21" y="5"/>
                      <a:pt x="5" y="25"/>
                      <a:pt x="0" y="3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2" name="Freeform 303"/>
              <p:cNvSpPr>
                <a:spLocks/>
              </p:cNvSpPr>
              <p:nvPr/>
            </p:nvSpPr>
            <p:spPr bwMode="auto">
              <a:xfrm>
                <a:off x="2521" y="1496"/>
                <a:ext cx="95" cy="8"/>
              </a:xfrm>
              <a:custGeom>
                <a:avLst/>
                <a:gdLst>
                  <a:gd name="T0" fmla="*/ 0 w 38"/>
                  <a:gd name="T1" fmla="*/ 8 h 3"/>
                  <a:gd name="T2" fmla="*/ 95 w 3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3">
                    <a:moveTo>
                      <a:pt x="0" y="3"/>
                    </a:moveTo>
                    <a:cubicBezTo>
                      <a:pt x="3" y="0"/>
                      <a:pt x="32" y="0"/>
                      <a:pt x="3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3" name="Freeform 304"/>
              <p:cNvSpPr>
                <a:spLocks/>
              </p:cNvSpPr>
              <p:nvPr/>
            </p:nvSpPr>
            <p:spPr bwMode="auto">
              <a:xfrm>
                <a:off x="2511" y="1333"/>
                <a:ext cx="297" cy="323"/>
              </a:xfrm>
              <a:custGeom>
                <a:avLst/>
                <a:gdLst>
                  <a:gd name="T0" fmla="*/ 282 w 119"/>
                  <a:gd name="T1" fmla="*/ 99 h 121"/>
                  <a:gd name="T2" fmla="*/ 230 w 119"/>
                  <a:gd name="T3" fmla="*/ 40 h 121"/>
                  <a:gd name="T4" fmla="*/ 150 w 119"/>
                  <a:gd name="T5" fmla="*/ 5 h 121"/>
                  <a:gd name="T6" fmla="*/ 85 w 119"/>
                  <a:gd name="T7" fmla="*/ 37 h 121"/>
                  <a:gd name="T8" fmla="*/ 65 w 119"/>
                  <a:gd name="T9" fmla="*/ 37 h 121"/>
                  <a:gd name="T10" fmla="*/ 117 w 119"/>
                  <a:gd name="T11" fmla="*/ 104 h 121"/>
                  <a:gd name="T12" fmla="*/ 135 w 119"/>
                  <a:gd name="T13" fmla="*/ 131 h 121"/>
                  <a:gd name="T14" fmla="*/ 162 w 119"/>
                  <a:gd name="T15" fmla="*/ 133 h 121"/>
                  <a:gd name="T16" fmla="*/ 167 w 119"/>
                  <a:gd name="T17" fmla="*/ 160 h 121"/>
                  <a:gd name="T18" fmla="*/ 150 w 119"/>
                  <a:gd name="T19" fmla="*/ 190 h 121"/>
                  <a:gd name="T20" fmla="*/ 150 w 119"/>
                  <a:gd name="T21" fmla="*/ 195 h 121"/>
                  <a:gd name="T22" fmla="*/ 122 w 119"/>
                  <a:gd name="T23" fmla="*/ 192 h 121"/>
                  <a:gd name="T24" fmla="*/ 105 w 119"/>
                  <a:gd name="T25" fmla="*/ 163 h 121"/>
                  <a:gd name="T26" fmla="*/ 112 w 119"/>
                  <a:gd name="T27" fmla="*/ 160 h 121"/>
                  <a:gd name="T28" fmla="*/ 107 w 119"/>
                  <a:gd name="T29" fmla="*/ 133 h 121"/>
                  <a:gd name="T30" fmla="*/ 45 w 119"/>
                  <a:gd name="T31" fmla="*/ 56 h 121"/>
                  <a:gd name="T32" fmla="*/ 27 w 119"/>
                  <a:gd name="T33" fmla="*/ 83 h 121"/>
                  <a:gd name="T34" fmla="*/ 7 w 119"/>
                  <a:gd name="T35" fmla="*/ 128 h 121"/>
                  <a:gd name="T36" fmla="*/ 10 w 119"/>
                  <a:gd name="T37" fmla="*/ 166 h 121"/>
                  <a:gd name="T38" fmla="*/ 2 w 119"/>
                  <a:gd name="T39" fmla="*/ 195 h 121"/>
                  <a:gd name="T40" fmla="*/ 12 w 119"/>
                  <a:gd name="T41" fmla="*/ 230 h 121"/>
                  <a:gd name="T42" fmla="*/ 65 w 119"/>
                  <a:gd name="T43" fmla="*/ 275 h 121"/>
                  <a:gd name="T44" fmla="*/ 97 w 119"/>
                  <a:gd name="T45" fmla="*/ 310 h 121"/>
                  <a:gd name="T46" fmla="*/ 180 w 119"/>
                  <a:gd name="T47" fmla="*/ 304 h 121"/>
                  <a:gd name="T48" fmla="*/ 182 w 119"/>
                  <a:gd name="T49" fmla="*/ 304 h 121"/>
                  <a:gd name="T50" fmla="*/ 247 w 119"/>
                  <a:gd name="T51" fmla="*/ 278 h 121"/>
                  <a:gd name="T52" fmla="*/ 267 w 119"/>
                  <a:gd name="T53" fmla="*/ 190 h 121"/>
                  <a:gd name="T54" fmla="*/ 290 w 119"/>
                  <a:gd name="T55" fmla="*/ 174 h 121"/>
                  <a:gd name="T56" fmla="*/ 282 w 119"/>
                  <a:gd name="T57" fmla="*/ 99 h 1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121">
                    <a:moveTo>
                      <a:pt x="113" y="37"/>
                    </a:moveTo>
                    <a:cubicBezTo>
                      <a:pt x="111" y="32"/>
                      <a:pt x="100" y="9"/>
                      <a:pt x="92" y="15"/>
                    </a:cubicBezTo>
                    <a:cubicBezTo>
                      <a:pt x="105" y="5"/>
                      <a:pt x="65" y="2"/>
                      <a:pt x="60" y="2"/>
                    </a:cubicBezTo>
                    <a:cubicBezTo>
                      <a:pt x="48" y="1"/>
                      <a:pt x="33" y="0"/>
                      <a:pt x="34" y="14"/>
                    </a:cubicBezTo>
                    <a:cubicBezTo>
                      <a:pt x="32" y="13"/>
                      <a:pt x="29" y="13"/>
                      <a:pt x="26" y="14"/>
                    </a:cubicBezTo>
                    <a:cubicBezTo>
                      <a:pt x="35" y="21"/>
                      <a:pt x="42" y="29"/>
                      <a:pt x="47" y="39"/>
                    </a:cubicBezTo>
                    <a:cubicBezTo>
                      <a:pt x="50" y="44"/>
                      <a:pt x="52" y="46"/>
                      <a:pt x="54" y="49"/>
                    </a:cubicBezTo>
                    <a:cubicBezTo>
                      <a:pt x="57" y="52"/>
                      <a:pt x="61" y="51"/>
                      <a:pt x="65" y="50"/>
                    </a:cubicBezTo>
                    <a:cubicBezTo>
                      <a:pt x="62" y="54"/>
                      <a:pt x="62" y="58"/>
                      <a:pt x="67" y="60"/>
                    </a:cubicBezTo>
                    <a:cubicBezTo>
                      <a:pt x="62" y="61"/>
                      <a:pt x="60" y="67"/>
                      <a:pt x="60" y="71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68"/>
                      <a:pt x="52" y="69"/>
                      <a:pt x="49" y="72"/>
                    </a:cubicBezTo>
                    <a:cubicBezTo>
                      <a:pt x="51" y="67"/>
                      <a:pt x="47" y="61"/>
                      <a:pt x="42" y="61"/>
                    </a:cubicBezTo>
                    <a:cubicBezTo>
                      <a:pt x="43" y="61"/>
                      <a:pt x="44" y="61"/>
                      <a:pt x="45" y="60"/>
                    </a:cubicBezTo>
                    <a:cubicBezTo>
                      <a:pt x="46" y="58"/>
                      <a:pt x="46" y="56"/>
                      <a:pt x="43" y="50"/>
                    </a:cubicBezTo>
                    <a:cubicBezTo>
                      <a:pt x="37" y="39"/>
                      <a:pt x="28" y="29"/>
                      <a:pt x="18" y="21"/>
                    </a:cubicBezTo>
                    <a:cubicBezTo>
                      <a:pt x="15" y="25"/>
                      <a:pt x="12" y="29"/>
                      <a:pt x="11" y="31"/>
                    </a:cubicBezTo>
                    <a:cubicBezTo>
                      <a:pt x="8" y="36"/>
                      <a:pt x="3" y="42"/>
                      <a:pt x="3" y="48"/>
                    </a:cubicBezTo>
                    <a:cubicBezTo>
                      <a:pt x="2" y="53"/>
                      <a:pt x="4" y="57"/>
                      <a:pt x="4" y="62"/>
                    </a:cubicBezTo>
                    <a:cubicBezTo>
                      <a:pt x="4" y="66"/>
                      <a:pt x="1" y="68"/>
                      <a:pt x="1" y="73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11" y="94"/>
                      <a:pt x="17" y="101"/>
                      <a:pt x="26" y="103"/>
                    </a:cubicBezTo>
                    <a:cubicBezTo>
                      <a:pt x="25" y="109"/>
                      <a:pt x="34" y="114"/>
                      <a:pt x="39" y="116"/>
                    </a:cubicBezTo>
                    <a:cubicBezTo>
                      <a:pt x="50" y="120"/>
                      <a:pt x="62" y="121"/>
                      <a:pt x="72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81" y="119"/>
                      <a:pt x="92" y="109"/>
                      <a:pt x="99" y="104"/>
                    </a:cubicBezTo>
                    <a:cubicBezTo>
                      <a:pt x="108" y="98"/>
                      <a:pt x="117" y="81"/>
                      <a:pt x="107" y="71"/>
                    </a:cubicBezTo>
                    <a:cubicBezTo>
                      <a:pt x="112" y="73"/>
                      <a:pt x="114" y="68"/>
                      <a:pt x="116" y="65"/>
                    </a:cubicBezTo>
                    <a:cubicBezTo>
                      <a:pt x="119" y="56"/>
                      <a:pt x="115" y="46"/>
                      <a:pt x="113" y="3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4" name="Freeform 305"/>
              <p:cNvSpPr>
                <a:spLocks/>
              </p:cNvSpPr>
              <p:nvPr/>
            </p:nvSpPr>
            <p:spPr bwMode="auto">
              <a:xfrm>
                <a:off x="2678" y="1488"/>
                <a:ext cx="105" cy="35"/>
              </a:xfrm>
              <a:custGeom>
                <a:avLst/>
                <a:gdLst>
                  <a:gd name="T0" fmla="*/ 105 w 42"/>
                  <a:gd name="T1" fmla="*/ 35 h 13"/>
                  <a:gd name="T2" fmla="*/ 0 w 42"/>
                  <a:gd name="T3" fmla="*/ 5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" h="13">
                    <a:moveTo>
                      <a:pt x="42" y="13"/>
                    </a:moveTo>
                    <a:cubicBezTo>
                      <a:pt x="37" y="9"/>
                      <a:pt x="6" y="0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5" name="Freeform 306"/>
              <p:cNvSpPr>
                <a:spLocks/>
              </p:cNvSpPr>
              <p:nvPr/>
            </p:nvSpPr>
            <p:spPr bwMode="auto">
              <a:xfrm>
                <a:off x="2673" y="1373"/>
                <a:ext cx="68" cy="94"/>
              </a:xfrm>
              <a:custGeom>
                <a:avLst/>
                <a:gdLst>
                  <a:gd name="T0" fmla="*/ 0 w 27"/>
                  <a:gd name="T1" fmla="*/ 94 h 35"/>
                  <a:gd name="T2" fmla="*/ 68 w 27"/>
                  <a:gd name="T3" fmla="*/ 0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35">
                    <a:moveTo>
                      <a:pt x="0" y="35"/>
                    </a:moveTo>
                    <a:cubicBezTo>
                      <a:pt x="3" y="32"/>
                      <a:pt x="20" y="6"/>
                      <a:pt x="2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6" name="Freeform 307"/>
              <p:cNvSpPr>
                <a:spLocks/>
              </p:cNvSpPr>
              <p:nvPr/>
            </p:nvSpPr>
            <p:spPr bwMode="auto">
              <a:xfrm>
                <a:off x="2596" y="1371"/>
                <a:ext cx="47" cy="90"/>
              </a:xfrm>
              <a:custGeom>
                <a:avLst/>
                <a:gdLst>
                  <a:gd name="T0" fmla="*/ 47 w 19"/>
                  <a:gd name="T1" fmla="*/ 90 h 34"/>
                  <a:gd name="T2" fmla="*/ 0 w 19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34">
                    <a:moveTo>
                      <a:pt x="19" y="34"/>
                    </a:moveTo>
                    <a:cubicBezTo>
                      <a:pt x="18" y="27"/>
                      <a:pt x="3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7" name="Freeform 308"/>
              <p:cNvSpPr>
                <a:spLocks/>
              </p:cNvSpPr>
              <p:nvPr/>
            </p:nvSpPr>
            <p:spPr bwMode="auto">
              <a:xfrm>
                <a:off x="3256" y="1869"/>
                <a:ext cx="37" cy="136"/>
              </a:xfrm>
              <a:custGeom>
                <a:avLst/>
                <a:gdLst>
                  <a:gd name="T0" fmla="*/ 0 w 15"/>
                  <a:gd name="T1" fmla="*/ 136 h 51"/>
                  <a:gd name="T2" fmla="*/ 27 w 15"/>
                  <a:gd name="T3" fmla="*/ 0 h 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51">
                    <a:moveTo>
                      <a:pt x="0" y="51"/>
                    </a:moveTo>
                    <a:cubicBezTo>
                      <a:pt x="6" y="44"/>
                      <a:pt x="15" y="7"/>
                      <a:pt x="1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8" name="Freeform 309"/>
              <p:cNvSpPr>
                <a:spLocks/>
              </p:cNvSpPr>
              <p:nvPr/>
            </p:nvSpPr>
            <p:spPr bwMode="auto">
              <a:xfrm>
                <a:off x="3141" y="1835"/>
                <a:ext cx="92" cy="21"/>
              </a:xfrm>
              <a:custGeom>
                <a:avLst/>
                <a:gdLst>
                  <a:gd name="T0" fmla="*/ 0 w 37"/>
                  <a:gd name="T1" fmla="*/ 21 h 8"/>
                  <a:gd name="T2" fmla="*/ 92 w 3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8">
                    <a:moveTo>
                      <a:pt x="0" y="8"/>
                    </a:moveTo>
                    <a:cubicBezTo>
                      <a:pt x="7" y="5"/>
                      <a:pt x="30" y="4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9" name="Freeform 310"/>
              <p:cNvSpPr>
                <a:spLocks/>
              </p:cNvSpPr>
              <p:nvPr/>
            </p:nvSpPr>
            <p:spPr bwMode="auto">
              <a:xfrm>
                <a:off x="3163" y="1709"/>
                <a:ext cx="85" cy="91"/>
              </a:xfrm>
              <a:custGeom>
                <a:avLst/>
                <a:gdLst>
                  <a:gd name="T0" fmla="*/ 85 w 34"/>
                  <a:gd name="T1" fmla="*/ 91 h 34"/>
                  <a:gd name="T2" fmla="*/ 0 w 34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cubicBezTo>
                      <a:pt x="33" y="30"/>
                      <a:pt x="11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0" name="Freeform 311"/>
              <p:cNvSpPr>
                <a:spLocks/>
              </p:cNvSpPr>
              <p:nvPr/>
            </p:nvSpPr>
            <p:spPr bwMode="auto">
              <a:xfrm>
                <a:off x="3278" y="1667"/>
                <a:ext cx="33" cy="122"/>
              </a:xfrm>
              <a:custGeom>
                <a:avLst/>
                <a:gdLst>
                  <a:gd name="T0" fmla="*/ 0 w 13"/>
                  <a:gd name="T1" fmla="*/ 122 h 46"/>
                  <a:gd name="T2" fmla="*/ 33 w 13"/>
                  <a:gd name="T3" fmla="*/ 0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46">
                    <a:moveTo>
                      <a:pt x="0" y="46"/>
                    </a:moveTo>
                    <a:cubicBezTo>
                      <a:pt x="3" y="39"/>
                      <a:pt x="8" y="4"/>
                      <a:pt x="1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1" name="Freeform 312"/>
              <p:cNvSpPr>
                <a:spLocks/>
              </p:cNvSpPr>
              <p:nvPr/>
            </p:nvSpPr>
            <p:spPr bwMode="auto">
              <a:xfrm>
                <a:off x="3311" y="1771"/>
                <a:ext cx="100" cy="42"/>
              </a:xfrm>
              <a:custGeom>
                <a:avLst/>
                <a:gdLst>
                  <a:gd name="T0" fmla="*/ 0 w 40"/>
                  <a:gd name="T1" fmla="*/ 42 h 16"/>
                  <a:gd name="T2" fmla="*/ 100 w 40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16">
                    <a:moveTo>
                      <a:pt x="0" y="16"/>
                    </a:moveTo>
                    <a:cubicBezTo>
                      <a:pt x="9" y="14"/>
                      <a:pt x="37" y="3"/>
                      <a:pt x="4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2" name="Freeform 313"/>
              <p:cNvSpPr>
                <a:spLocks/>
              </p:cNvSpPr>
              <p:nvPr/>
            </p:nvSpPr>
            <p:spPr bwMode="auto">
              <a:xfrm>
                <a:off x="3306" y="1864"/>
                <a:ext cx="105" cy="85"/>
              </a:xfrm>
              <a:custGeom>
                <a:avLst/>
                <a:gdLst>
                  <a:gd name="T0" fmla="*/ 0 w 42"/>
                  <a:gd name="T1" fmla="*/ 0 h 32"/>
                  <a:gd name="T2" fmla="*/ 105 w 42"/>
                  <a:gd name="T3" fmla="*/ 85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" h="32">
                    <a:moveTo>
                      <a:pt x="0" y="0"/>
                    </a:moveTo>
                    <a:cubicBezTo>
                      <a:pt x="6" y="3"/>
                      <a:pt x="35" y="24"/>
                      <a:pt x="42" y="3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3" name="Freeform 314"/>
              <p:cNvSpPr>
                <a:spLocks/>
              </p:cNvSpPr>
              <p:nvPr/>
            </p:nvSpPr>
            <p:spPr bwMode="auto">
              <a:xfrm>
                <a:off x="2388" y="2629"/>
                <a:ext cx="388" cy="422"/>
              </a:xfrm>
              <a:custGeom>
                <a:avLst/>
                <a:gdLst>
                  <a:gd name="T0" fmla="*/ 283 w 155"/>
                  <a:gd name="T1" fmla="*/ 395 h 158"/>
                  <a:gd name="T2" fmla="*/ 223 w 155"/>
                  <a:gd name="T3" fmla="*/ 419 h 158"/>
                  <a:gd name="T4" fmla="*/ 173 w 155"/>
                  <a:gd name="T5" fmla="*/ 406 h 158"/>
                  <a:gd name="T6" fmla="*/ 70 w 155"/>
                  <a:gd name="T7" fmla="*/ 334 h 158"/>
                  <a:gd name="T8" fmla="*/ 28 w 155"/>
                  <a:gd name="T9" fmla="*/ 296 h 158"/>
                  <a:gd name="T10" fmla="*/ 13 w 155"/>
                  <a:gd name="T11" fmla="*/ 251 h 158"/>
                  <a:gd name="T12" fmla="*/ 15 w 155"/>
                  <a:gd name="T13" fmla="*/ 227 h 158"/>
                  <a:gd name="T14" fmla="*/ 3 w 155"/>
                  <a:gd name="T15" fmla="*/ 190 h 158"/>
                  <a:gd name="T16" fmla="*/ 23 w 155"/>
                  <a:gd name="T17" fmla="*/ 126 h 158"/>
                  <a:gd name="T18" fmla="*/ 63 w 155"/>
                  <a:gd name="T19" fmla="*/ 88 h 158"/>
                  <a:gd name="T20" fmla="*/ 75 w 155"/>
                  <a:gd name="T21" fmla="*/ 67 h 158"/>
                  <a:gd name="T22" fmla="*/ 115 w 155"/>
                  <a:gd name="T23" fmla="*/ 32 h 158"/>
                  <a:gd name="T24" fmla="*/ 205 w 155"/>
                  <a:gd name="T25" fmla="*/ 35 h 158"/>
                  <a:gd name="T26" fmla="*/ 318 w 155"/>
                  <a:gd name="T27" fmla="*/ 53 h 158"/>
                  <a:gd name="T28" fmla="*/ 340 w 155"/>
                  <a:gd name="T29" fmla="*/ 126 h 158"/>
                  <a:gd name="T30" fmla="*/ 380 w 155"/>
                  <a:gd name="T31" fmla="*/ 176 h 158"/>
                  <a:gd name="T32" fmla="*/ 363 w 155"/>
                  <a:gd name="T33" fmla="*/ 264 h 158"/>
                  <a:gd name="T34" fmla="*/ 353 w 155"/>
                  <a:gd name="T35" fmla="*/ 347 h 158"/>
                  <a:gd name="T36" fmla="*/ 285 w 155"/>
                  <a:gd name="T37" fmla="*/ 393 h 158"/>
                  <a:gd name="T38" fmla="*/ 283 w 155"/>
                  <a:gd name="T39" fmla="*/ 395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5" h="158">
                    <a:moveTo>
                      <a:pt x="113" y="148"/>
                    </a:moveTo>
                    <a:cubicBezTo>
                      <a:pt x="107" y="155"/>
                      <a:pt x="99" y="157"/>
                      <a:pt x="89" y="157"/>
                    </a:cubicBezTo>
                    <a:cubicBezTo>
                      <a:pt x="83" y="158"/>
                      <a:pt x="73" y="158"/>
                      <a:pt x="69" y="152"/>
                    </a:cubicBezTo>
                    <a:cubicBezTo>
                      <a:pt x="58" y="158"/>
                      <a:pt x="23" y="140"/>
                      <a:pt x="28" y="125"/>
                    </a:cubicBezTo>
                    <a:cubicBezTo>
                      <a:pt x="20" y="125"/>
                      <a:pt x="15" y="116"/>
                      <a:pt x="11" y="111"/>
                    </a:cubicBezTo>
                    <a:cubicBezTo>
                      <a:pt x="8" y="106"/>
                      <a:pt x="4" y="100"/>
                      <a:pt x="5" y="94"/>
                    </a:cubicBezTo>
                    <a:cubicBezTo>
                      <a:pt x="5" y="91"/>
                      <a:pt x="7" y="88"/>
                      <a:pt x="6" y="85"/>
                    </a:cubicBezTo>
                    <a:cubicBezTo>
                      <a:pt x="5" y="80"/>
                      <a:pt x="2" y="76"/>
                      <a:pt x="1" y="71"/>
                    </a:cubicBezTo>
                    <a:cubicBezTo>
                      <a:pt x="0" y="62"/>
                      <a:pt x="5" y="54"/>
                      <a:pt x="9" y="47"/>
                    </a:cubicBezTo>
                    <a:cubicBezTo>
                      <a:pt x="13" y="40"/>
                      <a:pt x="16" y="34"/>
                      <a:pt x="25" y="33"/>
                    </a:cubicBezTo>
                    <a:cubicBezTo>
                      <a:pt x="25" y="30"/>
                      <a:pt x="28" y="28"/>
                      <a:pt x="30" y="25"/>
                    </a:cubicBezTo>
                    <a:cubicBezTo>
                      <a:pt x="35" y="20"/>
                      <a:pt x="40" y="15"/>
                      <a:pt x="46" y="12"/>
                    </a:cubicBezTo>
                    <a:cubicBezTo>
                      <a:pt x="57" y="7"/>
                      <a:pt x="74" y="4"/>
                      <a:pt x="82" y="13"/>
                    </a:cubicBezTo>
                    <a:cubicBezTo>
                      <a:pt x="94" y="0"/>
                      <a:pt x="115" y="12"/>
                      <a:pt x="127" y="20"/>
                    </a:cubicBezTo>
                    <a:cubicBezTo>
                      <a:pt x="137" y="27"/>
                      <a:pt x="137" y="37"/>
                      <a:pt x="136" y="47"/>
                    </a:cubicBezTo>
                    <a:cubicBezTo>
                      <a:pt x="144" y="46"/>
                      <a:pt x="150" y="60"/>
                      <a:pt x="152" y="66"/>
                    </a:cubicBezTo>
                    <a:cubicBezTo>
                      <a:pt x="154" y="78"/>
                      <a:pt x="155" y="91"/>
                      <a:pt x="145" y="99"/>
                    </a:cubicBezTo>
                    <a:cubicBezTo>
                      <a:pt x="152" y="105"/>
                      <a:pt x="144" y="124"/>
                      <a:pt x="141" y="130"/>
                    </a:cubicBezTo>
                    <a:cubicBezTo>
                      <a:pt x="134" y="140"/>
                      <a:pt x="126" y="146"/>
                      <a:pt x="114" y="147"/>
                    </a:cubicBezTo>
                    <a:lnTo>
                      <a:pt x="113" y="14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4" name="Freeform 315"/>
              <p:cNvSpPr>
                <a:spLocks/>
              </p:cNvSpPr>
              <p:nvPr/>
            </p:nvSpPr>
            <p:spPr bwMode="auto">
              <a:xfrm>
                <a:off x="2561" y="2909"/>
                <a:ext cx="30" cy="126"/>
              </a:xfrm>
              <a:custGeom>
                <a:avLst/>
                <a:gdLst>
                  <a:gd name="T0" fmla="*/ 0 w 12"/>
                  <a:gd name="T1" fmla="*/ 126 h 47"/>
                  <a:gd name="T2" fmla="*/ 30 w 12"/>
                  <a:gd name="T3" fmla="*/ 0 h 4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cubicBezTo>
                      <a:pt x="0" y="39"/>
                      <a:pt x="12" y="8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5" name="Freeform 316"/>
              <p:cNvSpPr>
                <a:spLocks/>
              </p:cNvSpPr>
              <p:nvPr/>
            </p:nvSpPr>
            <p:spPr bwMode="auto">
              <a:xfrm>
                <a:off x="2458" y="2899"/>
                <a:ext cx="98" cy="64"/>
              </a:xfrm>
              <a:custGeom>
                <a:avLst/>
                <a:gdLst>
                  <a:gd name="T0" fmla="*/ 98 w 39"/>
                  <a:gd name="T1" fmla="*/ 0 h 24"/>
                  <a:gd name="T2" fmla="*/ 0 w 39"/>
                  <a:gd name="T3" fmla="*/ 64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24">
                    <a:moveTo>
                      <a:pt x="39" y="0"/>
                    </a:moveTo>
                    <a:cubicBezTo>
                      <a:pt x="32" y="2"/>
                      <a:pt x="5" y="21"/>
                      <a:pt x="0" y="2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6" name="Freeform 317"/>
              <p:cNvSpPr>
                <a:spLocks/>
              </p:cNvSpPr>
              <p:nvPr/>
            </p:nvSpPr>
            <p:spPr bwMode="auto">
              <a:xfrm>
                <a:off x="2403" y="2856"/>
                <a:ext cx="123" cy="5"/>
              </a:xfrm>
              <a:custGeom>
                <a:avLst/>
                <a:gdLst>
                  <a:gd name="T0" fmla="*/ 123 w 49"/>
                  <a:gd name="T1" fmla="*/ 5 h 2"/>
                  <a:gd name="T2" fmla="*/ 0 w 49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" h="2">
                    <a:moveTo>
                      <a:pt x="49" y="2"/>
                    </a:moveTo>
                    <a:cubicBezTo>
                      <a:pt x="40" y="1"/>
                      <a:pt x="7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7" name="Freeform 318"/>
              <p:cNvSpPr>
                <a:spLocks/>
              </p:cNvSpPr>
              <p:nvPr/>
            </p:nvSpPr>
            <p:spPr bwMode="auto">
              <a:xfrm>
                <a:off x="2451" y="2717"/>
                <a:ext cx="90" cy="96"/>
              </a:xfrm>
              <a:custGeom>
                <a:avLst/>
                <a:gdLst>
                  <a:gd name="T0" fmla="*/ 90 w 36"/>
                  <a:gd name="T1" fmla="*/ 96 h 36"/>
                  <a:gd name="T2" fmla="*/ 0 w 36"/>
                  <a:gd name="T3" fmla="*/ 0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29" y="30"/>
                      <a:pt x="1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8" name="Freeform 319"/>
              <p:cNvSpPr>
                <a:spLocks/>
              </p:cNvSpPr>
              <p:nvPr/>
            </p:nvSpPr>
            <p:spPr bwMode="auto">
              <a:xfrm>
                <a:off x="2583" y="2664"/>
                <a:ext cx="10" cy="128"/>
              </a:xfrm>
              <a:custGeom>
                <a:avLst/>
                <a:gdLst>
                  <a:gd name="T0" fmla="*/ 3 w 4"/>
                  <a:gd name="T1" fmla="*/ 128 h 48"/>
                  <a:gd name="T2" fmla="*/ 10 w 4"/>
                  <a:gd name="T3" fmla="*/ 0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48">
                    <a:moveTo>
                      <a:pt x="1" y="48"/>
                    </a:moveTo>
                    <a:cubicBezTo>
                      <a:pt x="1" y="39"/>
                      <a:pt x="0" y="7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9" name="Freeform 320"/>
              <p:cNvSpPr>
                <a:spLocks/>
              </p:cNvSpPr>
              <p:nvPr/>
            </p:nvSpPr>
            <p:spPr bwMode="auto">
              <a:xfrm>
                <a:off x="2628" y="2755"/>
                <a:ext cx="100" cy="61"/>
              </a:xfrm>
              <a:custGeom>
                <a:avLst/>
                <a:gdLst>
                  <a:gd name="T0" fmla="*/ 0 w 40"/>
                  <a:gd name="T1" fmla="*/ 61 h 23"/>
                  <a:gd name="T2" fmla="*/ 100 w 40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23">
                    <a:moveTo>
                      <a:pt x="0" y="23"/>
                    </a:moveTo>
                    <a:cubicBezTo>
                      <a:pt x="9" y="20"/>
                      <a:pt x="37" y="2"/>
                      <a:pt x="4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0" name="Freeform 321"/>
              <p:cNvSpPr>
                <a:spLocks/>
              </p:cNvSpPr>
              <p:nvPr/>
            </p:nvSpPr>
            <p:spPr bwMode="auto">
              <a:xfrm>
                <a:off x="2633" y="2859"/>
                <a:ext cx="118" cy="40"/>
              </a:xfrm>
              <a:custGeom>
                <a:avLst/>
                <a:gdLst>
                  <a:gd name="T0" fmla="*/ 0 w 47"/>
                  <a:gd name="T1" fmla="*/ 0 h 15"/>
                  <a:gd name="T2" fmla="*/ 118 w 47"/>
                  <a:gd name="T3" fmla="*/ 3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0"/>
                      <a:pt x="40" y="15"/>
                      <a:pt x="47" y="1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1" name="Freeform 322"/>
              <p:cNvSpPr>
                <a:spLocks/>
              </p:cNvSpPr>
              <p:nvPr/>
            </p:nvSpPr>
            <p:spPr bwMode="auto">
              <a:xfrm>
                <a:off x="2616" y="2891"/>
                <a:ext cx="55" cy="128"/>
              </a:xfrm>
              <a:custGeom>
                <a:avLst/>
                <a:gdLst>
                  <a:gd name="T0" fmla="*/ 55 w 22"/>
                  <a:gd name="T1" fmla="*/ 128 h 48"/>
                  <a:gd name="T2" fmla="*/ 0 w 22"/>
                  <a:gd name="T3" fmla="*/ 0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48">
                    <a:moveTo>
                      <a:pt x="22" y="48"/>
                    </a:moveTo>
                    <a:cubicBezTo>
                      <a:pt x="21" y="43"/>
                      <a:pt x="3" y="3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2" name="Line 323"/>
              <p:cNvSpPr>
                <a:spLocks noChangeShapeType="1"/>
              </p:cNvSpPr>
              <p:nvPr/>
            </p:nvSpPr>
            <p:spPr bwMode="auto">
              <a:xfrm flipH="1" flipV="1">
                <a:off x="2303" y="2045"/>
                <a:ext cx="80" cy="75"/>
              </a:xfrm>
              <a:prstGeom prst="lin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3" name="Freeform 324"/>
              <p:cNvSpPr>
                <a:spLocks/>
              </p:cNvSpPr>
              <p:nvPr/>
            </p:nvSpPr>
            <p:spPr bwMode="auto">
              <a:xfrm>
                <a:off x="2213" y="2059"/>
                <a:ext cx="48" cy="112"/>
              </a:xfrm>
              <a:custGeom>
                <a:avLst/>
                <a:gdLst>
                  <a:gd name="T0" fmla="*/ 3 w 19"/>
                  <a:gd name="T1" fmla="*/ 112 h 42"/>
                  <a:gd name="T2" fmla="*/ 48 w 19"/>
                  <a:gd name="T3" fmla="*/ 0 h 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42">
                    <a:moveTo>
                      <a:pt x="1" y="42"/>
                    </a:moveTo>
                    <a:cubicBezTo>
                      <a:pt x="0" y="36"/>
                      <a:pt x="16" y="6"/>
                      <a:pt x="19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4" name="Freeform 325"/>
              <p:cNvSpPr>
                <a:spLocks/>
              </p:cNvSpPr>
              <p:nvPr/>
            </p:nvSpPr>
            <p:spPr bwMode="auto">
              <a:xfrm>
                <a:off x="2126" y="2035"/>
                <a:ext cx="120" cy="48"/>
              </a:xfrm>
              <a:custGeom>
                <a:avLst/>
                <a:gdLst>
                  <a:gd name="T0" fmla="*/ 0 w 48"/>
                  <a:gd name="T1" fmla="*/ 48 h 18"/>
                  <a:gd name="T2" fmla="*/ 120 w 48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cubicBezTo>
                      <a:pt x="3" y="14"/>
                      <a:pt x="44" y="3"/>
                      <a:pt x="4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5" name="Freeform 326"/>
              <p:cNvSpPr>
                <a:spLocks/>
              </p:cNvSpPr>
              <p:nvPr/>
            </p:nvSpPr>
            <p:spPr bwMode="auto">
              <a:xfrm>
                <a:off x="2113" y="1963"/>
                <a:ext cx="128" cy="37"/>
              </a:xfrm>
              <a:custGeom>
                <a:avLst/>
                <a:gdLst>
                  <a:gd name="T0" fmla="*/ 0 w 51"/>
                  <a:gd name="T1" fmla="*/ 0 h 14"/>
                  <a:gd name="T2" fmla="*/ 128 w 51"/>
                  <a:gd name="T3" fmla="*/ 37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1" h="14">
                    <a:moveTo>
                      <a:pt x="0" y="0"/>
                    </a:moveTo>
                    <a:cubicBezTo>
                      <a:pt x="4" y="3"/>
                      <a:pt x="43" y="12"/>
                      <a:pt x="51" y="1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6" name="Freeform 327"/>
              <p:cNvSpPr>
                <a:spLocks/>
              </p:cNvSpPr>
              <p:nvPr/>
            </p:nvSpPr>
            <p:spPr bwMode="auto">
              <a:xfrm>
                <a:off x="2181" y="1859"/>
                <a:ext cx="62" cy="114"/>
              </a:xfrm>
              <a:custGeom>
                <a:avLst/>
                <a:gdLst>
                  <a:gd name="T0" fmla="*/ 0 w 25"/>
                  <a:gd name="T1" fmla="*/ 0 h 43"/>
                  <a:gd name="T2" fmla="*/ 62 w 25"/>
                  <a:gd name="T3" fmla="*/ 114 h 4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43">
                    <a:moveTo>
                      <a:pt x="0" y="0"/>
                    </a:moveTo>
                    <a:cubicBezTo>
                      <a:pt x="1" y="4"/>
                      <a:pt x="21" y="38"/>
                      <a:pt x="25" y="4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7" name="Freeform 328"/>
              <p:cNvSpPr>
                <a:spLocks/>
              </p:cNvSpPr>
              <p:nvPr/>
            </p:nvSpPr>
            <p:spPr bwMode="auto">
              <a:xfrm>
                <a:off x="2301" y="1891"/>
                <a:ext cx="92" cy="74"/>
              </a:xfrm>
              <a:custGeom>
                <a:avLst/>
                <a:gdLst>
                  <a:gd name="T0" fmla="*/ 0 w 37"/>
                  <a:gd name="T1" fmla="*/ 74 h 28"/>
                  <a:gd name="T2" fmla="*/ 92 w 37"/>
                  <a:gd name="T3" fmla="*/ 0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28">
                    <a:moveTo>
                      <a:pt x="0" y="28"/>
                    </a:moveTo>
                    <a:cubicBezTo>
                      <a:pt x="2" y="24"/>
                      <a:pt x="33" y="1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8" name="Freeform 329"/>
              <p:cNvSpPr>
                <a:spLocks/>
              </p:cNvSpPr>
              <p:nvPr/>
            </p:nvSpPr>
            <p:spPr bwMode="auto">
              <a:xfrm>
                <a:off x="2316" y="1995"/>
                <a:ext cx="125" cy="8"/>
              </a:xfrm>
              <a:custGeom>
                <a:avLst/>
                <a:gdLst>
                  <a:gd name="T0" fmla="*/ 0 w 50"/>
                  <a:gd name="T1" fmla="*/ 3 h 3"/>
                  <a:gd name="T2" fmla="*/ 125 w 50"/>
                  <a:gd name="T3" fmla="*/ 8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" h="3">
                    <a:moveTo>
                      <a:pt x="0" y="1"/>
                    </a:moveTo>
                    <a:cubicBezTo>
                      <a:pt x="5" y="1"/>
                      <a:pt x="44" y="0"/>
                      <a:pt x="50" y="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9" name="Freeform 330"/>
              <p:cNvSpPr>
                <a:spLocks/>
              </p:cNvSpPr>
              <p:nvPr/>
            </p:nvSpPr>
            <p:spPr bwMode="auto">
              <a:xfrm>
                <a:off x="3256" y="2549"/>
                <a:ext cx="100" cy="78"/>
              </a:xfrm>
              <a:custGeom>
                <a:avLst/>
                <a:gdLst>
                  <a:gd name="T0" fmla="*/ 100 w 40"/>
                  <a:gd name="T1" fmla="*/ 0 h 29"/>
                  <a:gd name="T2" fmla="*/ 0 w 40"/>
                  <a:gd name="T3" fmla="*/ 78 h 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29">
                    <a:moveTo>
                      <a:pt x="40" y="0"/>
                    </a:moveTo>
                    <a:cubicBezTo>
                      <a:pt x="36" y="6"/>
                      <a:pt x="3" y="27"/>
                      <a:pt x="0" y="2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0" name="Freeform 331"/>
              <p:cNvSpPr>
                <a:spLocks/>
              </p:cNvSpPr>
              <p:nvPr/>
            </p:nvSpPr>
            <p:spPr bwMode="auto">
              <a:xfrm>
                <a:off x="3393" y="2557"/>
                <a:ext cx="35" cy="142"/>
              </a:xfrm>
              <a:custGeom>
                <a:avLst/>
                <a:gdLst>
                  <a:gd name="T0" fmla="*/ 35 w 14"/>
                  <a:gd name="T1" fmla="*/ 142 h 53"/>
                  <a:gd name="T2" fmla="*/ 0 w 14"/>
                  <a:gd name="T3" fmla="*/ 0 h 5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53">
                    <a:moveTo>
                      <a:pt x="14" y="53"/>
                    </a:moveTo>
                    <a:cubicBezTo>
                      <a:pt x="10" y="46"/>
                      <a:pt x="2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1" name="Freeform 332"/>
              <p:cNvSpPr>
                <a:spLocks/>
              </p:cNvSpPr>
              <p:nvPr/>
            </p:nvSpPr>
            <p:spPr bwMode="auto">
              <a:xfrm>
                <a:off x="3426" y="2531"/>
                <a:ext cx="95" cy="66"/>
              </a:xfrm>
              <a:custGeom>
                <a:avLst/>
                <a:gdLst>
                  <a:gd name="T0" fmla="*/ 95 w 38"/>
                  <a:gd name="T1" fmla="*/ 66 h 25"/>
                  <a:gd name="T2" fmla="*/ 0 w 38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25">
                    <a:moveTo>
                      <a:pt x="38" y="25"/>
                    </a:moveTo>
                    <a:cubicBezTo>
                      <a:pt x="32" y="21"/>
                      <a:pt x="7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2" name="Freeform 333"/>
              <p:cNvSpPr>
                <a:spLocks/>
              </p:cNvSpPr>
              <p:nvPr/>
            </p:nvSpPr>
            <p:spPr bwMode="auto">
              <a:xfrm>
                <a:off x="3418" y="2435"/>
                <a:ext cx="75" cy="48"/>
              </a:xfrm>
              <a:custGeom>
                <a:avLst/>
                <a:gdLst>
                  <a:gd name="T0" fmla="*/ 75 w 30"/>
                  <a:gd name="T1" fmla="*/ 0 h 18"/>
                  <a:gd name="T2" fmla="*/ 0 w 30"/>
                  <a:gd name="T3" fmla="*/ 48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22" y="4"/>
                      <a:pt x="3" y="15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3" name="Freeform 334"/>
              <p:cNvSpPr>
                <a:spLocks/>
              </p:cNvSpPr>
              <p:nvPr/>
            </p:nvSpPr>
            <p:spPr bwMode="auto">
              <a:xfrm>
                <a:off x="3371" y="2352"/>
                <a:ext cx="15" cy="123"/>
              </a:xfrm>
              <a:custGeom>
                <a:avLst/>
                <a:gdLst>
                  <a:gd name="T0" fmla="*/ 3 w 6"/>
                  <a:gd name="T1" fmla="*/ 123 h 46"/>
                  <a:gd name="T2" fmla="*/ 15 w 6"/>
                  <a:gd name="T3" fmla="*/ 0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6">
                    <a:moveTo>
                      <a:pt x="1" y="46"/>
                    </a:moveTo>
                    <a:cubicBezTo>
                      <a:pt x="0" y="39"/>
                      <a:pt x="5" y="3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4" name="Freeform 335"/>
              <p:cNvSpPr>
                <a:spLocks/>
              </p:cNvSpPr>
              <p:nvPr/>
            </p:nvSpPr>
            <p:spPr bwMode="auto">
              <a:xfrm>
                <a:off x="3221" y="2453"/>
                <a:ext cx="120" cy="48"/>
              </a:xfrm>
              <a:custGeom>
                <a:avLst/>
                <a:gdLst>
                  <a:gd name="T0" fmla="*/ 120 w 48"/>
                  <a:gd name="T1" fmla="*/ 48 h 18"/>
                  <a:gd name="T2" fmla="*/ 0 w 48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18">
                    <a:moveTo>
                      <a:pt x="48" y="18"/>
                    </a:moveTo>
                    <a:cubicBezTo>
                      <a:pt x="41" y="14"/>
                      <a:pt x="3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5" name="Freeform 336"/>
              <p:cNvSpPr>
                <a:spLocks/>
              </p:cNvSpPr>
              <p:nvPr/>
            </p:nvSpPr>
            <p:spPr bwMode="auto">
              <a:xfrm>
                <a:off x="2498" y="1792"/>
                <a:ext cx="680" cy="840"/>
              </a:xfrm>
              <a:custGeom>
                <a:avLst/>
                <a:gdLst>
                  <a:gd name="T0" fmla="*/ 418 w 272"/>
                  <a:gd name="T1" fmla="*/ 821 h 315"/>
                  <a:gd name="T2" fmla="*/ 558 w 272"/>
                  <a:gd name="T3" fmla="*/ 723 h 315"/>
                  <a:gd name="T4" fmla="*/ 605 w 272"/>
                  <a:gd name="T5" fmla="*/ 648 h 315"/>
                  <a:gd name="T6" fmla="*/ 630 w 272"/>
                  <a:gd name="T7" fmla="*/ 587 h 315"/>
                  <a:gd name="T8" fmla="*/ 655 w 272"/>
                  <a:gd name="T9" fmla="*/ 536 h 315"/>
                  <a:gd name="T10" fmla="*/ 655 w 272"/>
                  <a:gd name="T11" fmla="*/ 491 h 315"/>
                  <a:gd name="T12" fmla="*/ 680 w 272"/>
                  <a:gd name="T13" fmla="*/ 411 h 315"/>
                  <a:gd name="T14" fmla="*/ 658 w 272"/>
                  <a:gd name="T15" fmla="*/ 312 h 315"/>
                  <a:gd name="T16" fmla="*/ 623 w 272"/>
                  <a:gd name="T17" fmla="*/ 277 h 315"/>
                  <a:gd name="T18" fmla="*/ 603 w 272"/>
                  <a:gd name="T19" fmla="*/ 243 h 315"/>
                  <a:gd name="T20" fmla="*/ 553 w 272"/>
                  <a:gd name="T21" fmla="*/ 243 h 315"/>
                  <a:gd name="T22" fmla="*/ 518 w 272"/>
                  <a:gd name="T23" fmla="*/ 163 h 315"/>
                  <a:gd name="T24" fmla="*/ 505 w 272"/>
                  <a:gd name="T25" fmla="*/ 157 h 315"/>
                  <a:gd name="T26" fmla="*/ 498 w 272"/>
                  <a:gd name="T27" fmla="*/ 133 h 315"/>
                  <a:gd name="T28" fmla="*/ 465 w 272"/>
                  <a:gd name="T29" fmla="*/ 99 h 315"/>
                  <a:gd name="T30" fmla="*/ 415 w 272"/>
                  <a:gd name="T31" fmla="*/ 80 h 315"/>
                  <a:gd name="T32" fmla="*/ 388 w 272"/>
                  <a:gd name="T33" fmla="*/ 67 h 315"/>
                  <a:gd name="T34" fmla="*/ 325 w 272"/>
                  <a:gd name="T35" fmla="*/ 32 h 315"/>
                  <a:gd name="T36" fmla="*/ 283 w 272"/>
                  <a:gd name="T37" fmla="*/ 8 h 315"/>
                  <a:gd name="T38" fmla="*/ 220 w 272"/>
                  <a:gd name="T39" fmla="*/ 37 h 315"/>
                  <a:gd name="T40" fmla="*/ 118 w 272"/>
                  <a:gd name="T41" fmla="*/ 117 h 315"/>
                  <a:gd name="T42" fmla="*/ 93 w 272"/>
                  <a:gd name="T43" fmla="*/ 157 h 315"/>
                  <a:gd name="T44" fmla="*/ 43 w 272"/>
                  <a:gd name="T45" fmla="*/ 208 h 315"/>
                  <a:gd name="T46" fmla="*/ 18 w 272"/>
                  <a:gd name="T47" fmla="*/ 293 h 315"/>
                  <a:gd name="T48" fmla="*/ 15 w 272"/>
                  <a:gd name="T49" fmla="*/ 336 h 315"/>
                  <a:gd name="T50" fmla="*/ 10 w 272"/>
                  <a:gd name="T51" fmla="*/ 376 h 315"/>
                  <a:gd name="T52" fmla="*/ 28 w 272"/>
                  <a:gd name="T53" fmla="*/ 467 h 315"/>
                  <a:gd name="T54" fmla="*/ 73 w 272"/>
                  <a:gd name="T55" fmla="*/ 611 h 315"/>
                  <a:gd name="T56" fmla="*/ 98 w 272"/>
                  <a:gd name="T57" fmla="*/ 627 h 315"/>
                  <a:gd name="T58" fmla="*/ 115 w 272"/>
                  <a:gd name="T59" fmla="*/ 664 h 315"/>
                  <a:gd name="T60" fmla="*/ 168 w 272"/>
                  <a:gd name="T61" fmla="*/ 744 h 315"/>
                  <a:gd name="T62" fmla="*/ 280 w 272"/>
                  <a:gd name="T63" fmla="*/ 813 h 315"/>
                  <a:gd name="T64" fmla="*/ 418 w 272"/>
                  <a:gd name="T65" fmla="*/ 821 h 3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2" h="315">
                    <a:moveTo>
                      <a:pt x="167" y="308"/>
                    </a:moveTo>
                    <a:cubicBezTo>
                      <a:pt x="188" y="303"/>
                      <a:pt x="212" y="288"/>
                      <a:pt x="223" y="271"/>
                    </a:cubicBezTo>
                    <a:cubicBezTo>
                      <a:pt x="229" y="261"/>
                      <a:pt x="236" y="252"/>
                      <a:pt x="242" y="243"/>
                    </a:cubicBezTo>
                    <a:cubicBezTo>
                      <a:pt x="247" y="235"/>
                      <a:pt x="249" y="227"/>
                      <a:pt x="252" y="220"/>
                    </a:cubicBezTo>
                    <a:cubicBezTo>
                      <a:pt x="256" y="214"/>
                      <a:pt x="260" y="208"/>
                      <a:pt x="262" y="201"/>
                    </a:cubicBezTo>
                    <a:cubicBezTo>
                      <a:pt x="263" y="196"/>
                      <a:pt x="261" y="190"/>
                      <a:pt x="262" y="184"/>
                    </a:cubicBezTo>
                    <a:cubicBezTo>
                      <a:pt x="265" y="174"/>
                      <a:pt x="272" y="166"/>
                      <a:pt x="272" y="154"/>
                    </a:cubicBezTo>
                    <a:cubicBezTo>
                      <a:pt x="272" y="142"/>
                      <a:pt x="271" y="126"/>
                      <a:pt x="263" y="117"/>
                    </a:cubicBezTo>
                    <a:cubicBezTo>
                      <a:pt x="259" y="112"/>
                      <a:pt x="253" y="109"/>
                      <a:pt x="249" y="104"/>
                    </a:cubicBezTo>
                    <a:cubicBezTo>
                      <a:pt x="247" y="100"/>
                      <a:pt x="246" y="94"/>
                      <a:pt x="241" y="91"/>
                    </a:cubicBezTo>
                    <a:cubicBezTo>
                      <a:pt x="237" y="89"/>
                      <a:pt x="226" y="90"/>
                      <a:pt x="221" y="91"/>
                    </a:cubicBezTo>
                    <a:cubicBezTo>
                      <a:pt x="215" y="82"/>
                      <a:pt x="215" y="71"/>
                      <a:pt x="207" y="61"/>
                    </a:cubicBezTo>
                    <a:cubicBezTo>
                      <a:pt x="206" y="60"/>
                      <a:pt x="204" y="60"/>
                      <a:pt x="202" y="59"/>
                    </a:cubicBezTo>
                    <a:cubicBezTo>
                      <a:pt x="201" y="57"/>
                      <a:pt x="200" y="52"/>
                      <a:pt x="199" y="50"/>
                    </a:cubicBezTo>
                    <a:cubicBezTo>
                      <a:pt x="196" y="45"/>
                      <a:pt x="190" y="41"/>
                      <a:pt x="186" y="37"/>
                    </a:cubicBezTo>
                    <a:cubicBezTo>
                      <a:pt x="178" y="31"/>
                      <a:pt x="174" y="31"/>
                      <a:pt x="166" y="30"/>
                    </a:cubicBezTo>
                    <a:cubicBezTo>
                      <a:pt x="158" y="28"/>
                      <a:pt x="161" y="30"/>
                      <a:pt x="155" y="25"/>
                    </a:cubicBezTo>
                    <a:cubicBezTo>
                      <a:pt x="147" y="18"/>
                      <a:pt x="140" y="16"/>
                      <a:pt x="130" y="12"/>
                    </a:cubicBezTo>
                    <a:cubicBezTo>
                      <a:pt x="124" y="10"/>
                      <a:pt x="119" y="5"/>
                      <a:pt x="113" y="3"/>
                    </a:cubicBezTo>
                    <a:cubicBezTo>
                      <a:pt x="99" y="0"/>
                      <a:pt x="97" y="8"/>
                      <a:pt x="88" y="14"/>
                    </a:cubicBezTo>
                    <a:cubicBezTo>
                      <a:pt x="75" y="24"/>
                      <a:pt x="58" y="30"/>
                      <a:pt x="47" y="44"/>
                    </a:cubicBezTo>
                    <a:cubicBezTo>
                      <a:pt x="43" y="49"/>
                      <a:pt x="42" y="54"/>
                      <a:pt x="37" y="59"/>
                    </a:cubicBezTo>
                    <a:cubicBezTo>
                      <a:pt x="29" y="66"/>
                      <a:pt x="23" y="68"/>
                      <a:pt x="17" y="78"/>
                    </a:cubicBezTo>
                    <a:cubicBezTo>
                      <a:pt x="11" y="88"/>
                      <a:pt x="10" y="98"/>
                      <a:pt x="7" y="110"/>
                    </a:cubicBezTo>
                    <a:cubicBezTo>
                      <a:pt x="5" y="116"/>
                      <a:pt x="6" y="121"/>
                      <a:pt x="6" y="126"/>
                    </a:cubicBezTo>
                    <a:cubicBezTo>
                      <a:pt x="5" y="130"/>
                      <a:pt x="5" y="136"/>
                      <a:pt x="4" y="141"/>
                    </a:cubicBezTo>
                    <a:cubicBezTo>
                      <a:pt x="2" y="150"/>
                      <a:pt x="1" y="169"/>
                      <a:pt x="11" y="175"/>
                    </a:cubicBezTo>
                    <a:cubicBezTo>
                      <a:pt x="0" y="191"/>
                      <a:pt x="17" y="220"/>
                      <a:pt x="29" y="229"/>
                    </a:cubicBezTo>
                    <a:cubicBezTo>
                      <a:pt x="33" y="232"/>
                      <a:pt x="37" y="232"/>
                      <a:pt x="39" y="235"/>
                    </a:cubicBezTo>
                    <a:cubicBezTo>
                      <a:pt x="42" y="238"/>
                      <a:pt x="44" y="245"/>
                      <a:pt x="46" y="249"/>
                    </a:cubicBezTo>
                    <a:cubicBezTo>
                      <a:pt x="52" y="263"/>
                      <a:pt x="54" y="271"/>
                      <a:pt x="67" y="279"/>
                    </a:cubicBezTo>
                    <a:cubicBezTo>
                      <a:pt x="75" y="298"/>
                      <a:pt x="98" y="305"/>
                      <a:pt x="112" y="305"/>
                    </a:cubicBezTo>
                    <a:cubicBezTo>
                      <a:pt x="130" y="304"/>
                      <a:pt x="132" y="315"/>
                      <a:pt x="167" y="30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6" name="Freeform 337"/>
              <p:cNvSpPr>
                <a:spLocks/>
              </p:cNvSpPr>
              <p:nvPr/>
            </p:nvSpPr>
            <p:spPr bwMode="auto">
              <a:xfrm>
                <a:off x="2018" y="1075"/>
                <a:ext cx="1808" cy="2066"/>
              </a:xfrm>
              <a:custGeom>
                <a:avLst/>
                <a:gdLst>
                  <a:gd name="T0" fmla="*/ 40 w 723"/>
                  <a:gd name="T1" fmla="*/ 1301 h 775"/>
                  <a:gd name="T2" fmla="*/ 35 w 723"/>
                  <a:gd name="T3" fmla="*/ 866 h 775"/>
                  <a:gd name="T4" fmla="*/ 323 w 723"/>
                  <a:gd name="T5" fmla="*/ 520 h 775"/>
                  <a:gd name="T6" fmla="*/ 538 w 723"/>
                  <a:gd name="T7" fmla="*/ 181 h 775"/>
                  <a:gd name="T8" fmla="*/ 1113 w 723"/>
                  <a:gd name="T9" fmla="*/ 283 h 775"/>
                  <a:gd name="T10" fmla="*/ 1458 w 723"/>
                  <a:gd name="T11" fmla="*/ 507 h 775"/>
                  <a:gd name="T12" fmla="*/ 1583 w 723"/>
                  <a:gd name="T13" fmla="*/ 1008 h 775"/>
                  <a:gd name="T14" fmla="*/ 1635 w 723"/>
                  <a:gd name="T15" fmla="*/ 1520 h 775"/>
                  <a:gd name="T16" fmla="*/ 1138 w 723"/>
                  <a:gd name="T17" fmla="*/ 1959 h 775"/>
                  <a:gd name="T18" fmla="*/ 858 w 723"/>
                  <a:gd name="T19" fmla="*/ 2061 h 775"/>
                  <a:gd name="T20" fmla="*/ 40 w 723"/>
                  <a:gd name="T21" fmla="*/ 1301 h 7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3" h="775">
                    <a:moveTo>
                      <a:pt x="16" y="488"/>
                    </a:moveTo>
                    <a:cubicBezTo>
                      <a:pt x="0" y="425"/>
                      <a:pt x="1" y="359"/>
                      <a:pt x="14" y="325"/>
                    </a:cubicBezTo>
                    <a:cubicBezTo>
                      <a:pt x="42" y="251"/>
                      <a:pt x="96" y="228"/>
                      <a:pt x="129" y="195"/>
                    </a:cubicBezTo>
                    <a:cubicBezTo>
                      <a:pt x="162" y="162"/>
                      <a:pt x="167" y="94"/>
                      <a:pt x="215" y="68"/>
                    </a:cubicBezTo>
                    <a:cubicBezTo>
                      <a:pt x="341" y="0"/>
                      <a:pt x="411" y="79"/>
                      <a:pt x="445" y="106"/>
                    </a:cubicBezTo>
                    <a:cubicBezTo>
                      <a:pt x="479" y="133"/>
                      <a:pt x="512" y="119"/>
                      <a:pt x="583" y="190"/>
                    </a:cubicBezTo>
                    <a:cubicBezTo>
                      <a:pt x="655" y="260"/>
                      <a:pt x="602" y="324"/>
                      <a:pt x="633" y="378"/>
                    </a:cubicBezTo>
                    <a:cubicBezTo>
                      <a:pt x="647" y="402"/>
                      <a:pt x="723" y="481"/>
                      <a:pt x="654" y="570"/>
                    </a:cubicBezTo>
                    <a:cubicBezTo>
                      <a:pt x="585" y="660"/>
                      <a:pt x="555" y="637"/>
                      <a:pt x="455" y="735"/>
                    </a:cubicBezTo>
                    <a:cubicBezTo>
                      <a:pt x="435" y="753"/>
                      <a:pt x="374" y="775"/>
                      <a:pt x="343" y="773"/>
                    </a:cubicBezTo>
                    <a:cubicBezTo>
                      <a:pt x="132" y="771"/>
                      <a:pt x="61" y="665"/>
                      <a:pt x="16" y="48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7" name="Freeform 338"/>
              <p:cNvSpPr>
                <a:spLocks/>
              </p:cNvSpPr>
              <p:nvPr/>
            </p:nvSpPr>
            <p:spPr bwMode="auto">
              <a:xfrm>
                <a:off x="2858" y="2392"/>
                <a:ext cx="205" cy="224"/>
              </a:xfrm>
              <a:custGeom>
                <a:avLst/>
                <a:gdLst>
                  <a:gd name="T0" fmla="*/ 35 w 82"/>
                  <a:gd name="T1" fmla="*/ 64 h 84"/>
                  <a:gd name="T2" fmla="*/ 33 w 82"/>
                  <a:gd name="T3" fmla="*/ 107 h 84"/>
                  <a:gd name="T4" fmla="*/ 8 w 82"/>
                  <a:gd name="T5" fmla="*/ 168 h 84"/>
                  <a:gd name="T6" fmla="*/ 30 w 82"/>
                  <a:gd name="T7" fmla="*/ 205 h 84"/>
                  <a:gd name="T8" fmla="*/ 40 w 82"/>
                  <a:gd name="T9" fmla="*/ 224 h 84"/>
                  <a:gd name="T10" fmla="*/ 58 w 82"/>
                  <a:gd name="T11" fmla="*/ 221 h 84"/>
                  <a:gd name="T12" fmla="*/ 198 w 82"/>
                  <a:gd name="T13" fmla="*/ 123 h 84"/>
                  <a:gd name="T14" fmla="*/ 205 w 82"/>
                  <a:gd name="T15" fmla="*/ 112 h 84"/>
                  <a:gd name="T16" fmla="*/ 148 w 82"/>
                  <a:gd name="T17" fmla="*/ 29 h 84"/>
                  <a:gd name="T18" fmla="*/ 100 w 82"/>
                  <a:gd name="T19" fmla="*/ 5 h 84"/>
                  <a:gd name="T20" fmla="*/ 35 w 82"/>
                  <a:gd name="T21" fmla="*/ 64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" h="84">
                    <a:moveTo>
                      <a:pt x="14" y="24"/>
                    </a:moveTo>
                    <a:cubicBezTo>
                      <a:pt x="14" y="30"/>
                      <a:pt x="15" y="34"/>
                      <a:pt x="13" y="40"/>
                    </a:cubicBezTo>
                    <a:cubicBezTo>
                      <a:pt x="9" y="49"/>
                      <a:pt x="0" y="53"/>
                      <a:pt x="3" y="63"/>
                    </a:cubicBezTo>
                    <a:cubicBezTo>
                      <a:pt x="4" y="68"/>
                      <a:pt x="9" y="73"/>
                      <a:pt x="12" y="77"/>
                    </a:cubicBezTo>
                    <a:cubicBezTo>
                      <a:pt x="13" y="79"/>
                      <a:pt x="15" y="82"/>
                      <a:pt x="16" y="84"/>
                    </a:cubicBezTo>
                    <a:cubicBezTo>
                      <a:pt x="18" y="84"/>
                      <a:pt x="21" y="84"/>
                      <a:pt x="23" y="83"/>
                    </a:cubicBezTo>
                    <a:cubicBezTo>
                      <a:pt x="44" y="78"/>
                      <a:pt x="68" y="63"/>
                      <a:pt x="79" y="46"/>
                    </a:cubicBezTo>
                    <a:cubicBezTo>
                      <a:pt x="80" y="44"/>
                      <a:pt x="81" y="43"/>
                      <a:pt x="82" y="42"/>
                    </a:cubicBezTo>
                    <a:cubicBezTo>
                      <a:pt x="77" y="30"/>
                      <a:pt x="66" y="21"/>
                      <a:pt x="59" y="11"/>
                    </a:cubicBezTo>
                    <a:cubicBezTo>
                      <a:pt x="51" y="0"/>
                      <a:pt x="52" y="0"/>
                      <a:pt x="40" y="2"/>
                    </a:cubicBezTo>
                    <a:cubicBezTo>
                      <a:pt x="22" y="4"/>
                      <a:pt x="15" y="5"/>
                      <a:pt x="14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8" name="Freeform 339"/>
              <p:cNvSpPr>
                <a:spLocks/>
              </p:cNvSpPr>
              <p:nvPr/>
            </p:nvSpPr>
            <p:spPr bwMode="auto">
              <a:xfrm>
                <a:off x="3023" y="2165"/>
                <a:ext cx="153" cy="75"/>
              </a:xfrm>
              <a:custGeom>
                <a:avLst/>
                <a:gdLst>
                  <a:gd name="T0" fmla="*/ 0 w 61"/>
                  <a:gd name="T1" fmla="*/ 75 h 28"/>
                  <a:gd name="T2" fmla="*/ 68 w 61"/>
                  <a:gd name="T3" fmla="*/ 27 h 28"/>
                  <a:gd name="T4" fmla="*/ 100 w 61"/>
                  <a:gd name="T5" fmla="*/ 11 h 28"/>
                  <a:gd name="T6" fmla="*/ 153 w 61"/>
                  <a:gd name="T7" fmla="*/ 5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28">
                    <a:moveTo>
                      <a:pt x="0" y="28"/>
                    </a:moveTo>
                    <a:cubicBezTo>
                      <a:pt x="8" y="19"/>
                      <a:pt x="18" y="17"/>
                      <a:pt x="27" y="10"/>
                    </a:cubicBezTo>
                    <a:cubicBezTo>
                      <a:pt x="31" y="7"/>
                      <a:pt x="34" y="4"/>
                      <a:pt x="40" y="4"/>
                    </a:cubicBezTo>
                    <a:cubicBezTo>
                      <a:pt x="45" y="3"/>
                      <a:pt x="57" y="0"/>
                      <a:pt x="61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9" name="Freeform 340"/>
              <p:cNvSpPr>
                <a:spLocks/>
              </p:cNvSpPr>
              <p:nvPr/>
            </p:nvSpPr>
            <p:spPr bwMode="auto">
              <a:xfrm>
                <a:off x="2993" y="2083"/>
                <a:ext cx="108" cy="96"/>
              </a:xfrm>
              <a:custGeom>
                <a:avLst/>
                <a:gdLst>
                  <a:gd name="T0" fmla="*/ 108 w 43"/>
                  <a:gd name="T1" fmla="*/ 96 h 36"/>
                  <a:gd name="T2" fmla="*/ 93 w 43"/>
                  <a:gd name="T3" fmla="*/ 69 h 36"/>
                  <a:gd name="T4" fmla="*/ 85 w 43"/>
                  <a:gd name="T5" fmla="*/ 51 h 36"/>
                  <a:gd name="T6" fmla="*/ 40 w 43"/>
                  <a:gd name="T7" fmla="*/ 53 h 36"/>
                  <a:gd name="T8" fmla="*/ 25 w 43"/>
                  <a:gd name="T9" fmla="*/ 48 h 36"/>
                  <a:gd name="T10" fmla="*/ 13 w 43"/>
                  <a:gd name="T11" fmla="*/ 29 h 36"/>
                  <a:gd name="T12" fmla="*/ 0 w 43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36">
                    <a:moveTo>
                      <a:pt x="43" y="36"/>
                    </a:moveTo>
                    <a:cubicBezTo>
                      <a:pt x="41" y="32"/>
                      <a:pt x="38" y="30"/>
                      <a:pt x="37" y="26"/>
                    </a:cubicBezTo>
                    <a:cubicBezTo>
                      <a:pt x="36" y="24"/>
                      <a:pt x="35" y="20"/>
                      <a:pt x="34" y="19"/>
                    </a:cubicBezTo>
                    <a:cubicBezTo>
                      <a:pt x="29" y="16"/>
                      <a:pt x="21" y="20"/>
                      <a:pt x="16" y="20"/>
                    </a:cubicBezTo>
                    <a:cubicBezTo>
                      <a:pt x="11" y="20"/>
                      <a:pt x="14" y="21"/>
                      <a:pt x="10" y="18"/>
                    </a:cubicBezTo>
                    <a:cubicBezTo>
                      <a:pt x="8" y="17"/>
                      <a:pt x="6" y="13"/>
                      <a:pt x="5" y="11"/>
                    </a:cubicBezTo>
                    <a:cubicBezTo>
                      <a:pt x="3" y="8"/>
                      <a:pt x="0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0" name="Freeform 341"/>
              <p:cNvSpPr>
                <a:spLocks/>
              </p:cNvSpPr>
              <p:nvPr/>
            </p:nvSpPr>
            <p:spPr bwMode="auto">
              <a:xfrm>
                <a:off x="3076" y="2069"/>
                <a:ext cx="40" cy="62"/>
              </a:xfrm>
              <a:custGeom>
                <a:avLst/>
                <a:gdLst>
                  <a:gd name="T0" fmla="*/ 0 w 16"/>
                  <a:gd name="T1" fmla="*/ 62 h 23"/>
                  <a:gd name="T2" fmla="*/ 40 w 16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3">
                    <a:moveTo>
                      <a:pt x="0" y="23"/>
                    </a:moveTo>
                    <a:cubicBezTo>
                      <a:pt x="1" y="15"/>
                      <a:pt x="14" y="6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1" name="Freeform 342"/>
              <p:cNvSpPr>
                <a:spLocks/>
              </p:cNvSpPr>
              <p:nvPr/>
            </p:nvSpPr>
            <p:spPr bwMode="auto">
              <a:xfrm>
                <a:off x="2598" y="2184"/>
                <a:ext cx="428" cy="235"/>
              </a:xfrm>
              <a:custGeom>
                <a:avLst/>
                <a:gdLst>
                  <a:gd name="T0" fmla="*/ 428 w 171"/>
                  <a:gd name="T1" fmla="*/ 59 h 88"/>
                  <a:gd name="T2" fmla="*/ 358 w 171"/>
                  <a:gd name="T3" fmla="*/ 13 h 88"/>
                  <a:gd name="T4" fmla="*/ 300 w 171"/>
                  <a:gd name="T5" fmla="*/ 24 h 88"/>
                  <a:gd name="T6" fmla="*/ 238 w 171"/>
                  <a:gd name="T7" fmla="*/ 37 h 88"/>
                  <a:gd name="T8" fmla="*/ 183 w 171"/>
                  <a:gd name="T9" fmla="*/ 83 h 88"/>
                  <a:gd name="T10" fmla="*/ 123 w 171"/>
                  <a:gd name="T11" fmla="*/ 109 h 88"/>
                  <a:gd name="T12" fmla="*/ 98 w 171"/>
                  <a:gd name="T13" fmla="*/ 123 h 88"/>
                  <a:gd name="T14" fmla="*/ 80 w 171"/>
                  <a:gd name="T15" fmla="*/ 144 h 88"/>
                  <a:gd name="T16" fmla="*/ 33 w 171"/>
                  <a:gd name="T17" fmla="*/ 184 h 88"/>
                  <a:gd name="T18" fmla="*/ 8 w 171"/>
                  <a:gd name="T19" fmla="*/ 211 h 88"/>
                  <a:gd name="T20" fmla="*/ 0 w 171"/>
                  <a:gd name="T21" fmla="*/ 235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1" h="88">
                    <a:moveTo>
                      <a:pt x="171" y="22"/>
                    </a:moveTo>
                    <a:cubicBezTo>
                      <a:pt x="165" y="9"/>
                      <a:pt x="158" y="0"/>
                      <a:pt x="143" y="5"/>
                    </a:cubicBezTo>
                    <a:cubicBezTo>
                      <a:pt x="135" y="7"/>
                      <a:pt x="128" y="7"/>
                      <a:pt x="120" y="9"/>
                    </a:cubicBezTo>
                    <a:cubicBezTo>
                      <a:pt x="112" y="10"/>
                      <a:pt x="103" y="12"/>
                      <a:pt x="95" y="14"/>
                    </a:cubicBezTo>
                    <a:cubicBezTo>
                      <a:pt x="87" y="17"/>
                      <a:pt x="81" y="27"/>
                      <a:pt x="73" y="31"/>
                    </a:cubicBezTo>
                    <a:cubicBezTo>
                      <a:pt x="66" y="35"/>
                      <a:pt x="57" y="37"/>
                      <a:pt x="49" y="41"/>
                    </a:cubicBezTo>
                    <a:cubicBezTo>
                      <a:pt x="46" y="43"/>
                      <a:pt x="42" y="44"/>
                      <a:pt x="39" y="46"/>
                    </a:cubicBezTo>
                    <a:cubicBezTo>
                      <a:pt x="35" y="48"/>
                      <a:pt x="35" y="51"/>
                      <a:pt x="32" y="54"/>
                    </a:cubicBezTo>
                    <a:cubicBezTo>
                      <a:pt x="26" y="59"/>
                      <a:pt x="19" y="63"/>
                      <a:pt x="13" y="69"/>
                    </a:cubicBezTo>
                    <a:cubicBezTo>
                      <a:pt x="10" y="73"/>
                      <a:pt x="6" y="76"/>
                      <a:pt x="3" y="79"/>
                    </a:cubicBezTo>
                    <a:cubicBezTo>
                      <a:pt x="1" y="82"/>
                      <a:pt x="2" y="85"/>
                      <a:pt x="0" y="8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2" name="Freeform 343"/>
              <p:cNvSpPr>
                <a:spLocks/>
              </p:cNvSpPr>
              <p:nvPr/>
            </p:nvSpPr>
            <p:spPr bwMode="auto">
              <a:xfrm>
                <a:off x="2643" y="2360"/>
                <a:ext cx="110" cy="109"/>
              </a:xfrm>
              <a:custGeom>
                <a:avLst/>
                <a:gdLst>
                  <a:gd name="T0" fmla="*/ 110 w 44"/>
                  <a:gd name="T1" fmla="*/ 109 h 41"/>
                  <a:gd name="T2" fmla="*/ 23 w 44"/>
                  <a:gd name="T3" fmla="*/ 37 h 41"/>
                  <a:gd name="T4" fmla="*/ 0 w 44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41">
                    <a:moveTo>
                      <a:pt x="44" y="41"/>
                    </a:moveTo>
                    <a:cubicBezTo>
                      <a:pt x="39" y="34"/>
                      <a:pt x="16" y="20"/>
                      <a:pt x="9" y="14"/>
                    </a:cubicBezTo>
                    <a:cubicBezTo>
                      <a:pt x="4" y="10"/>
                      <a:pt x="3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3" name="Freeform 344"/>
              <p:cNvSpPr>
                <a:spLocks/>
              </p:cNvSpPr>
              <p:nvPr/>
            </p:nvSpPr>
            <p:spPr bwMode="auto">
              <a:xfrm>
                <a:off x="2626" y="2219"/>
                <a:ext cx="162" cy="154"/>
              </a:xfrm>
              <a:custGeom>
                <a:avLst/>
                <a:gdLst>
                  <a:gd name="T0" fmla="*/ 162 w 65"/>
                  <a:gd name="T1" fmla="*/ 141 h 58"/>
                  <a:gd name="T2" fmla="*/ 60 w 65"/>
                  <a:gd name="T3" fmla="*/ 90 h 58"/>
                  <a:gd name="T4" fmla="*/ 0 w 65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58">
                    <a:moveTo>
                      <a:pt x="65" y="53"/>
                    </a:moveTo>
                    <a:cubicBezTo>
                      <a:pt x="51" y="58"/>
                      <a:pt x="27" y="48"/>
                      <a:pt x="24" y="34"/>
                    </a:cubicBezTo>
                    <a:cubicBezTo>
                      <a:pt x="21" y="18"/>
                      <a:pt x="11" y="1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4" name="Freeform 345"/>
              <p:cNvSpPr>
                <a:spLocks/>
              </p:cNvSpPr>
              <p:nvPr/>
            </p:nvSpPr>
            <p:spPr bwMode="auto">
              <a:xfrm>
                <a:off x="2983" y="2136"/>
                <a:ext cx="35" cy="53"/>
              </a:xfrm>
              <a:custGeom>
                <a:avLst/>
                <a:gdLst>
                  <a:gd name="T0" fmla="*/ 0 w 14"/>
                  <a:gd name="T1" fmla="*/ 53 h 20"/>
                  <a:gd name="T2" fmla="*/ 35 w 14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4" y="13"/>
                      <a:pt x="7" y="4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5" name="Freeform 346"/>
              <p:cNvSpPr>
                <a:spLocks/>
              </p:cNvSpPr>
              <p:nvPr/>
            </p:nvSpPr>
            <p:spPr bwMode="auto">
              <a:xfrm>
                <a:off x="2576" y="1920"/>
                <a:ext cx="152" cy="296"/>
              </a:xfrm>
              <a:custGeom>
                <a:avLst/>
                <a:gdLst>
                  <a:gd name="T0" fmla="*/ 152 w 61"/>
                  <a:gd name="T1" fmla="*/ 93 h 111"/>
                  <a:gd name="T2" fmla="*/ 57 w 61"/>
                  <a:gd name="T3" fmla="*/ 53 h 111"/>
                  <a:gd name="T4" fmla="*/ 22 w 61"/>
                  <a:gd name="T5" fmla="*/ 125 h 111"/>
                  <a:gd name="T6" fmla="*/ 2 w 61"/>
                  <a:gd name="T7" fmla="*/ 205 h 111"/>
                  <a:gd name="T8" fmla="*/ 20 w 61"/>
                  <a:gd name="T9" fmla="*/ 296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11">
                    <a:moveTo>
                      <a:pt x="61" y="35"/>
                    </a:moveTo>
                    <a:cubicBezTo>
                      <a:pt x="50" y="24"/>
                      <a:pt x="38" y="0"/>
                      <a:pt x="23" y="20"/>
                    </a:cubicBezTo>
                    <a:cubicBezTo>
                      <a:pt x="17" y="27"/>
                      <a:pt x="12" y="38"/>
                      <a:pt x="9" y="47"/>
                    </a:cubicBezTo>
                    <a:cubicBezTo>
                      <a:pt x="7" y="55"/>
                      <a:pt x="0" y="70"/>
                      <a:pt x="1" y="77"/>
                    </a:cubicBezTo>
                    <a:cubicBezTo>
                      <a:pt x="2" y="88"/>
                      <a:pt x="8" y="99"/>
                      <a:pt x="8" y="11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6" name="Freeform 347"/>
              <p:cNvSpPr>
                <a:spLocks/>
              </p:cNvSpPr>
              <p:nvPr/>
            </p:nvSpPr>
            <p:spPr bwMode="auto">
              <a:xfrm>
                <a:off x="2511" y="2123"/>
                <a:ext cx="67" cy="21"/>
              </a:xfrm>
              <a:custGeom>
                <a:avLst/>
                <a:gdLst>
                  <a:gd name="T0" fmla="*/ 0 w 27"/>
                  <a:gd name="T1" fmla="*/ 21 h 8"/>
                  <a:gd name="T2" fmla="*/ 67 w 27"/>
                  <a:gd name="T3" fmla="*/ 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cubicBezTo>
                      <a:pt x="6" y="0"/>
                      <a:pt x="18" y="4"/>
                      <a:pt x="27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7" name="Freeform 348"/>
              <p:cNvSpPr>
                <a:spLocks/>
              </p:cNvSpPr>
              <p:nvPr/>
            </p:nvSpPr>
            <p:spPr bwMode="auto">
              <a:xfrm>
                <a:off x="2653" y="2096"/>
                <a:ext cx="53" cy="120"/>
              </a:xfrm>
              <a:custGeom>
                <a:avLst/>
                <a:gdLst>
                  <a:gd name="T0" fmla="*/ 0 w 21"/>
                  <a:gd name="T1" fmla="*/ 120 h 45"/>
                  <a:gd name="T2" fmla="*/ 38 w 21"/>
                  <a:gd name="T3" fmla="*/ 48 h 45"/>
                  <a:gd name="T4" fmla="*/ 53 w 21"/>
                  <a:gd name="T5" fmla="*/ 0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45">
                    <a:moveTo>
                      <a:pt x="0" y="45"/>
                    </a:moveTo>
                    <a:cubicBezTo>
                      <a:pt x="4" y="39"/>
                      <a:pt x="10" y="21"/>
                      <a:pt x="15" y="18"/>
                    </a:cubicBezTo>
                    <a:cubicBezTo>
                      <a:pt x="16" y="11"/>
                      <a:pt x="19" y="3"/>
                      <a:pt x="2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8" name="Freeform 349"/>
              <p:cNvSpPr>
                <a:spLocks/>
              </p:cNvSpPr>
              <p:nvPr/>
            </p:nvSpPr>
            <p:spPr bwMode="auto">
              <a:xfrm>
                <a:off x="2573" y="2123"/>
                <a:ext cx="118" cy="26"/>
              </a:xfrm>
              <a:custGeom>
                <a:avLst/>
                <a:gdLst>
                  <a:gd name="T0" fmla="*/ 118 w 47"/>
                  <a:gd name="T1" fmla="*/ 21 h 10"/>
                  <a:gd name="T2" fmla="*/ 85 w 47"/>
                  <a:gd name="T3" fmla="*/ 18 h 10"/>
                  <a:gd name="T4" fmla="*/ 48 w 47"/>
                  <a:gd name="T5" fmla="*/ 10 h 10"/>
                  <a:gd name="T6" fmla="*/ 0 w 47"/>
                  <a:gd name="T7" fmla="*/ 5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10">
                    <a:moveTo>
                      <a:pt x="47" y="8"/>
                    </a:moveTo>
                    <a:cubicBezTo>
                      <a:pt x="42" y="6"/>
                      <a:pt x="41" y="10"/>
                      <a:pt x="34" y="7"/>
                    </a:cubicBezTo>
                    <a:cubicBezTo>
                      <a:pt x="30" y="5"/>
                      <a:pt x="24" y="4"/>
                      <a:pt x="19" y="4"/>
                    </a:cubicBezTo>
                    <a:cubicBezTo>
                      <a:pt x="14" y="3"/>
                      <a:pt x="4" y="0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9" name="Freeform 350"/>
              <p:cNvSpPr>
                <a:spLocks/>
              </p:cNvSpPr>
              <p:nvPr/>
            </p:nvSpPr>
            <p:spPr bwMode="auto">
              <a:xfrm>
                <a:off x="2953" y="2277"/>
                <a:ext cx="120" cy="288"/>
              </a:xfrm>
              <a:custGeom>
                <a:avLst/>
                <a:gdLst>
                  <a:gd name="T0" fmla="*/ 45 w 48"/>
                  <a:gd name="T1" fmla="*/ 288 h 108"/>
                  <a:gd name="T2" fmla="*/ 30 w 48"/>
                  <a:gd name="T3" fmla="*/ 197 h 108"/>
                  <a:gd name="T4" fmla="*/ 80 w 48"/>
                  <a:gd name="T5" fmla="*/ 155 h 108"/>
                  <a:gd name="T6" fmla="*/ 98 w 48"/>
                  <a:gd name="T7" fmla="*/ 109 h 108"/>
                  <a:gd name="T8" fmla="*/ 115 w 48"/>
                  <a:gd name="T9" fmla="*/ 77 h 108"/>
                  <a:gd name="T10" fmla="*/ 115 w 48"/>
                  <a:gd name="T11" fmla="*/ 29 h 108"/>
                  <a:gd name="T12" fmla="*/ 118 w 48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08">
                    <a:moveTo>
                      <a:pt x="18" y="108"/>
                    </a:moveTo>
                    <a:cubicBezTo>
                      <a:pt x="8" y="96"/>
                      <a:pt x="0" y="86"/>
                      <a:pt x="12" y="74"/>
                    </a:cubicBezTo>
                    <a:cubicBezTo>
                      <a:pt x="17" y="68"/>
                      <a:pt x="27" y="65"/>
                      <a:pt x="32" y="58"/>
                    </a:cubicBezTo>
                    <a:cubicBezTo>
                      <a:pt x="36" y="54"/>
                      <a:pt x="37" y="46"/>
                      <a:pt x="39" y="41"/>
                    </a:cubicBezTo>
                    <a:cubicBezTo>
                      <a:pt x="41" y="37"/>
                      <a:pt x="44" y="33"/>
                      <a:pt x="46" y="29"/>
                    </a:cubicBezTo>
                    <a:cubicBezTo>
                      <a:pt x="48" y="23"/>
                      <a:pt x="46" y="16"/>
                      <a:pt x="46" y="11"/>
                    </a:cubicBezTo>
                    <a:cubicBezTo>
                      <a:pt x="46" y="7"/>
                      <a:pt x="48" y="2"/>
                      <a:pt x="4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0" name="Freeform 351"/>
              <p:cNvSpPr>
                <a:spLocks/>
              </p:cNvSpPr>
              <p:nvPr/>
            </p:nvSpPr>
            <p:spPr bwMode="auto">
              <a:xfrm>
                <a:off x="3106" y="2184"/>
                <a:ext cx="50" cy="88"/>
              </a:xfrm>
              <a:custGeom>
                <a:avLst/>
                <a:gdLst>
                  <a:gd name="T0" fmla="*/ 50 w 20"/>
                  <a:gd name="T1" fmla="*/ 88 h 33"/>
                  <a:gd name="T2" fmla="*/ 23 w 20"/>
                  <a:gd name="T3" fmla="*/ 32 h 33"/>
                  <a:gd name="T4" fmla="*/ 0 w 20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33">
                    <a:moveTo>
                      <a:pt x="20" y="33"/>
                    </a:moveTo>
                    <a:cubicBezTo>
                      <a:pt x="9" y="26"/>
                      <a:pt x="13" y="22"/>
                      <a:pt x="9" y="12"/>
                    </a:cubicBezTo>
                    <a:cubicBezTo>
                      <a:pt x="7" y="7"/>
                      <a:pt x="2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1" name="Freeform 352"/>
              <p:cNvSpPr>
                <a:spLocks/>
              </p:cNvSpPr>
              <p:nvPr/>
            </p:nvSpPr>
            <p:spPr bwMode="auto">
              <a:xfrm>
                <a:off x="3071" y="2357"/>
                <a:ext cx="57" cy="27"/>
              </a:xfrm>
              <a:custGeom>
                <a:avLst/>
                <a:gdLst>
                  <a:gd name="T0" fmla="*/ 57 w 23"/>
                  <a:gd name="T1" fmla="*/ 27 h 10"/>
                  <a:gd name="T2" fmla="*/ 0 w 23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cubicBezTo>
                      <a:pt x="17" y="3"/>
                      <a:pt x="8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2" name="Freeform 353"/>
              <p:cNvSpPr>
                <a:spLocks/>
              </p:cNvSpPr>
              <p:nvPr/>
            </p:nvSpPr>
            <p:spPr bwMode="auto">
              <a:xfrm>
                <a:off x="2973" y="2309"/>
                <a:ext cx="95" cy="91"/>
              </a:xfrm>
              <a:custGeom>
                <a:avLst/>
                <a:gdLst>
                  <a:gd name="T0" fmla="*/ 18 w 38"/>
                  <a:gd name="T1" fmla="*/ 91 h 34"/>
                  <a:gd name="T2" fmla="*/ 28 w 38"/>
                  <a:gd name="T3" fmla="*/ 29 h 34"/>
                  <a:gd name="T4" fmla="*/ 95 w 38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34">
                    <a:moveTo>
                      <a:pt x="7" y="34"/>
                    </a:moveTo>
                    <a:cubicBezTo>
                      <a:pt x="0" y="25"/>
                      <a:pt x="3" y="17"/>
                      <a:pt x="11" y="11"/>
                    </a:cubicBezTo>
                    <a:cubicBezTo>
                      <a:pt x="19" y="6"/>
                      <a:pt x="31" y="2"/>
                      <a:pt x="3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3" name="Freeform 354"/>
              <p:cNvSpPr>
                <a:spLocks/>
              </p:cNvSpPr>
              <p:nvPr/>
            </p:nvSpPr>
            <p:spPr bwMode="auto">
              <a:xfrm>
                <a:off x="2963" y="2277"/>
                <a:ext cx="30" cy="62"/>
              </a:xfrm>
              <a:custGeom>
                <a:avLst/>
                <a:gdLst>
                  <a:gd name="T0" fmla="*/ 30 w 12"/>
                  <a:gd name="T1" fmla="*/ 62 h 23"/>
                  <a:gd name="T2" fmla="*/ 0 w 12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3">
                    <a:moveTo>
                      <a:pt x="12" y="23"/>
                    </a:moveTo>
                    <a:cubicBezTo>
                      <a:pt x="11" y="16"/>
                      <a:pt x="3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4" name="Freeform 355"/>
              <p:cNvSpPr>
                <a:spLocks/>
              </p:cNvSpPr>
              <p:nvPr/>
            </p:nvSpPr>
            <p:spPr bwMode="auto">
              <a:xfrm>
                <a:off x="2746" y="2531"/>
                <a:ext cx="117" cy="69"/>
              </a:xfrm>
              <a:custGeom>
                <a:avLst/>
                <a:gdLst>
                  <a:gd name="T0" fmla="*/ 117 w 47"/>
                  <a:gd name="T1" fmla="*/ 19 h 26"/>
                  <a:gd name="T2" fmla="*/ 72 w 47"/>
                  <a:gd name="T3" fmla="*/ 3 h 26"/>
                  <a:gd name="T4" fmla="*/ 35 w 47"/>
                  <a:gd name="T5" fmla="*/ 11 h 26"/>
                  <a:gd name="T6" fmla="*/ 0 w 47"/>
                  <a:gd name="T7" fmla="*/ 69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6">
                    <a:moveTo>
                      <a:pt x="47" y="7"/>
                    </a:moveTo>
                    <a:cubicBezTo>
                      <a:pt x="44" y="4"/>
                      <a:pt x="34" y="1"/>
                      <a:pt x="29" y="1"/>
                    </a:cubicBezTo>
                    <a:cubicBezTo>
                      <a:pt x="25" y="0"/>
                      <a:pt x="18" y="0"/>
                      <a:pt x="14" y="4"/>
                    </a:cubicBezTo>
                    <a:cubicBezTo>
                      <a:pt x="9" y="10"/>
                      <a:pt x="4" y="20"/>
                      <a:pt x="0" y="2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5" name="Freeform 356"/>
              <p:cNvSpPr>
                <a:spLocks/>
              </p:cNvSpPr>
              <p:nvPr/>
            </p:nvSpPr>
            <p:spPr bwMode="auto">
              <a:xfrm>
                <a:off x="2748" y="2475"/>
                <a:ext cx="38" cy="64"/>
              </a:xfrm>
              <a:custGeom>
                <a:avLst/>
                <a:gdLst>
                  <a:gd name="T0" fmla="*/ 38 w 15"/>
                  <a:gd name="T1" fmla="*/ 64 h 24"/>
                  <a:gd name="T2" fmla="*/ 0 w 15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4">
                    <a:moveTo>
                      <a:pt x="15" y="24"/>
                    </a:moveTo>
                    <a:cubicBezTo>
                      <a:pt x="11" y="15"/>
                      <a:pt x="8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6" name="Freeform 357"/>
              <p:cNvSpPr>
                <a:spLocks/>
              </p:cNvSpPr>
              <p:nvPr/>
            </p:nvSpPr>
            <p:spPr bwMode="auto">
              <a:xfrm>
                <a:off x="2851" y="2261"/>
                <a:ext cx="140" cy="150"/>
              </a:xfrm>
              <a:custGeom>
                <a:avLst/>
                <a:gdLst>
                  <a:gd name="T0" fmla="*/ 125 w 56"/>
                  <a:gd name="T1" fmla="*/ 107 h 56"/>
                  <a:gd name="T2" fmla="*/ 40 w 56"/>
                  <a:gd name="T3" fmla="*/ 131 h 56"/>
                  <a:gd name="T4" fmla="*/ 15 w 56"/>
                  <a:gd name="T5" fmla="*/ 43 h 56"/>
                  <a:gd name="T6" fmla="*/ 100 w 56"/>
                  <a:gd name="T7" fmla="*/ 16 h 56"/>
                  <a:gd name="T8" fmla="*/ 125 w 56"/>
                  <a:gd name="T9" fmla="*/ 10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0" y="40"/>
                    </a:moveTo>
                    <a:cubicBezTo>
                      <a:pt x="43" y="52"/>
                      <a:pt x="28" y="56"/>
                      <a:pt x="16" y="49"/>
                    </a:cubicBezTo>
                    <a:cubicBezTo>
                      <a:pt x="4" y="43"/>
                      <a:pt x="0" y="28"/>
                      <a:pt x="6" y="16"/>
                    </a:cubicBezTo>
                    <a:cubicBezTo>
                      <a:pt x="13" y="4"/>
                      <a:pt x="28" y="0"/>
                      <a:pt x="40" y="6"/>
                    </a:cubicBezTo>
                    <a:cubicBezTo>
                      <a:pt x="52" y="13"/>
                      <a:pt x="56" y="28"/>
                      <a:pt x="50" y="4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7" name="Freeform 358"/>
              <p:cNvSpPr>
                <a:spLocks/>
              </p:cNvSpPr>
              <p:nvPr/>
            </p:nvSpPr>
            <p:spPr bwMode="auto">
              <a:xfrm>
                <a:off x="2878" y="2291"/>
                <a:ext cx="85" cy="90"/>
              </a:xfrm>
              <a:custGeom>
                <a:avLst/>
                <a:gdLst>
                  <a:gd name="T0" fmla="*/ 75 w 34"/>
                  <a:gd name="T1" fmla="*/ 64 h 34"/>
                  <a:gd name="T2" fmla="*/ 25 w 34"/>
                  <a:gd name="T3" fmla="*/ 79 h 34"/>
                  <a:gd name="T4" fmla="*/ 10 w 34"/>
                  <a:gd name="T5" fmla="*/ 26 h 34"/>
                  <a:gd name="T6" fmla="*/ 60 w 34"/>
                  <a:gd name="T7" fmla="*/ 11 h 34"/>
                  <a:gd name="T8" fmla="*/ 75 w 34"/>
                  <a:gd name="T9" fmla="*/ 6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0" y="24"/>
                    </a:moveTo>
                    <a:cubicBezTo>
                      <a:pt x="26" y="31"/>
                      <a:pt x="17" y="34"/>
                      <a:pt x="10" y="30"/>
                    </a:cubicBezTo>
                    <a:cubicBezTo>
                      <a:pt x="2" y="26"/>
                      <a:pt x="0" y="17"/>
                      <a:pt x="4" y="10"/>
                    </a:cubicBezTo>
                    <a:cubicBezTo>
                      <a:pt x="8" y="2"/>
                      <a:pt x="17" y="0"/>
                      <a:pt x="24" y="4"/>
                    </a:cubicBezTo>
                    <a:cubicBezTo>
                      <a:pt x="32" y="8"/>
                      <a:pt x="34" y="17"/>
                      <a:pt x="30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8" name="Freeform 359"/>
              <p:cNvSpPr>
                <a:spLocks/>
              </p:cNvSpPr>
              <p:nvPr/>
            </p:nvSpPr>
            <p:spPr bwMode="auto">
              <a:xfrm>
                <a:off x="2693" y="1995"/>
                <a:ext cx="140" cy="149"/>
              </a:xfrm>
              <a:custGeom>
                <a:avLst/>
                <a:gdLst>
                  <a:gd name="T0" fmla="*/ 125 w 56"/>
                  <a:gd name="T1" fmla="*/ 106 h 56"/>
                  <a:gd name="T2" fmla="*/ 40 w 56"/>
                  <a:gd name="T3" fmla="*/ 130 h 56"/>
                  <a:gd name="T4" fmla="*/ 15 w 56"/>
                  <a:gd name="T5" fmla="*/ 43 h 56"/>
                  <a:gd name="T6" fmla="*/ 100 w 56"/>
                  <a:gd name="T7" fmla="*/ 16 h 56"/>
                  <a:gd name="T8" fmla="*/ 125 w 56"/>
                  <a:gd name="T9" fmla="*/ 10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0" y="40"/>
                    </a:moveTo>
                    <a:cubicBezTo>
                      <a:pt x="43" y="51"/>
                      <a:pt x="28" y="56"/>
                      <a:pt x="16" y="49"/>
                    </a:cubicBezTo>
                    <a:cubicBezTo>
                      <a:pt x="4" y="43"/>
                      <a:pt x="0" y="28"/>
                      <a:pt x="6" y="16"/>
                    </a:cubicBezTo>
                    <a:cubicBezTo>
                      <a:pt x="13" y="4"/>
                      <a:pt x="28" y="0"/>
                      <a:pt x="40" y="6"/>
                    </a:cubicBezTo>
                    <a:cubicBezTo>
                      <a:pt x="52" y="13"/>
                      <a:pt x="56" y="28"/>
                      <a:pt x="50" y="4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9" name="Freeform 360"/>
              <p:cNvSpPr>
                <a:spLocks/>
              </p:cNvSpPr>
              <p:nvPr/>
            </p:nvSpPr>
            <p:spPr bwMode="auto">
              <a:xfrm>
                <a:off x="2721" y="2024"/>
                <a:ext cx="85" cy="88"/>
              </a:xfrm>
              <a:custGeom>
                <a:avLst/>
                <a:gdLst>
                  <a:gd name="T0" fmla="*/ 75 w 34"/>
                  <a:gd name="T1" fmla="*/ 64 h 33"/>
                  <a:gd name="T2" fmla="*/ 25 w 34"/>
                  <a:gd name="T3" fmla="*/ 80 h 33"/>
                  <a:gd name="T4" fmla="*/ 10 w 34"/>
                  <a:gd name="T5" fmla="*/ 27 h 33"/>
                  <a:gd name="T6" fmla="*/ 60 w 34"/>
                  <a:gd name="T7" fmla="*/ 11 h 33"/>
                  <a:gd name="T8" fmla="*/ 75 w 34"/>
                  <a:gd name="T9" fmla="*/ 6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0" y="24"/>
                    </a:moveTo>
                    <a:cubicBezTo>
                      <a:pt x="26" y="31"/>
                      <a:pt x="17" y="33"/>
                      <a:pt x="10" y="30"/>
                    </a:cubicBezTo>
                    <a:cubicBezTo>
                      <a:pt x="3" y="26"/>
                      <a:pt x="0" y="17"/>
                      <a:pt x="4" y="10"/>
                    </a:cubicBezTo>
                    <a:cubicBezTo>
                      <a:pt x="8" y="3"/>
                      <a:pt x="17" y="0"/>
                      <a:pt x="24" y="4"/>
                    </a:cubicBezTo>
                    <a:cubicBezTo>
                      <a:pt x="31" y="8"/>
                      <a:pt x="34" y="17"/>
                      <a:pt x="30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0" name="Freeform 361"/>
              <p:cNvSpPr>
                <a:spLocks/>
              </p:cNvSpPr>
              <p:nvPr/>
            </p:nvSpPr>
            <p:spPr bwMode="auto">
              <a:xfrm>
                <a:off x="2758" y="2397"/>
                <a:ext cx="138" cy="136"/>
              </a:xfrm>
              <a:custGeom>
                <a:avLst/>
                <a:gdLst>
                  <a:gd name="T0" fmla="*/ 133 w 55"/>
                  <a:gd name="T1" fmla="*/ 61 h 51"/>
                  <a:gd name="T2" fmla="*/ 95 w 55"/>
                  <a:gd name="T3" fmla="*/ 3 h 51"/>
                  <a:gd name="T4" fmla="*/ 50 w 55"/>
                  <a:gd name="T5" fmla="*/ 16 h 51"/>
                  <a:gd name="T6" fmla="*/ 30 w 55"/>
                  <a:gd name="T7" fmla="*/ 24 h 51"/>
                  <a:gd name="T8" fmla="*/ 18 w 55"/>
                  <a:gd name="T9" fmla="*/ 107 h 51"/>
                  <a:gd name="T10" fmla="*/ 28 w 55"/>
                  <a:gd name="T11" fmla="*/ 128 h 51"/>
                  <a:gd name="T12" fmla="*/ 93 w 55"/>
                  <a:gd name="T13" fmla="*/ 133 h 51"/>
                  <a:gd name="T14" fmla="*/ 115 w 55"/>
                  <a:gd name="T15" fmla="*/ 112 h 51"/>
                  <a:gd name="T16" fmla="*/ 138 w 55"/>
                  <a:gd name="T17" fmla="*/ 59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51">
                    <a:moveTo>
                      <a:pt x="53" y="23"/>
                    </a:moveTo>
                    <a:cubicBezTo>
                      <a:pt x="54" y="12"/>
                      <a:pt x="50" y="0"/>
                      <a:pt x="38" y="1"/>
                    </a:cubicBezTo>
                    <a:cubicBezTo>
                      <a:pt x="32" y="2"/>
                      <a:pt x="26" y="4"/>
                      <a:pt x="20" y="6"/>
                    </a:cubicBezTo>
                    <a:cubicBezTo>
                      <a:pt x="17" y="6"/>
                      <a:pt x="15" y="7"/>
                      <a:pt x="12" y="9"/>
                    </a:cubicBezTo>
                    <a:cubicBezTo>
                      <a:pt x="3" y="16"/>
                      <a:pt x="0" y="30"/>
                      <a:pt x="7" y="40"/>
                    </a:cubicBezTo>
                    <a:cubicBezTo>
                      <a:pt x="9" y="43"/>
                      <a:pt x="7" y="46"/>
                      <a:pt x="11" y="48"/>
                    </a:cubicBezTo>
                    <a:cubicBezTo>
                      <a:pt x="15" y="49"/>
                      <a:pt x="33" y="51"/>
                      <a:pt x="37" y="50"/>
                    </a:cubicBezTo>
                    <a:cubicBezTo>
                      <a:pt x="42" y="49"/>
                      <a:pt x="43" y="46"/>
                      <a:pt x="46" y="42"/>
                    </a:cubicBezTo>
                    <a:cubicBezTo>
                      <a:pt x="51" y="36"/>
                      <a:pt x="52" y="28"/>
                      <a:pt x="55" y="2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1" name="Freeform 362"/>
              <p:cNvSpPr>
                <a:spLocks/>
              </p:cNvSpPr>
              <p:nvPr/>
            </p:nvSpPr>
            <p:spPr bwMode="auto">
              <a:xfrm>
                <a:off x="2623" y="2419"/>
                <a:ext cx="65" cy="58"/>
              </a:xfrm>
              <a:custGeom>
                <a:avLst/>
                <a:gdLst>
                  <a:gd name="T0" fmla="*/ 0 w 26"/>
                  <a:gd name="T1" fmla="*/ 58 h 22"/>
                  <a:gd name="T2" fmla="*/ 65 w 26"/>
                  <a:gd name="T3" fmla="*/ 0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2">
                    <a:moveTo>
                      <a:pt x="0" y="22"/>
                    </a:moveTo>
                    <a:cubicBezTo>
                      <a:pt x="5" y="12"/>
                      <a:pt x="19" y="9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2" name="Freeform 363"/>
              <p:cNvSpPr>
                <a:spLocks/>
              </p:cNvSpPr>
              <p:nvPr/>
            </p:nvSpPr>
            <p:spPr bwMode="auto">
              <a:xfrm>
                <a:off x="2678" y="2360"/>
                <a:ext cx="58" cy="43"/>
              </a:xfrm>
              <a:custGeom>
                <a:avLst/>
                <a:gdLst>
                  <a:gd name="T0" fmla="*/ 0 w 23"/>
                  <a:gd name="T1" fmla="*/ 40 h 16"/>
                  <a:gd name="T2" fmla="*/ 58 w 23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6">
                    <a:moveTo>
                      <a:pt x="0" y="15"/>
                    </a:moveTo>
                    <a:cubicBezTo>
                      <a:pt x="10" y="16"/>
                      <a:pt x="19" y="5"/>
                      <a:pt x="2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3" name="Freeform 364"/>
              <p:cNvSpPr>
                <a:spLocks/>
              </p:cNvSpPr>
              <p:nvPr/>
            </p:nvSpPr>
            <p:spPr bwMode="auto">
              <a:xfrm>
                <a:off x="2786" y="2304"/>
                <a:ext cx="72" cy="13"/>
              </a:xfrm>
              <a:custGeom>
                <a:avLst/>
                <a:gdLst>
                  <a:gd name="T0" fmla="*/ 72 w 29"/>
                  <a:gd name="T1" fmla="*/ 8 h 5"/>
                  <a:gd name="T2" fmla="*/ 0 w 29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5">
                    <a:moveTo>
                      <a:pt x="29" y="3"/>
                    </a:moveTo>
                    <a:cubicBezTo>
                      <a:pt x="21" y="5"/>
                      <a:pt x="5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4" name="Freeform 365"/>
              <p:cNvSpPr>
                <a:spLocks/>
              </p:cNvSpPr>
              <p:nvPr/>
            </p:nvSpPr>
            <p:spPr bwMode="auto">
              <a:xfrm>
                <a:off x="2853" y="2371"/>
                <a:ext cx="10" cy="29"/>
              </a:xfrm>
              <a:custGeom>
                <a:avLst/>
                <a:gdLst>
                  <a:gd name="T0" fmla="*/ 0 w 4"/>
                  <a:gd name="T1" fmla="*/ 29 h 11"/>
                  <a:gd name="T2" fmla="*/ 10 w 4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1">
                    <a:moveTo>
                      <a:pt x="0" y="11"/>
                    </a:moveTo>
                    <a:cubicBezTo>
                      <a:pt x="3" y="8"/>
                      <a:pt x="4" y="3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5" name="Freeform 366"/>
              <p:cNvSpPr>
                <a:spLocks/>
              </p:cNvSpPr>
              <p:nvPr/>
            </p:nvSpPr>
            <p:spPr bwMode="auto">
              <a:xfrm>
                <a:off x="2888" y="1872"/>
                <a:ext cx="38" cy="205"/>
              </a:xfrm>
              <a:custGeom>
                <a:avLst/>
                <a:gdLst>
                  <a:gd name="T0" fmla="*/ 15 w 15"/>
                  <a:gd name="T1" fmla="*/ 205 h 77"/>
                  <a:gd name="T2" fmla="*/ 25 w 15"/>
                  <a:gd name="T3" fmla="*/ 173 h 77"/>
                  <a:gd name="T4" fmla="*/ 38 w 15"/>
                  <a:gd name="T5" fmla="*/ 141 h 77"/>
                  <a:gd name="T6" fmla="*/ 15 w 15"/>
                  <a:gd name="T7" fmla="*/ 88 h 77"/>
                  <a:gd name="T8" fmla="*/ 5 w 15"/>
                  <a:gd name="T9" fmla="*/ 43 h 77"/>
                  <a:gd name="T10" fmla="*/ 15 w 15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7">
                    <a:moveTo>
                      <a:pt x="6" y="77"/>
                    </a:moveTo>
                    <a:cubicBezTo>
                      <a:pt x="8" y="73"/>
                      <a:pt x="8" y="69"/>
                      <a:pt x="10" y="65"/>
                    </a:cubicBezTo>
                    <a:cubicBezTo>
                      <a:pt x="11" y="62"/>
                      <a:pt x="15" y="57"/>
                      <a:pt x="15" y="53"/>
                    </a:cubicBezTo>
                    <a:cubicBezTo>
                      <a:pt x="15" y="48"/>
                      <a:pt x="8" y="38"/>
                      <a:pt x="6" y="33"/>
                    </a:cubicBezTo>
                    <a:cubicBezTo>
                      <a:pt x="3" y="27"/>
                      <a:pt x="0" y="23"/>
                      <a:pt x="2" y="16"/>
                    </a:cubicBezTo>
                    <a:cubicBezTo>
                      <a:pt x="3" y="13"/>
                      <a:pt x="7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6" name="Freeform 367"/>
              <p:cNvSpPr>
                <a:spLocks/>
              </p:cNvSpPr>
              <p:nvPr/>
            </p:nvSpPr>
            <p:spPr bwMode="auto">
              <a:xfrm>
                <a:off x="2811" y="1947"/>
                <a:ext cx="85" cy="80"/>
              </a:xfrm>
              <a:custGeom>
                <a:avLst/>
                <a:gdLst>
                  <a:gd name="T0" fmla="*/ 5 w 34"/>
                  <a:gd name="T1" fmla="*/ 80 h 30"/>
                  <a:gd name="T2" fmla="*/ 85 w 34"/>
                  <a:gd name="T3" fmla="*/ 0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30">
                    <a:moveTo>
                      <a:pt x="2" y="30"/>
                    </a:moveTo>
                    <a:cubicBezTo>
                      <a:pt x="0" y="16"/>
                      <a:pt x="25" y="4"/>
                      <a:pt x="3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7" name="Freeform 368"/>
              <p:cNvSpPr>
                <a:spLocks/>
              </p:cNvSpPr>
              <p:nvPr/>
            </p:nvSpPr>
            <p:spPr bwMode="auto">
              <a:xfrm>
                <a:off x="2923" y="1944"/>
                <a:ext cx="80" cy="51"/>
              </a:xfrm>
              <a:custGeom>
                <a:avLst/>
                <a:gdLst>
                  <a:gd name="T0" fmla="*/ 0 w 32"/>
                  <a:gd name="T1" fmla="*/ 51 h 19"/>
                  <a:gd name="T2" fmla="*/ 58 w 32"/>
                  <a:gd name="T3" fmla="*/ 11 h 19"/>
                  <a:gd name="T4" fmla="*/ 80 w 32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19">
                    <a:moveTo>
                      <a:pt x="0" y="19"/>
                    </a:moveTo>
                    <a:cubicBezTo>
                      <a:pt x="8" y="15"/>
                      <a:pt x="15" y="8"/>
                      <a:pt x="23" y="4"/>
                    </a:cubicBezTo>
                    <a:cubicBezTo>
                      <a:pt x="25" y="3"/>
                      <a:pt x="32" y="0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8" name="Freeform 369"/>
              <p:cNvSpPr>
                <a:spLocks/>
              </p:cNvSpPr>
              <p:nvPr/>
            </p:nvSpPr>
            <p:spPr bwMode="auto">
              <a:xfrm>
                <a:off x="2768" y="1808"/>
                <a:ext cx="45" cy="133"/>
              </a:xfrm>
              <a:custGeom>
                <a:avLst/>
                <a:gdLst>
                  <a:gd name="T0" fmla="*/ 45 w 18"/>
                  <a:gd name="T1" fmla="*/ 133 h 50"/>
                  <a:gd name="T2" fmla="*/ 5 w 18"/>
                  <a:gd name="T3" fmla="*/ 51 h 50"/>
                  <a:gd name="T4" fmla="*/ 20 w 18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0">
                    <a:moveTo>
                      <a:pt x="18" y="50"/>
                    </a:moveTo>
                    <a:cubicBezTo>
                      <a:pt x="10" y="39"/>
                      <a:pt x="0" y="33"/>
                      <a:pt x="2" y="19"/>
                    </a:cubicBezTo>
                    <a:cubicBezTo>
                      <a:pt x="2" y="12"/>
                      <a:pt x="6" y="5"/>
                      <a:pt x="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9" name="Freeform 370"/>
              <p:cNvSpPr>
                <a:spLocks/>
              </p:cNvSpPr>
              <p:nvPr/>
            </p:nvSpPr>
            <p:spPr bwMode="auto">
              <a:xfrm>
                <a:off x="2603" y="1883"/>
                <a:ext cx="168" cy="72"/>
              </a:xfrm>
              <a:custGeom>
                <a:avLst/>
                <a:gdLst>
                  <a:gd name="T0" fmla="*/ 168 w 67"/>
                  <a:gd name="T1" fmla="*/ 3 h 27"/>
                  <a:gd name="T2" fmla="*/ 103 w 67"/>
                  <a:gd name="T3" fmla="*/ 24 h 27"/>
                  <a:gd name="T4" fmla="*/ 68 w 67"/>
                  <a:gd name="T5" fmla="*/ 61 h 27"/>
                  <a:gd name="T6" fmla="*/ 0 w 67"/>
                  <a:gd name="T7" fmla="*/ 48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7">
                    <a:moveTo>
                      <a:pt x="67" y="1"/>
                    </a:moveTo>
                    <a:cubicBezTo>
                      <a:pt x="59" y="0"/>
                      <a:pt x="48" y="3"/>
                      <a:pt x="41" y="9"/>
                    </a:cubicBezTo>
                    <a:cubicBezTo>
                      <a:pt x="35" y="13"/>
                      <a:pt x="32" y="20"/>
                      <a:pt x="27" y="23"/>
                    </a:cubicBezTo>
                    <a:cubicBezTo>
                      <a:pt x="20" y="27"/>
                      <a:pt x="7" y="23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0" name="Freeform 371"/>
              <p:cNvSpPr>
                <a:spLocks/>
              </p:cNvSpPr>
              <p:nvPr/>
            </p:nvSpPr>
            <p:spPr bwMode="auto">
              <a:xfrm>
                <a:off x="2696" y="1853"/>
                <a:ext cx="15" cy="48"/>
              </a:xfrm>
              <a:custGeom>
                <a:avLst/>
                <a:gdLst>
                  <a:gd name="T0" fmla="*/ 0 w 6"/>
                  <a:gd name="T1" fmla="*/ 0 h 18"/>
                  <a:gd name="T2" fmla="*/ 15 w 6"/>
                  <a:gd name="T3" fmla="*/ 48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cubicBezTo>
                      <a:pt x="0" y="7"/>
                      <a:pt x="2" y="12"/>
                      <a:pt x="6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1" name="Freeform 372"/>
              <p:cNvSpPr>
                <a:spLocks/>
              </p:cNvSpPr>
              <p:nvPr/>
            </p:nvSpPr>
            <p:spPr bwMode="auto">
              <a:xfrm>
                <a:off x="2733" y="2133"/>
                <a:ext cx="75" cy="78"/>
              </a:xfrm>
              <a:custGeom>
                <a:avLst/>
                <a:gdLst>
                  <a:gd name="T0" fmla="*/ 0 w 30"/>
                  <a:gd name="T1" fmla="*/ 78 h 29"/>
                  <a:gd name="T2" fmla="*/ 25 w 30"/>
                  <a:gd name="T3" fmla="*/ 11 h 29"/>
                  <a:gd name="T4" fmla="*/ 75 w 30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9">
                    <a:moveTo>
                      <a:pt x="0" y="29"/>
                    </a:moveTo>
                    <a:cubicBezTo>
                      <a:pt x="3" y="20"/>
                      <a:pt x="2" y="9"/>
                      <a:pt x="10" y="4"/>
                    </a:cubicBezTo>
                    <a:cubicBezTo>
                      <a:pt x="16" y="0"/>
                      <a:pt x="23" y="1"/>
                      <a:pt x="3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2" name="Freeform 373"/>
              <p:cNvSpPr>
                <a:spLocks/>
              </p:cNvSpPr>
              <p:nvPr/>
            </p:nvSpPr>
            <p:spPr bwMode="auto">
              <a:xfrm>
                <a:off x="2498" y="2200"/>
                <a:ext cx="298" cy="320"/>
              </a:xfrm>
              <a:custGeom>
                <a:avLst/>
                <a:gdLst>
                  <a:gd name="T0" fmla="*/ 225 w 119"/>
                  <a:gd name="T1" fmla="*/ 16 h 120"/>
                  <a:gd name="T2" fmla="*/ 138 w 119"/>
                  <a:gd name="T3" fmla="*/ 16 h 120"/>
                  <a:gd name="T4" fmla="*/ 30 w 119"/>
                  <a:gd name="T5" fmla="*/ 40 h 120"/>
                  <a:gd name="T6" fmla="*/ 18 w 119"/>
                  <a:gd name="T7" fmla="*/ 48 h 120"/>
                  <a:gd name="T8" fmla="*/ 28 w 119"/>
                  <a:gd name="T9" fmla="*/ 59 h 120"/>
                  <a:gd name="T10" fmla="*/ 73 w 119"/>
                  <a:gd name="T11" fmla="*/ 203 h 120"/>
                  <a:gd name="T12" fmla="*/ 98 w 119"/>
                  <a:gd name="T13" fmla="*/ 219 h 120"/>
                  <a:gd name="T14" fmla="*/ 115 w 119"/>
                  <a:gd name="T15" fmla="*/ 256 h 120"/>
                  <a:gd name="T16" fmla="*/ 130 w 119"/>
                  <a:gd name="T17" fmla="*/ 293 h 120"/>
                  <a:gd name="T18" fmla="*/ 130 w 119"/>
                  <a:gd name="T19" fmla="*/ 293 h 120"/>
                  <a:gd name="T20" fmla="*/ 130 w 119"/>
                  <a:gd name="T21" fmla="*/ 293 h 120"/>
                  <a:gd name="T22" fmla="*/ 148 w 119"/>
                  <a:gd name="T23" fmla="*/ 320 h 120"/>
                  <a:gd name="T24" fmla="*/ 215 w 119"/>
                  <a:gd name="T25" fmla="*/ 301 h 120"/>
                  <a:gd name="T26" fmla="*/ 293 w 119"/>
                  <a:gd name="T27" fmla="*/ 179 h 120"/>
                  <a:gd name="T28" fmla="*/ 225 w 119"/>
                  <a:gd name="T29" fmla="*/ 16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9" h="120">
                    <a:moveTo>
                      <a:pt x="90" y="6"/>
                    </a:moveTo>
                    <a:cubicBezTo>
                      <a:pt x="80" y="0"/>
                      <a:pt x="67" y="5"/>
                      <a:pt x="55" y="6"/>
                    </a:cubicBezTo>
                    <a:cubicBezTo>
                      <a:pt x="40" y="8"/>
                      <a:pt x="26" y="10"/>
                      <a:pt x="12" y="15"/>
                    </a:cubicBezTo>
                    <a:cubicBezTo>
                      <a:pt x="10" y="16"/>
                      <a:pt x="8" y="17"/>
                      <a:pt x="7" y="18"/>
                    </a:cubicBezTo>
                    <a:cubicBezTo>
                      <a:pt x="8" y="19"/>
                      <a:pt x="9" y="21"/>
                      <a:pt x="11" y="22"/>
                    </a:cubicBezTo>
                    <a:cubicBezTo>
                      <a:pt x="0" y="38"/>
                      <a:pt x="17" y="67"/>
                      <a:pt x="29" y="76"/>
                    </a:cubicBezTo>
                    <a:cubicBezTo>
                      <a:pt x="33" y="79"/>
                      <a:pt x="37" y="79"/>
                      <a:pt x="39" y="82"/>
                    </a:cubicBezTo>
                    <a:cubicBezTo>
                      <a:pt x="42" y="85"/>
                      <a:pt x="44" y="92"/>
                      <a:pt x="46" y="96"/>
                    </a:cubicBezTo>
                    <a:cubicBezTo>
                      <a:pt x="48" y="101"/>
                      <a:pt x="50" y="106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4" y="114"/>
                      <a:pt x="56" y="117"/>
                      <a:pt x="59" y="120"/>
                    </a:cubicBezTo>
                    <a:cubicBezTo>
                      <a:pt x="68" y="117"/>
                      <a:pt x="78" y="117"/>
                      <a:pt x="86" y="113"/>
                    </a:cubicBezTo>
                    <a:cubicBezTo>
                      <a:pt x="101" y="106"/>
                      <a:pt x="116" y="85"/>
                      <a:pt x="117" y="67"/>
                    </a:cubicBezTo>
                    <a:cubicBezTo>
                      <a:pt x="119" y="45"/>
                      <a:pt x="111" y="16"/>
                      <a:pt x="90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3" name="Freeform 374"/>
              <p:cNvSpPr>
                <a:spLocks/>
              </p:cNvSpPr>
              <p:nvPr/>
            </p:nvSpPr>
            <p:spPr bwMode="auto">
              <a:xfrm>
                <a:off x="2533" y="1792"/>
                <a:ext cx="368" cy="277"/>
              </a:xfrm>
              <a:custGeom>
                <a:avLst/>
                <a:gdLst>
                  <a:gd name="T0" fmla="*/ 0 w 147"/>
                  <a:gd name="T1" fmla="*/ 226 h 104"/>
                  <a:gd name="T2" fmla="*/ 70 w 147"/>
                  <a:gd name="T3" fmla="*/ 250 h 104"/>
                  <a:gd name="T4" fmla="*/ 148 w 147"/>
                  <a:gd name="T5" fmla="*/ 274 h 104"/>
                  <a:gd name="T6" fmla="*/ 178 w 147"/>
                  <a:gd name="T7" fmla="*/ 234 h 104"/>
                  <a:gd name="T8" fmla="*/ 233 w 147"/>
                  <a:gd name="T9" fmla="*/ 202 h 104"/>
                  <a:gd name="T10" fmla="*/ 280 w 147"/>
                  <a:gd name="T11" fmla="*/ 154 h 104"/>
                  <a:gd name="T12" fmla="*/ 350 w 147"/>
                  <a:gd name="T13" fmla="*/ 91 h 104"/>
                  <a:gd name="T14" fmla="*/ 368 w 147"/>
                  <a:gd name="T15" fmla="*/ 77 h 104"/>
                  <a:gd name="T16" fmla="*/ 353 w 147"/>
                  <a:gd name="T17" fmla="*/ 67 h 104"/>
                  <a:gd name="T18" fmla="*/ 290 w 147"/>
                  <a:gd name="T19" fmla="*/ 32 h 104"/>
                  <a:gd name="T20" fmla="*/ 248 w 147"/>
                  <a:gd name="T21" fmla="*/ 8 h 104"/>
                  <a:gd name="T22" fmla="*/ 185 w 147"/>
                  <a:gd name="T23" fmla="*/ 37 h 104"/>
                  <a:gd name="T24" fmla="*/ 83 w 147"/>
                  <a:gd name="T25" fmla="*/ 117 h 104"/>
                  <a:gd name="T26" fmla="*/ 58 w 147"/>
                  <a:gd name="T27" fmla="*/ 157 h 104"/>
                  <a:gd name="T28" fmla="*/ 8 w 147"/>
                  <a:gd name="T29" fmla="*/ 208 h 104"/>
                  <a:gd name="T30" fmla="*/ 0 w 147"/>
                  <a:gd name="T31" fmla="*/ 226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" h="104">
                    <a:moveTo>
                      <a:pt x="0" y="85"/>
                    </a:moveTo>
                    <a:cubicBezTo>
                      <a:pt x="9" y="90"/>
                      <a:pt x="18" y="92"/>
                      <a:pt x="28" y="94"/>
                    </a:cubicBezTo>
                    <a:cubicBezTo>
                      <a:pt x="38" y="97"/>
                      <a:pt x="49" y="104"/>
                      <a:pt x="59" y="103"/>
                    </a:cubicBezTo>
                    <a:cubicBezTo>
                      <a:pt x="69" y="102"/>
                      <a:pt x="67" y="95"/>
                      <a:pt x="71" y="88"/>
                    </a:cubicBezTo>
                    <a:cubicBezTo>
                      <a:pt x="77" y="79"/>
                      <a:pt x="85" y="79"/>
                      <a:pt x="93" y="76"/>
                    </a:cubicBezTo>
                    <a:cubicBezTo>
                      <a:pt x="102" y="72"/>
                      <a:pt x="105" y="65"/>
                      <a:pt x="112" y="58"/>
                    </a:cubicBezTo>
                    <a:cubicBezTo>
                      <a:pt x="120" y="49"/>
                      <a:pt x="131" y="40"/>
                      <a:pt x="140" y="34"/>
                    </a:cubicBezTo>
                    <a:cubicBezTo>
                      <a:pt x="143" y="32"/>
                      <a:pt x="145" y="30"/>
                      <a:pt x="147" y="29"/>
                    </a:cubicBezTo>
                    <a:cubicBezTo>
                      <a:pt x="145" y="28"/>
                      <a:pt x="145" y="28"/>
                      <a:pt x="141" y="25"/>
                    </a:cubicBezTo>
                    <a:cubicBezTo>
                      <a:pt x="133" y="18"/>
                      <a:pt x="126" y="16"/>
                      <a:pt x="116" y="12"/>
                    </a:cubicBezTo>
                    <a:cubicBezTo>
                      <a:pt x="110" y="10"/>
                      <a:pt x="105" y="5"/>
                      <a:pt x="99" y="3"/>
                    </a:cubicBezTo>
                    <a:cubicBezTo>
                      <a:pt x="85" y="0"/>
                      <a:pt x="83" y="8"/>
                      <a:pt x="74" y="14"/>
                    </a:cubicBezTo>
                    <a:cubicBezTo>
                      <a:pt x="61" y="24"/>
                      <a:pt x="44" y="30"/>
                      <a:pt x="33" y="44"/>
                    </a:cubicBezTo>
                    <a:cubicBezTo>
                      <a:pt x="29" y="49"/>
                      <a:pt x="28" y="54"/>
                      <a:pt x="23" y="59"/>
                    </a:cubicBezTo>
                    <a:cubicBezTo>
                      <a:pt x="15" y="66"/>
                      <a:pt x="9" y="68"/>
                      <a:pt x="3" y="78"/>
                    </a:cubicBezTo>
                    <a:cubicBezTo>
                      <a:pt x="2" y="80"/>
                      <a:pt x="1" y="83"/>
                      <a:pt x="0" y="8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4" name="Freeform 375"/>
              <p:cNvSpPr>
                <a:spLocks/>
              </p:cNvSpPr>
              <p:nvPr/>
            </p:nvSpPr>
            <p:spPr bwMode="auto">
              <a:xfrm>
                <a:off x="2896" y="2029"/>
                <a:ext cx="282" cy="275"/>
              </a:xfrm>
              <a:custGeom>
                <a:avLst/>
                <a:gdLst>
                  <a:gd name="T0" fmla="*/ 12 w 113"/>
                  <a:gd name="T1" fmla="*/ 133 h 103"/>
                  <a:gd name="T2" fmla="*/ 97 w 113"/>
                  <a:gd name="T3" fmla="*/ 238 h 103"/>
                  <a:gd name="T4" fmla="*/ 140 w 113"/>
                  <a:gd name="T5" fmla="*/ 219 h 103"/>
                  <a:gd name="T6" fmla="*/ 165 w 113"/>
                  <a:gd name="T7" fmla="*/ 240 h 103"/>
                  <a:gd name="T8" fmla="*/ 260 w 113"/>
                  <a:gd name="T9" fmla="*/ 246 h 103"/>
                  <a:gd name="T10" fmla="*/ 260 w 113"/>
                  <a:gd name="T11" fmla="*/ 246 h 103"/>
                  <a:gd name="T12" fmla="*/ 282 w 113"/>
                  <a:gd name="T13" fmla="*/ 174 h 103"/>
                  <a:gd name="T14" fmla="*/ 260 w 113"/>
                  <a:gd name="T15" fmla="*/ 75 h 103"/>
                  <a:gd name="T16" fmla="*/ 225 w 113"/>
                  <a:gd name="T17" fmla="*/ 40 h 103"/>
                  <a:gd name="T18" fmla="*/ 205 w 113"/>
                  <a:gd name="T19" fmla="*/ 5 h 103"/>
                  <a:gd name="T20" fmla="*/ 155 w 113"/>
                  <a:gd name="T21" fmla="*/ 5 h 103"/>
                  <a:gd name="T22" fmla="*/ 155 w 113"/>
                  <a:gd name="T23" fmla="*/ 5 h 103"/>
                  <a:gd name="T24" fmla="*/ 120 w 113"/>
                  <a:gd name="T25" fmla="*/ 35 h 103"/>
                  <a:gd name="T26" fmla="*/ 12 w 113"/>
                  <a:gd name="T27" fmla="*/ 133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103">
                    <a:moveTo>
                      <a:pt x="5" y="50"/>
                    </a:moveTo>
                    <a:cubicBezTo>
                      <a:pt x="0" y="68"/>
                      <a:pt x="16" y="103"/>
                      <a:pt x="39" y="89"/>
                    </a:cubicBezTo>
                    <a:cubicBezTo>
                      <a:pt x="46" y="84"/>
                      <a:pt x="46" y="78"/>
                      <a:pt x="56" y="82"/>
                    </a:cubicBezTo>
                    <a:cubicBezTo>
                      <a:pt x="60" y="84"/>
                      <a:pt x="62" y="88"/>
                      <a:pt x="66" y="90"/>
                    </a:cubicBezTo>
                    <a:cubicBezTo>
                      <a:pt x="78" y="96"/>
                      <a:pt x="92" y="87"/>
                      <a:pt x="104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7" y="83"/>
                      <a:pt x="113" y="76"/>
                      <a:pt x="113" y="65"/>
                    </a:cubicBezTo>
                    <a:cubicBezTo>
                      <a:pt x="113" y="53"/>
                      <a:pt x="112" y="37"/>
                      <a:pt x="104" y="28"/>
                    </a:cubicBezTo>
                    <a:cubicBezTo>
                      <a:pt x="100" y="23"/>
                      <a:pt x="94" y="20"/>
                      <a:pt x="90" y="15"/>
                    </a:cubicBezTo>
                    <a:cubicBezTo>
                      <a:pt x="88" y="11"/>
                      <a:pt x="87" y="5"/>
                      <a:pt x="82" y="2"/>
                    </a:cubicBezTo>
                    <a:cubicBezTo>
                      <a:pt x="78" y="0"/>
                      <a:pt x="67" y="1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57" y="6"/>
                      <a:pt x="53" y="10"/>
                      <a:pt x="48" y="13"/>
                    </a:cubicBezTo>
                    <a:cubicBezTo>
                      <a:pt x="31" y="23"/>
                      <a:pt x="11" y="30"/>
                      <a:pt x="5" y="5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5" name="Freeform 376"/>
              <p:cNvSpPr>
                <a:spLocks/>
              </p:cNvSpPr>
              <p:nvPr/>
            </p:nvSpPr>
            <p:spPr bwMode="auto">
              <a:xfrm>
                <a:off x="2803" y="2069"/>
                <a:ext cx="130" cy="155"/>
              </a:xfrm>
              <a:custGeom>
                <a:avLst/>
                <a:gdLst>
                  <a:gd name="T0" fmla="*/ 28 w 52"/>
                  <a:gd name="T1" fmla="*/ 155 h 58"/>
                  <a:gd name="T2" fmla="*/ 78 w 52"/>
                  <a:gd name="T3" fmla="*/ 144 h 58"/>
                  <a:gd name="T4" fmla="*/ 100 w 52"/>
                  <a:gd name="T5" fmla="*/ 118 h 58"/>
                  <a:gd name="T6" fmla="*/ 100 w 52"/>
                  <a:gd name="T7" fmla="*/ 11 h 58"/>
                  <a:gd name="T8" fmla="*/ 45 w 52"/>
                  <a:gd name="T9" fmla="*/ 11 h 58"/>
                  <a:gd name="T10" fmla="*/ 15 w 52"/>
                  <a:gd name="T11" fmla="*/ 48 h 58"/>
                  <a:gd name="T12" fmla="*/ 30 w 52"/>
                  <a:gd name="T13" fmla="*/ 15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8">
                    <a:moveTo>
                      <a:pt x="11" y="58"/>
                    </a:moveTo>
                    <a:cubicBezTo>
                      <a:pt x="17" y="58"/>
                      <a:pt x="25" y="56"/>
                      <a:pt x="31" y="54"/>
                    </a:cubicBezTo>
                    <a:cubicBezTo>
                      <a:pt x="37" y="52"/>
                      <a:pt x="37" y="50"/>
                      <a:pt x="40" y="44"/>
                    </a:cubicBezTo>
                    <a:cubicBezTo>
                      <a:pt x="43" y="33"/>
                      <a:pt x="52" y="12"/>
                      <a:pt x="40" y="4"/>
                    </a:cubicBezTo>
                    <a:cubicBezTo>
                      <a:pt x="35" y="0"/>
                      <a:pt x="23" y="1"/>
                      <a:pt x="18" y="4"/>
                    </a:cubicBezTo>
                    <a:cubicBezTo>
                      <a:pt x="10" y="7"/>
                      <a:pt x="8" y="12"/>
                      <a:pt x="6" y="18"/>
                    </a:cubicBezTo>
                    <a:cubicBezTo>
                      <a:pt x="0" y="31"/>
                      <a:pt x="1" y="47"/>
                      <a:pt x="12" y="5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6" name="Freeform 377"/>
              <p:cNvSpPr>
                <a:spLocks/>
              </p:cNvSpPr>
              <p:nvPr/>
            </p:nvSpPr>
            <p:spPr bwMode="auto">
              <a:xfrm>
                <a:off x="2893" y="2627"/>
                <a:ext cx="123" cy="77"/>
              </a:xfrm>
              <a:custGeom>
                <a:avLst/>
                <a:gdLst>
                  <a:gd name="T0" fmla="*/ 65 w 49"/>
                  <a:gd name="T1" fmla="*/ 66 h 29"/>
                  <a:gd name="T2" fmla="*/ 5 w 49"/>
                  <a:gd name="T3" fmla="*/ 56 h 29"/>
                  <a:gd name="T4" fmla="*/ 45 w 49"/>
                  <a:gd name="T5" fmla="*/ 29 h 29"/>
                  <a:gd name="T6" fmla="*/ 123 w 49"/>
                  <a:gd name="T7" fmla="*/ 24 h 29"/>
                  <a:gd name="T8" fmla="*/ 65 w 49"/>
                  <a:gd name="T9" fmla="*/ 6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26" y="25"/>
                    </a:moveTo>
                    <a:cubicBezTo>
                      <a:pt x="14" y="29"/>
                      <a:pt x="4" y="27"/>
                      <a:pt x="2" y="21"/>
                    </a:cubicBezTo>
                    <a:cubicBezTo>
                      <a:pt x="0" y="15"/>
                      <a:pt x="1" y="12"/>
                      <a:pt x="18" y="11"/>
                    </a:cubicBezTo>
                    <a:cubicBezTo>
                      <a:pt x="36" y="9"/>
                      <a:pt x="47" y="0"/>
                      <a:pt x="49" y="9"/>
                    </a:cubicBezTo>
                    <a:cubicBezTo>
                      <a:pt x="48" y="14"/>
                      <a:pt x="42" y="22"/>
                      <a:pt x="26" y="2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7" name="Freeform 378"/>
              <p:cNvSpPr>
                <a:spLocks/>
              </p:cNvSpPr>
              <p:nvPr/>
            </p:nvSpPr>
            <p:spPr bwMode="auto">
              <a:xfrm>
                <a:off x="2901" y="1715"/>
                <a:ext cx="135" cy="130"/>
              </a:xfrm>
              <a:custGeom>
                <a:avLst/>
                <a:gdLst>
                  <a:gd name="T0" fmla="*/ 123 w 54"/>
                  <a:gd name="T1" fmla="*/ 72 h 49"/>
                  <a:gd name="T2" fmla="*/ 15 w 54"/>
                  <a:gd name="T3" fmla="*/ 58 h 49"/>
                  <a:gd name="T4" fmla="*/ 123 w 54"/>
                  <a:gd name="T5" fmla="*/ 72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49">
                    <a:moveTo>
                      <a:pt x="49" y="27"/>
                    </a:moveTo>
                    <a:cubicBezTo>
                      <a:pt x="54" y="6"/>
                      <a:pt x="12" y="0"/>
                      <a:pt x="6" y="22"/>
                    </a:cubicBezTo>
                    <a:cubicBezTo>
                      <a:pt x="0" y="43"/>
                      <a:pt x="44" y="49"/>
                      <a:pt x="49" y="2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8" name="Freeform 379"/>
              <p:cNvSpPr>
                <a:spLocks/>
              </p:cNvSpPr>
              <p:nvPr/>
            </p:nvSpPr>
            <p:spPr bwMode="auto">
              <a:xfrm>
                <a:off x="2388" y="2272"/>
                <a:ext cx="100" cy="120"/>
              </a:xfrm>
              <a:custGeom>
                <a:avLst/>
                <a:gdLst>
                  <a:gd name="T0" fmla="*/ 65 w 40"/>
                  <a:gd name="T1" fmla="*/ 109 h 45"/>
                  <a:gd name="T2" fmla="*/ 40 w 40"/>
                  <a:gd name="T3" fmla="*/ 11 h 45"/>
                  <a:gd name="T4" fmla="*/ 65 w 40"/>
                  <a:gd name="T5" fmla="*/ 109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45">
                    <a:moveTo>
                      <a:pt x="26" y="41"/>
                    </a:moveTo>
                    <a:cubicBezTo>
                      <a:pt x="40" y="37"/>
                      <a:pt x="31" y="0"/>
                      <a:pt x="16" y="4"/>
                    </a:cubicBezTo>
                    <a:cubicBezTo>
                      <a:pt x="0" y="8"/>
                      <a:pt x="11" y="45"/>
                      <a:pt x="26" y="4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89" name="Freeform 380"/>
              <p:cNvSpPr>
                <a:spLocks/>
              </p:cNvSpPr>
              <p:nvPr/>
            </p:nvSpPr>
            <p:spPr bwMode="auto">
              <a:xfrm>
                <a:off x="2506" y="2499"/>
                <a:ext cx="102" cy="96"/>
              </a:xfrm>
              <a:custGeom>
                <a:avLst/>
                <a:gdLst>
                  <a:gd name="T0" fmla="*/ 72 w 41"/>
                  <a:gd name="T1" fmla="*/ 69 h 36"/>
                  <a:gd name="T2" fmla="*/ 25 w 41"/>
                  <a:gd name="T3" fmla="*/ 24 h 36"/>
                  <a:gd name="T4" fmla="*/ 72 w 41"/>
                  <a:gd name="T5" fmla="*/ 6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6">
                    <a:moveTo>
                      <a:pt x="29" y="26"/>
                    </a:moveTo>
                    <a:cubicBezTo>
                      <a:pt x="41" y="16"/>
                      <a:pt x="21" y="0"/>
                      <a:pt x="10" y="9"/>
                    </a:cubicBezTo>
                    <a:cubicBezTo>
                      <a:pt x="0" y="17"/>
                      <a:pt x="17" y="36"/>
                      <a:pt x="29" y="2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0" name="Freeform 381"/>
              <p:cNvSpPr>
                <a:spLocks/>
              </p:cNvSpPr>
              <p:nvPr/>
            </p:nvSpPr>
            <p:spPr bwMode="auto">
              <a:xfrm>
                <a:off x="2621" y="1747"/>
                <a:ext cx="70" cy="80"/>
              </a:xfrm>
              <a:custGeom>
                <a:avLst/>
                <a:gdLst>
                  <a:gd name="T0" fmla="*/ 10 w 28"/>
                  <a:gd name="T1" fmla="*/ 51 h 30"/>
                  <a:gd name="T2" fmla="*/ 65 w 28"/>
                  <a:gd name="T3" fmla="*/ 35 h 30"/>
                  <a:gd name="T4" fmla="*/ 10 w 28"/>
                  <a:gd name="T5" fmla="*/ 51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30">
                    <a:moveTo>
                      <a:pt x="4" y="19"/>
                    </a:moveTo>
                    <a:cubicBezTo>
                      <a:pt x="0" y="7"/>
                      <a:pt x="23" y="0"/>
                      <a:pt x="26" y="13"/>
                    </a:cubicBezTo>
                    <a:cubicBezTo>
                      <a:pt x="28" y="21"/>
                      <a:pt x="9" y="30"/>
                      <a:pt x="4" y="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1" name="Freeform 382"/>
              <p:cNvSpPr>
                <a:spLocks/>
              </p:cNvSpPr>
              <p:nvPr/>
            </p:nvSpPr>
            <p:spPr bwMode="auto">
              <a:xfrm>
                <a:off x="2911" y="2656"/>
                <a:ext cx="85" cy="29"/>
              </a:xfrm>
              <a:custGeom>
                <a:avLst/>
                <a:gdLst>
                  <a:gd name="T0" fmla="*/ 83 w 34"/>
                  <a:gd name="T1" fmla="*/ 8 h 11"/>
                  <a:gd name="T2" fmla="*/ 45 w 34"/>
                  <a:gd name="T3" fmla="*/ 24 h 11"/>
                  <a:gd name="T4" fmla="*/ 45 w 34"/>
                  <a:gd name="T5" fmla="*/ 24 h 11"/>
                  <a:gd name="T6" fmla="*/ 3 w 34"/>
                  <a:gd name="T7" fmla="*/ 24 h 11"/>
                  <a:gd name="T8" fmla="*/ 5 w 34"/>
                  <a:gd name="T9" fmla="*/ 18 h 11"/>
                  <a:gd name="T10" fmla="*/ 30 w 34"/>
                  <a:gd name="T11" fmla="*/ 13 h 11"/>
                  <a:gd name="T12" fmla="*/ 75 w 34"/>
                  <a:gd name="T13" fmla="*/ 5 h 11"/>
                  <a:gd name="T14" fmla="*/ 80 w 34"/>
                  <a:gd name="T15" fmla="*/ 3 h 11"/>
                  <a:gd name="T16" fmla="*/ 83 w 34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1">
                    <a:moveTo>
                      <a:pt x="33" y="3"/>
                    </a:moveTo>
                    <a:cubicBezTo>
                      <a:pt x="30" y="5"/>
                      <a:pt x="26" y="7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9" y="11"/>
                      <a:pt x="3" y="10"/>
                      <a:pt x="1" y="9"/>
                    </a:cubicBezTo>
                    <a:cubicBezTo>
                      <a:pt x="0" y="8"/>
                      <a:pt x="0" y="7"/>
                      <a:pt x="2" y="7"/>
                    </a:cubicBezTo>
                    <a:cubicBezTo>
                      <a:pt x="4" y="6"/>
                      <a:pt x="7" y="6"/>
                      <a:pt x="12" y="5"/>
                    </a:cubicBezTo>
                    <a:cubicBezTo>
                      <a:pt x="19" y="5"/>
                      <a:pt x="25" y="3"/>
                      <a:pt x="30" y="2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4" y="0"/>
                      <a:pt x="34" y="2"/>
                      <a:pt x="33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2" name="Freeform 383"/>
              <p:cNvSpPr>
                <a:spLocks/>
              </p:cNvSpPr>
              <p:nvPr/>
            </p:nvSpPr>
            <p:spPr bwMode="auto">
              <a:xfrm>
                <a:off x="2928" y="1747"/>
                <a:ext cx="85" cy="64"/>
              </a:xfrm>
              <a:custGeom>
                <a:avLst/>
                <a:gdLst>
                  <a:gd name="T0" fmla="*/ 83 w 34"/>
                  <a:gd name="T1" fmla="*/ 37 h 24"/>
                  <a:gd name="T2" fmla="*/ 58 w 34"/>
                  <a:gd name="T3" fmla="*/ 59 h 24"/>
                  <a:gd name="T4" fmla="*/ 5 w 34"/>
                  <a:gd name="T5" fmla="*/ 48 h 24"/>
                  <a:gd name="T6" fmla="*/ 0 w 34"/>
                  <a:gd name="T7" fmla="*/ 29 h 24"/>
                  <a:gd name="T8" fmla="*/ 58 w 34"/>
                  <a:gd name="T9" fmla="*/ 8 h 24"/>
                  <a:gd name="T10" fmla="*/ 83 w 34"/>
                  <a:gd name="T11" fmla="*/ 3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33" y="14"/>
                    </a:moveTo>
                    <a:cubicBezTo>
                      <a:pt x="31" y="19"/>
                      <a:pt x="27" y="21"/>
                      <a:pt x="23" y="22"/>
                    </a:cubicBezTo>
                    <a:cubicBezTo>
                      <a:pt x="16" y="24"/>
                      <a:pt x="6" y="23"/>
                      <a:pt x="2" y="18"/>
                    </a:cubicBezTo>
                    <a:cubicBezTo>
                      <a:pt x="0" y="16"/>
                      <a:pt x="0" y="14"/>
                      <a:pt x="0" y="11"/>
                    </a:cubicBezTo>
                    <a:cubicBezTo>
                      <a:pt x="3" y="3"/>
                      <a:pt x="14" y="0"/>
                      <a:pt x="23" y="3"/>
                    </a:cubicBezTo>
                    <a:cubicBezTo>
                      <a:pt x="26" y="3"/>
                      <a:pt x="34" y="6"/>
                      <a:pt x="33" y="1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3" name="Freeform 384"/>
              <p:cNvSpPr>
                <a:spLocks/>
              </p:cNvSpPr>
              <p:nvPr/>
            </p:nvSpPr>
            <p:spPr bwMode="auto">
              <a:xfrm>
                <a:off x="2421" y="2296"/>
                <a:ext cx="37" cy="72"/>
              </a:xfrm>
              <a:custGeom>
                <a:avLst/>
                <a:gdLst>
                  <a:gd name="T0" fmla="*/ 22 w 15"/>
                  <a:gd name="T1" fmla="*/ 5 h 27"/>
                  <a:gd name="T2" fmla="*/ 35 w 15"/>
                  <a:gd name="T3" fmla="*/ 32 h 27"/>
                  <a:gd name="T4" fmla="*/ 30 w 15"/>
                  <a:gd name="T5" fmla="*/ 69 h 27"/>
                  <a:gd name="T6" fmla="*/ 2 w 15"/>
                  <a:gd name="T7" fmla="*/ 37 h 27"/>
                  <a:gd name="T8" fmla="*/ 2 w 15"/>
                  <a:gd name="T9" fmla="*/ 11 h 27"/>
                  <a:gd name="T10" fmla="*/ 10 w 15"/>
                  <a:gd name="T11" fmla="*/ 0 h 27"/>
                  <a:gd name="T12" fmla="*/ 22 w 15"/>
                  <a:gd name="T13" fmla="*/ 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9" y="2"/>
                    </a:moveTo>
                    <a:cubicBezTo>
                      <a:pt x="11" y="4"/>
                      <a:pt x="13" y="8"/>
                      <a:pt x="14" y="12"/>
                    </a:cubicBezTo>
                    <a:cubicBezTo>
                      <a:pt x="15" y="19"/>
                      <a:pt x="14" y="26"/>
                      <a:pt x="12" y="26"/>
                    </a:cubicBezTo>
                    <a:cubicBezTo>
                      <a:pt x="8" y="27"/>
                      <a:pt x="3" y="20"/>
                      <a:pt x="1" y="14"/>
                    </a:cubicBezTo>
                    <a:cubicBezTo>
                      <a:pt x="0" y="10"/>
                      <a:pt x="0" y="6"/>
                      <a:pt x="1" y="4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9" y="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4" name="Freeform 385"/>
              <p:cNvSpPr>
                <a:spLocks/>
              </p:cNvSpPr>
              <p:nvPr/>
            </p:nvSpPr>
            <p:spPr bwMode="auto">
              <a:xfrm>
                <a:off x="2536" y="2525"/>
                <a:ext cx="40" cy="38"/>
              </a:xfrm>
              <a:custGeom>
                <a:avLst/>
                <a:gdLst>
                  <a:gd name="T0" fmla="*/ 33 w 16"/>
                  <a:gd name="T1" fmla="*/ 14 h 14"/>
                  <a:gd name="T2" fmla="*/ 33 w 16"/>
                  <a:gd name="T3" fmla="*/ 33 h 14"/>
                  <a:gd name="T4" fmla="*/ 18 w 16"/>
                  <a:gd name="T5" fmla="*/ 35 h 14"/>
                  <a:gd name="T6" fmla="*/ 3 w 16"/>
                  <a:gd name="T7" fmla="*/ 16 h 14"/>
                  <a:gd name="T8" fmla="*/ 5 w 16"/>
                  <a:gd name="T9" fmla="*/ 8 h 14"/>
                  <a:gd name="T10" fmla="*/ 33 w 16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3" y="5"/>
                    </a:moveTo>
                    <a:cubicBezTo>
                      <a:pt x="16" y="9"/>
                      <a:pt x="14" y="11"/>
                      <a:pt x="13" y="12"/>
                    </a:cubicBezTo>
                    <a:cubicBezTo>
                      <a:pt x="11" y="13"/>
                      <a:pt x="9" y="14"/>
                      <a:pt x="7" y="13"/>
                    </a:cubicBezTo>
                    <a:cubicBezTo>
                      <a:pt x="4" y="12"/>
                      <a:pt x="1" y="9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0"/>
                      <a:pt x="10" y="2"/>
                      <a:pt x="13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5" name="Freeform 386"/>
              <p:cNvSpPr>
                <a:spLocks/>
              </p:cNvSpPr>
              <p:nvPr/>
            </p:nvSpPr>
            <p:spPr bwMode="auto">
              <a:xfrm>
                <a:off x="2643" y="1776"/>
                <a:ext cx="30" cy="21"/>
              </a:xfrm>
              <a:custGeom>
                <a:avLst/>
                <a:gdLst>
                  <a:gd name="T0" fmla="*/ 30 w 12"/>
                  <a:gd name="T1" fmla="*/ 8 h 8"/>
                  <a:gd name="T2" fmla="*/ 10 w 12"/>
                  <a:gd name="T3" fmla="*/ 18 h 8"/>
                  <a:gd name="T4" fmla="*/ 3 w 12"/>
                  <a:gd name="T5" fmla="*/ 16 h 8"/>
                  <a:gd name="T6" fmla="*/ 3 w 12"/>
                  <a:gd name="T7" fmla="*/ 8 h 8"/>
                  <a:gd name="T8" fmla="*/ 23 w 12"/>
                  <a:gd name="T9" fmla="*/ 3 h 8"/>
                  <a:gd name="T10" fmla="*/ 30 w 12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3"/>
                    </a:moveTo>
                    <a:cubicBezTo>
                      <a:pt x="12" y="4"/>
                      <a:pt x="9" y="7"/>
                      <a:pt x="4" y="7"/>
                    </a:cubicBezTo>
                    <a:cubicBezTo>
                      <a:pt x="1" y="8"/>
                      <a:pt x="1" y="6"/>
                      <a:pt x="1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3" y="1"/>
                      <a:pt x="7" y="0"/>
                      <a:pt x="9" y="1"/>
                    </a:cubicBezTo>
                    <a:cubicBezTo>
                      <a:pt x="11" y="1"/>
                      <a:pt x="12" y="2"/>
                      <a:pt x="12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6" name="Freeform 387"/>
              <p:cNvSpPr>
                <a:spLocks/>
              </p:cNvSpPr>
              <p:nvPr/>
            </p:nvSpPr>
            <p:spPr bwMode="auto">
              <a:xfrm>
                <a:off x="3206" y="2037"/>
                <a:ext cx="65" cy="67"/>
              </a:xfrm>
              <a:custGeom>
                <a:avLst/>
                <a:gdLst>
                  <a:gd name="T0" fmla="*/ 58 w 26"/>
                  <a:gd name="T1" fmla="*/ 48 h 25"/>
                  <a:gd name="T2" fmla="*/ 18 w 26"/>
                  <a:gd name="T3" fmla="*/ 59 h 25"/>
                  <a:gd name="T4" fmla="*/ 8 w 26"/>
                  <a:gd name="T5" fmla="*/ 19 h 25"/>
                  <a:gd name="T6" fmla="*/ 45 w 26"/>
                  <a:gd name="T7" fmla="*/ 8 h 25"/>
                  <a:gd name="T8" fmla="*/ 58 w 26"/>
                  <a:gd name="T9" fmla="*/ 4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18"/>
                    </a:moveTo>
                    <a:cubicBezTo>
                      <a:pt x="20" y="23"/>
                      <a:pt x="13" y="25"/>
                      <a:pt x="7" y="22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6" y="2"/>
                      <a:pt x="13" y="0"/>
                      <a:pt x="18" y="3"/>
                    </a:cubicBezTo>
                    <a:cubicBezTo>
                      <a:pt x="24" y="6"/>
                      <a:pt x="26" y="13"/>
                      <a:pt x="23" y="1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7" name="Freeform 388"/>
              <p:cNvSpPr>
                <a:spLocks/>
              </p:cNvSpPr>
              <p:nvPr/>
            </p:nvSpPr>
            <p:spPr bwMode="auto">
              <a:xfrm>
                <a:off x="3218" y="2051"/>
                <a:ext cx="40" cy="42"/>
              </a:xfrm>
              <a:custGeom>
                <a:avLst/>
                <a:gdLst>
                  <a:gd name="T0" fmla="*/ 35 w 16"/>
                  <a:gd name="T1" fmla="*/ 29 h 16"/>
                  <a:gd name="T2" fmla="*/ 10 w 16"/>
                  <a:gd name="T3" fmla="*/ 37 h 16"/>
                  <a:gd name="T4" fmla="*/ 5 w 16"/>
                  <a:gd name="T5" fmla="*/ 11 h 16"/>
                  <a:gd name="T6" fmla="*/ 28 w 16"/>
                  <a:gd name="T7" fmla="*/ 3 h 16"/>
                  <a:gd name="T8" fmla="*/ 35 w 16"/>
                  <a:gd name="T9" fmla="*/ 2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4" y="11"/>
                    </a:moveTo>
                    <a:cubicBezTo>
                      <a:pt x="12" y="15"/>
                      <a:pt x="8" y="16"/>
                      <a:pt x="4" y="14"/>
                    </a:cubicBezTo>
                    <a:cubicBezTo>
                      <a:pt x="1" y="12"/>
                      <a:pt x="0" y="8"/>
                      <a:pt x="2" y="4"/>
                    </a:cubicBezTo>
                    <a:cubicBezTo>
                      <a:pt x="3" y="1"/>
                      <a:pt x="8" y="0"/>
                      <a:pt x="11" y="1"/>
                    </a:cubicBezTo>
                    <a:cubicBezTo>
                      <a:pt x="15" y="3"/>
                      <a:pt x="16" y="8"/>
                      <a:pt x="14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8" name="Freeform 389"/>
              <p:cNvSpPr>
                <a:spLocks/>
              </p:cNvSpPr>
              <p:nvPr/>
            </p:nvSpPr>
            <p:spPr bwMode="auto">
              <a:xfrm>
                <a:off x="2088" y="1816"/>
                <a:ext cx="373" cy="379"/>
              </a:xfrm>
              <a:custGeom>
                <a:avLst/>
                <a:gdLst>
                  <a:gd name="T0" fmla="*/ 358 w 149"/>
                  <a:gd name="T1" fmla="*/ 200 h 142"/>
                  <a:gd name="T2" fmla="*/ 345 w 149"/>
                  <a:gd name="T3" fmla="*/ 117 h 142"/>
                  <a:gd name="T4" fmla="*/ 330 w 149"/>
                  <a:gd name="T5" fmla="*/ 91 h 142"/>
                  <a:gd name="T6" fmla="*/ 313 w 149"/>
                  <a:gd name="T7" fmla="*/ 80 h 142"/>
                  <a:gd name="T8" fmla="*/ 293 w 149"/>
                  <a:gd name="T9" fmla="*/ 48 h 142"/>
                  <a:gd name="T10" fmla="*/ 208 w 149"/>
                  <a:gd name="T11" fmla="*/ 8 h 142"/>
                  <a:gd name="T12" fmla="*/ 210 w 149"/>
                  <a:gd name="T13" fmla="*/ 120 h 142"/>
                  <a:gd name="T14" fmla="*/ 213 w 149"/>
                  <a:gd name="T15" fmla="*/ 149 h 142"/>
                  <a:gd name="T16" fmla="*/ 213 w 149"/>
                  <a:gd name="T17" fmla="*/ 149 h 142"/>
                  <a:gd name="T18" fmla="*/ 230 w 149"/>
                  <a:gd name="T19" fmla="*/ 179 h 142"/>
                  <a:gd name="T20" fmla="*/ 215 w 149"/>
                  <a:gd name="T21" fmla="*/ 230 h 142"/>
                  <a:gd name="T22" fmla="*/ 213 w 149"/>
                  <a:gd name="T23" fmla="*/ 230 h 142"/>
                  <a:gd name="T24" fmla="*/ 198 w 149"/>
                  <a:gd name="T25" fmla="*/ 227 h 142"/>
                  <a:gd name="T26" fmla="*/ 173 w 149"/>
                  <a:gd name="T27" fmla="*/ 243 h 142"/>
                  <a:gd name="T28" fmla="*/ 170 w 149"/>
                  <a:gd name="T29" fmla="*/ 227 h 142"/>
                  <a:gd name="T30" fmla="*/ 153 w 149"/>
                  <a:gd name="T31" fmla="*/ 219 h 142"/>
                  <a:gd name="T32" fmla="*/ 153 w 149"/>
                  <a:gd name="T33" fmla="*/ 184 h 142"/>
                  <a:gd name="T34" fmla="*/ 155 w 149"/>
                  <a:gd name="T35" fmla="*/ 157 h 142"/>
                  <a:gd name="T36" fmla="*/ 160 w 149"/>
                  <a:gd name="T37" fmla="*/ 157 h 142"/>
                  <a:gd name="T38" fmla="*/ 160 w 149"/>
                  <a:gd name="T39" fmla="*/ 157 h 142"/>
                  <a:gd name="T40" fmla="*/ 173 w 149"/>
                  <a:gd name="T41" fmla="*/ 123 h 142"/>
                  <a:gd name="T42" fmla="*/ 170 w 149"/>
                  <a:gd name="T43" fmla="*/ 5 h 142"/>
                  <a:gd name="T44" fmla="*/ 133 w 149"/>
                  <a:gd name="T45" fmla="*/ 8 h 142"/>
                  <a:gd name="T46" fmla="*/ 93 w 149"/>
                  <a:gd name="T47" fmla="*/ 43 h 142"/>
                  <a:gd name="T48" fmla="*/ 25 w 149"/>
                  <a:gd name="T49" fmla="*/ 147 h 142"/>
                  <a:gd name="T50" fmla="*/ 8 w 149"/>
                  <a:gd name="T51" fmla="*/ 214 h 142"/>
                  <a:gd name="T52" fmla="*/ 13 w 149"/>
                  <a:gd name="T53" fmla="*/ 254 h 142"/>
                  <a:gd name="T54" fmla="*/ 38 w 149"/>
                  <a:gd name="T55" fmla="*/ 267 h 142"/>
                  <a:gd name="T56" fmla="*/ 60 w 149"/>
                  <a:gd name="T57" fmla="*/ 326 h 142"/>
                  <a:gd name="T58" fmla="*/ 128 w 149"/>
                  <a:gd name="T59" fmla="*/ 355 h 142"/>
                  <a:gd name="T60" fmla="*/ 270 w 149"/>
                  <a:gd name="T61" fmla="*/ 342 h 142"/>
                  <a:gd name="T62" fmla="*/ 295 w 149"/>
                  <a:gd name="T63" fmla="*/ 304 h 142"/>
                  <a:gd name="T64" fmla="*/ 295 w 149"/>
                  <a:gd name="T65" fmla="*/ 304 h 142"/>
                  <a:gd name="T66" fmla="*/ 358 w 149"/>
                  <a:gd name="T67" fmla="*/ 200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42">
                    <a:moveTo>
                      <a:pt x="143" y="75"/>
                    </a:moveTo>
                    <a:cubicBezTo>
                      <a:pt x="140" y="65"/>
                      <a:pt x="143" y="54"/>
                      <a:pt x="138" y="44"/>
                    </a:cubicBezTo>
                    <a:cubicBezTo>
                      <a:pt x="136" y="41"/>
                      <a:pt x="134" y="36"/>
                      <a:pt x="132" y="34"/>
                    </a:cubicBezTo>
                    <a:cubicBezTo>
                      <a:pt x="130" y="32"/>
                      <a:pt x="127" y="32"/>
                      <a:pt x="125" y="30"/>
                    </a:cubicBezTo>
                    <a:cubicBezTo>
                      <a:pt x="121" y="28"/>
                      <a:pt x="121" y="22"/>
                      <a:pt x="117" y="18"/>
                    </a:cubicBezTo>
                    <a:cubicBezTo>
                      <a:pt x="109" y="7"/>
                      <a:pt x="95" y="0"/>
                      <a:pt x="83" y="3"/>
                    </a:cubicBezTo>
                    <a:cubicBezTo>
                      <a:pt x="85" y="20"/>
                      <a:pt x="85" y="35"/>
                      <a:pt x="84" y="45"/>
                    </a:cubicBezTo>
                    <a:cubicBezTo>
                      <a:pt x="84" y="50"/>
                      <a:pt x="85" y="53"/>
                      <a:pt x="85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62"/>
                      <a:pt x="86" y="67"/>
                      <a:pt x="92" y="67"/>
                    </a:cubicBezTo>
                    <a:cubicBezTo>
                      <a:pt x="86" y="67"/>
                      <a:pt x="80" y="81"/>
                      <a:pt x="86" y="8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1" y="85"/>
                      <a:pt x="79" y="85"/>
                    </a:cubicBezTo>
                    <a:cubicBezTo>
                      <a:pt x="74" y="86"/>
                      <a:pt x="72" y="87"/>
                      <a:pt x="69" y="91"/>
                    </a:cubicBezTo>
                    <a:cubicBezTo>
                      <a:pt x="68" y="89"/>
                      <a:pt x="70" y="87"/>
                      <a:pt x="68" y="85"/>
                    </a:cubicBezTo>
                    <a:cubicBezTo>
                      <a:pt x="66" y="83"/>
                      <a:pt x="63" y="83"/>
                      <a:pt x="61" y="82"/>
                    </a:cubicBezTo>
                    <a:cubicBezTo>
                      <a:pt x="65" y="79"/>
                      <a:pt x="65" y="71"/>
                      <a:pt x="61" y="69"/>
                    </a:cubicBezTo>
                    <a:cubicBezTo>
                      <a:pt x="64" y="68"/>
                      <a:pt x="64" y="61"/>
                      <a:pt x="62" y="59"/>
                    </a:cubicBezTo>
                    <a:cubicBezTo>
                      <a:pt x="62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5" y="56"/>
                      <a:pt x="69" y="53"/>
                      <a:pt x="69" y="46"/>
                    </a:cubicBezTo>
                    <a:cubicBezTo>
                      <a:pt x="70" y="35"/>
                      <a:pt x="70" y="19"/>
                      <a:pt x="68" y="2"/>
                    </a:cubicBezTo>
                    <a:cubicBezTo>
                      <a:pt x="62" y="1"/>
                      <a:pt x="56" y="2"/>
                      <a:pt x="53" y="3"/>
                    </a:cubicBezTo>
                    <a:cubicBezTo>
                      <a:pt x="49" y="4"/>
                      <a:pt x="34" y="10"/>
                      <a:pt x="37" y="16"/>
                    </a:cubicBezTo>
                    <a:cubicBezTo>
                      <a:pt x="22" y="13"/>
                      <a:pt x="0" y="42"/>
                      <a:pt x="10" y="55"/>
                    </a:cubicBezTo>
                    <a:cubicBezTo>
                      <a:pt x="4" y="61"/>
                      <a:pt x="4" y="73"/>
                      <a:pt x="3" y="80"/>
                    </a:cubicBezTo>
                    <a:cubicBezTo>
                      <a:pt x="3" y="85"/>
                      <a:pt x="3" y="90"/>
                      <a:pt x="5" y="95"/>
                    </a:cubicBezTo>
                    <a:cubicBezTo>
                      <a:pt x="7" y="99"/>
                      <a:pt x="10" y="99"/>
                      <a:pt x="15" y="100"/>
                    </a:cubicBezTo>
                    <a:cubicBezTo>
                      <a:pt x="11" y="108"/>
                      <a:pt x="17" y="118"/>
                      <a:pt x="24" y="122"/>
                    </a:cubicBezTo>
                    <a:cubicBezTo>
                      <a:pt x="29" y="125"/>
                      <a:pt x="45" y="139"/>
                      <a:pt x="51" y="133"/>
                    </a:cubicBezTo>
                    <a:cubicBezTo>
                      <a:pt x="56" y="142"/>
                      <a:pt x="89" y="141"/>
                      <a:pt x="108" y="128"/>
                    </a:cubicBezTo>
                    <a:cubicBezTo>
                      <a:pt x="113" y="125"/>
                      <a:pt x="118" y="120"/>
                      <a:pt x="118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35" y="112"/>
                      <a:pt x="149" y="92"/>
                      <a:pt x="143" y="7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99" name="Freeform 390"/>
              <p:cNvSpPr>
                <a:spLocks/>
              </p:cNvSpPr>
              <p:nvPr/>
            </p:nvSpPr>
            <p:spPr bwMode="auto">
              <a:xfrm>
                <a:off x="2891" y="2496"/>
                <a:ext cx="77" cy="11"/>
              </a:xfrm>
              <a:custGeom>
                <a:avLst/>
                <a:gdLst>
                  <a:gd name="T0" fmla="*/ 0 w 31"/>
                  <a:gd name="T1" fmla="*/ 11 h 4"/>
                  <a:gd name="T2" fmla="*/ 20 w 31"/>
                  <a:gd name="T3" fmla="*/ 3 h 4"/>
                  <a:gd name="T4" fmla="*/ 47 w 31"/>
                  <a:gd name="T5" fmla="*/ 6 h 4"/>
                  <a:gd name="T6" fmla="*/ 77 w 31"/>
                  <a:gd name="T7" fmla="*/ 8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cubicBezTo>
                      <a:pt x="2" y="3"/>
                      <a:pt x="5" y="1"/>
                      <a:pt x="8" y="1"/>
                    </a:cubicBezTo>
                    <a:cubicBezTo>
                      <a:pt x="13" y="0"/>
                      <a:pt x="15" y="1"/>
                      <a:pt x="19" y="2"/>
                    </a:cubicBezTo>
                    <a:cubicBezTo>
                      <a:pt x="23" y="3"/>
                      <a:pt x="27" y="2"/>
                      <a:pt x="31" y="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0" name="Freeform 391"/>
              <p:cNvSpPr>
                <a:spLocks/>
              </p:cNvSpPr>
              <p:nvPr/>
            </p:nvSpPr>
            <p:spPr bwMode="auto">
              <a:xfrm>
                <a:off x="2536" y="2323"/>
                <a:ext cx="105" cy="32"/>
              </a:xfrm>
              <a:custGeom>
                <a:avLst/>
                <a:gdLst>
                  <a:gd name="T0" fmla="*/ 105 w 42"/>
                  <a:gd name="T1" fmla="*/ 32 h 12"/>
                  <a:gd name="T2" fmla="*/ 35 w 42"/>
                  <a:gd name="T3" fmla="*/ 3 h 12"/>
                  <a:gd name="T4" fmla="*/ 0 w 42"/>
                  <a:gd name="T5" fmla="*/ 27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12">
                    <a:moveTo>
                      <a:pt x="42" y="12"/>
                    </a:moveTo>
                    <a:cubicBezTo>
                      <a:pt x="35" y="8"/>
                      <a:pt x="23" y="0"/>
                      <a:pt x="14" y="1"/>
                    </a:cubicBezTo>
                    <a:cubicBezTo>
                      <a:pt x="8" y="2"/>
                      <a:pt x="5" y="8"/>
                      <a:pt x="0" y="1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1" name="Freeform 392"/>
              <p:cNvSpPr>
                <a:spLocks/>
              </p:cNvSpPr>
              <p:nvPr/>
            </p:nvSpPr>
            <p:spPr bwMode="auto">
              <a:xfrm>
                <a:off x="2578" y="2216"/>
                <a:ext cx="28" cy="107"/>
              </a:xfrm>
              <a:custGeom>
                <a:avLst/>
                <a:gdLst>
                  <a:gd name="T0" fmla="*/ 0 w 11"/>
                  <a:gd name="T1" fmla="*/ 107 h 40"/>
                  <a:gd name="T2" fmla="*/ 18 w 11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40">
                    <a:moveTo>
                      <a:pt x="0" y="40"/>
                    </a:moveTo>
                    <a:cubicBezTo>
                      <a:pt x="11" y="30"/>
                      <a:pt x="8" y="13"/>
                      <a:pt x="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2" name="Freeform 393"/>
              <p:cNvSpPr>
                <a:spLocks/>
              </p:cNvSpPr>
              <p:nvPr/>
            </p:nvSpPr>
            <p:spPr bwMode="auto">
              <a:xfrm>
                <a:off x="2411" y="1293"/>
                <a:ext cx="267" cy="235"/>
              </a:xfrm>
              <a:custGeom>
                <a:avLst/>
                <a:gdLst>
                  <a:gd name="T0" fmla="*/ 267 w 107"/>
                  <a:gd name="T1" fmla="*/ 200 h 88"/>
                  <a:gd name="T2" fmla="*/ 262 w 107"/>
                  <a:gd name="T3" fmla="*/ 174 h 88"/>
                  <a:gd name="T4" fmla="*/ 235 w 107"/>
                  <a:gd name="T5" fmla="*/ 171 h 88"/>
                  <a:gd name="T6" fmla="*/ 217 w 107"/>
                  <a:gd name="T7" fmla="*/ 144 h 88"/>
                  <a:gd name="T8" fmla="*/ 25 w 107"/>
                  <a:gd name="T9" fmla="*/ 0 h 88"/>
                  <a:gd name="T10" fmla="*/ 0 w 107"/>
                  <a:gd name="T11" fmla="*/ 27 h 88"/>
                  <a:gd name="T12" fmla="*/ 207 w 107"/>
                  <a:gd name="T13" fmla="*/ 174 h 88"/>
                  <a:gd name="T14" fmla="*/ 212 w 107"/>
                  <a:gd name="T15" fmla="*/ 200 h 88"/>
                  <a:gd name="T16" fmla="*/ 205 w 107"/>
                  <a:gd name="T17" fmla="*/ 203 h 88"/>
                  <a:gd name="T18" fmla="*/ 222 w 107"/>
                  <a:gd name="T19" fmla="*/ 232 h 88"/>
                  <a:gd name="T20" fmla="*/ 250 w 107"/>
                  <a:gd name="T21" fmla="*/ 235 h 88"/>
                  <a:gd name="T22" fmla="*/ 250 w 107"/>
                  <a:gd name="T23" fmla="*/ 230 h 88"/>
                  <a:gd name="T24" fmla="*/ 267 w 107"/>
                  <a:gd name="T25" fmla="*/ 20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88">
                    <a:moveTo>
                      <a:pt x="107" y="75"/>
                    </a:moveTo>
                    <a:cubicBezTo>
                      <a:pt x="102" y="73"/>
                      <a:pt x="102" y="69"/>
                      <a:pt x="105" y="65"/>
                    </a:cubicBezTo>
                    <a:cubicBezTo>
                      <a:pt x="101" y="66"/>
                      <a:pt x="97" y="67"/>
                      <a:pt x="94" y="64"/>
                    </a:cubicBezTo>
                    <a:cubicBezTo>
                      <a:pt x="92" y="61"/>
                      <a:pt x="90" y="59"/>
                      <a:pt x="87" y="54"/>
                    </a:cubicBezTo>
                    <a:cubicBezTo>
                      <a:pt x="70" y="22"/>
                      <a:pt x="30" y="5"/>
                      <a:pt x="1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0" y="13"/>
                      <a:pt x="66" y="30"/>
                      <a:pt x="83" y="65"/>
                    </a:cubicBezTo>
                    <a:cubicBezTo>
                      <a:pt x="86" y="71"/>
                      <a:pt x="86" y="73"/>
                      <a:pt x="85" y="75"/>
                    </a:cubicBezTo>
                    <a:cubicBezTo>
                      <a:pt x="84" y="76"/>
                      <a:pt x="83" y="76"/>
                      <a:pt x="82" y="76"/>
                    </a:cubicBezTo>
                    <a:cubicBezTo>
                      <a:pt x="87" y="76"/>
                      <a:pt x="91" y="82"/>
                      <a:pt x="89" y="87"/>
                    </a:cubicBezTo>
                    <a:cubicBezTo>
                      <a:pt x="92" y="84"/>
                      <a:pt x="98" y="83"/>
                      <a:pt x="100" y="88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2"/>
                      <a:pt x="102" y="76"/>
                      <a:pt x="107" y="75"/>
                    </a:cubicBezTo>
                    <a:close/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3" name="Freeform 394"/>
              <p:cNvSpPr>
                <a:spLocks/>
              </p:cNvSpPr>
              <p:nvPr/>
            </p:nvSpPr>
            <p:spPr bwMode="auto">
              <a:xfrm>
                <a:off x="2128" y="1509"/>
                <a:ext cx="190" cy="550"/>
              </a:xfrm>
              <a:custGeom>
                <a:avLst/>
                <a:gdLst>
                  <a:gd name="T0" fmla="*/ 190 w 76"/>
                  <a:gd name="T1" fmla="*/ 486 h 206"/>
                  <a:gd name="T2" fmla="*/ 173 w 76"/>
                  <a:gd name="T3" fmla="*/ 457 h 206"/>
                  <a:gd name="T4" fmla="*/ 173 w 76"/>
                  <a:gd name="T5" fmla="*/ 457 h 206"/>
                  <a:gd name="T6" fmla="*/ 170 w 76"/>
                  <a:gd name="T7" fmla="*/ 427 h 206"/>
                  <a:gd name="T8" fmla="*/ 23 w 76"/>
                  <a:gd name="T9" fmla="*/ 0 h 206"/>
                  <a:gd name="T10" fmla="*/ 0 w 76"/>
                  <a:gd name="T11" fmla="*/ 27 h 206"/>
                  <a:gd name="T12" fmla="*/ 133 w 76"/>
                  <a:gd name="T13" fmla="*/ 430 h 206"/>
                  <a:gd name="T14" fmla="*/ 120 w 76"/>
                  <a:gd name="T15" fmla="*/ 465 h 206"/>
                  <a:gd name="T16" fmla="*/ 120 w 76"/>
                  <a:gd name="T17" fmla="*/ 465 h 206"/>
                  <a:gd name="T18" fmla="*/ 115 w 76"/>
                  <a:gd name="T19" fmla="*/ 465 h 206"/>
                  <a:gd name="T20" fmla="*/ 113 w 76"/>
                  <a:gd name="T21" fmla="*/ 491 h 206"/>
                  <a:gd name="T22" fmla="*/ 113 w 76"/>
                  <a:gd name="T23" fmla="*/ 526 h 206"/>
                  <a:gd name="T24" fmla="*/ 130 w 76"/>
                  <a:gd name="T25" fmla="*/ 534 h 206"/>
                  <a:gd name="T26" fmla="*/ 133 w 76"/>
                  <a:gd name="T27" fmla="*/ 550 h 206"/>
                  <a:gd name="T28" fmla="*/ 158 w 76"/>
                  <a:gd name="T29" fmla="*/ 534 h 206"/>
                  <a:gd name="T30" fmla="*/ 173 w 76"/>
                  <a:gd name="T31" fmla="*/ 537 h 206"/>
                  <a:gd name="T32" fmla="*/ 175 w 76"/>
                  <a:gd name="T33" fmla="*/ 537 h 206"/>
                  <a:gd name="T34" fmla="*/ 190 w 76"/>
                  <a:gd name="T35" fmla="*/ 486 h 2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206">
                    <a:moveTo>
                      <a:pt x="76" y="182"/>
                    </a:moveTo>
                    <a:cubicBezTo>
                      <a:pt x="70" y="182"/>
                      <a:pt x="68" y="177"/>
                      <a:pt x="69" y="171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9" y="168"/>
                      <a:pt x="68" y="165"/>
                      <a:pt x="68" y="160"/>
                    </a:cubicBezTo>
                    <a:cubicBezTo>
                      <a:pt x="71" y="124"/>
                      <a:pt x="62" y="35"/>
                      <a:pt x="9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8" y="46"/>
                      <a:pt x="56" y="126"/>
                      <a:pt x="53" y="161"/>
                    </a:cubicBezTo>
                    <a:cubicBezTo>
                      <a:pt x="53" y="168"/>
                      <a:pt x="49" y="171"/>
                      <a:pt x="48" y="174"/>
                    </a:cubicBezTo>
                    <a:cubicBezTo>
                      <a:pt x="48" y="174"/>
                      <a:pt x="48" y="174"/>
                      <a:pt x="48" y="174"/>
                    </a:cubicBezTo>
                    <a:cubicBezTo>
                      <a:pt x="47" y="174"/>
                      <a:pt x="46" y="174"/>
                      <a:pt x="46" y="174"/>
                    </a:cubicBezTo>
                    <a:cubicBezTo>
                      <a:pt x="48" y="176"/>
                      <a:pt x="48" y="183"/>
                      <a:pt x="45" y="184"/>
                    </a:cubicBezTo>
                    <a:cubicBezTo>
                      <a:pt x="49" y="186"/>
                      <a:pt x="49" y="194"/>
                      <a:pt x="45" y="197"/>
                    </a:cubicBezTo>
                    <a:cubicBezTo>
                      <a:pt x="47" y="198"/>
                      <a:pt x="50" y="198"/>
                      <a:pt x="52" y="200"/>
                    </a:cubicBezTo>
                    <a:cubicBezTo>
                      <a:pt x="54" y="202"/>
                      <a:pt x="52" y="204"/>
                      <a:pt x="53" y="206"/>
                    </a:cubicBezTo>
                    <a:cubicBezTo>
                      <a:pt x="56" y="202"/>
                      <a:pt x="58" y="201"/>
                      <a:pt x="63" y="200"/>
                    </a:cubicBezTo>
                    <a:cubicBezTo>
                      <a:pt x="65" y="200"/>
                      <a:pt x="69" y="200"/>
                      <a:pt x="69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64" y="196"/>
                      <a:pt x="70" y="182"/>
                      <a:pt x="76" y="182"/>
                    </a:cubicBezTo>
                    <a:close/>
                  </a:path>
                </a:pathLst>
              </a:custGeom>
              <a:solidFill>
                <a:srgbClr val="FEAE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4" name="Freeform 395"/>
              <p:cNvSpPr>
                <a:spLocks/>
              </p:cNvSpPr>
              <p:nvPr/>
            </p:nvSpPr>
            <p:spPr bwMode="auto">
              <a:xfrm>
                <a:off x="2411" y="1293"/>
                <a:ext cx="267" cy="235"/>
              </a:xfrm>
              <a:custGeom>
                <a:avLst/>
                <a:gdLst>
                  <a:gd name="T0" fmla="*/ 0 w 107"/>
                  <a:gd name="T1" fmla="*/ 27 h 88"/>
                  <a:gd name="T2" fmla="*/ 207 w 107"/>
                  <a:gd name="T3" fmla="*/ 174 h 88"/>
                  <a:gd name="T4" fmla="*/ 212 w 107"/>
                  <a:gd name="T5" fmla="*/ 200 h 88"/>
                  <a:gd name="T6" fmla="*/ 205 w 107"/>
                  <a:gd name="T7" fmla="*/ 203 h 88"/>
                  <a:gd name="T8" fmla="*/ 222 w 107"/>
                  <a:gd name="T9" fmla="*/ 232 h 88"/>
                  <a:gd name="T10" fmla="*/ 250 w 107"/>
                  <a:gd name="T11" fmla="*/ 235 h 88"/>
                  <a:gd name="T12" fmla="*/ 250 w 107"/>
                  <a:gd name="T13" fmla="*/ 230 h 88"/>
                  <a:gd name="T14" fmla="*/ 267 w 107"/>
                  <a:gd name="T15" fmla="*/ 200 h 88"/>
                  <a:gd name="T16" fmla="*/ 262 w 107"/>
                  <a:gd name="T17" fmla="*/ 174 h 88"/>
                  <a:gd name="T18" fmla="*/ 235 w 107"/>
                  <a:gd name="T19" fmla="*/ 171 h 88"/>
                  <a:gd name="T20" fmla="*/ 217 w 107"/>
                  <a:gd name="T21" fmla="*/ 144 h 88"/>
                  <a:gd name="T22" fmla="*/ 25 w 107"/>
                  <a:gd name="T23" fmla="*/ 0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88">
                    <a:moveTo>
                      <a:pt x="0" y="10"/>
                    </a:moveTo>
                    <a:cubicBezTo>
                      <a:pt x="20" y="13"/>
                      <a:pt x="66" y="30"/>
                      <a:pt x="83" y="65"/>
                    </a:cubicBezTo>
                    <a:cubicBezTo>
                      <a:pt x="86" y="71"/>
                      <a:pt x="86" y="73"/>
                      <a:pt x="85" y="75"/>
                    </a:cubicBezTo>
                    <a:cubicBezTo>
                      <a:pt x="84" y="76"/>
                      <a:pt x="83" y="76"/>
                      <a:pt x="82" y="76"/>
                    </a:cubicBezTo>
                    <a:cubicBezTo>
                      <a:pt x="87" y="76"/>
                      <a:pt x="91" y="82"/>
                      <a:pt x="89" y="87"/>
                    </a:cubicBezTo>
                    <a:cubicBezTo>
                      <a:pt x="92" y="84"/>
                      <a:pt x="98" y="83"/>
                      <a:pt x="100" y="88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2"/>
                      <a:pt x="102" y="76"/>
                      <a:pt x="107" y="75"/>
                    </a:cubicBezTo>
                    <a:cubicBezTo>
                      <a:pt x="102" y="73"/>
                      <a:pt x="102" y="69"/>
                      <a:pt x="105" y="65"/>
                    </a:cubicBezTo>
                    <a:cubicBezTo>
                      <a:pt x="101" y="66"/>
                      <a:pt x="97" y="67"/>
                      <a:pt x="94" y="64"/>
                    </a:cubicBezTo>
                    <a:cubicBezTo>
                      <a:pt x="92" y="61"/>
                      <a:pt x="90" y="59"/>
                      <a:pt x="87" y="54"/>
                    </a:cubicBezTo>
                    <a:cubicBezTo>
                      <a:pt x="70" y="22"/>
                      <a:pt x="30" y="5"/>
                      <a:pt x="1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5" name="Freeform 396"/>
              <p:cNvSpPr>
                <a:spLocks/>
              </p:cNvSpPr>
              <p:nvPr/>
            </p:nvSpPr>
            <p:spPr bwMode="auto">
              <a:xfrm>
                <a:off x="2128" y="1509"/>
                <a:ext cx="190" cy="550"/>
              </a:xfrm>
              <a:custGeom>
                <a:avLst/>
                <a:gdLst>
                  <a:gd name="T0" fmla="*/ 0 w 76"/>
                  <a:gd name="T1" fmla="*/ 27 h 206"/>
                  <a:gd name="T2" fmla="*/ 133 w 76"/>
                  <a:gd name="T3" fmla="*/ 430 h 206"/>
                  <a:gd name="T4" fmla="*/ 120 w 76"/>
                  <a:gd name="T5" fmla="*/ 465 h 206"/>
                  <a:gd name="T6" fmla="*/ 120 w 76"/>
                  <a:gd name="T7" fmla="*/ 465 h 206"/>
                  <a:gd name="T8" fmla="*/ 115 w 76"/>
                  <a:gd name="T9" fmla="*/ 465 h 206"/>
                  <a:gd name="T10" fmla="*/ 113 w 76"/>
                  <a:gd name="T11" fmla="*/ 491 h 206"/>
                  <a:gd name="T12" fmla="*/ 113 w 76"/>
                  <a:gd name="T13" fmla="*/ 526 h 206"/>
                  <a:gd name="T14" fmla="*/ 130 w 76"/>
                  <a:gd name="T15" fmla="*/ 534 h 206"/>
                  <a:gd name="T16" fmla="*/ 133 w 76"/>
                  <a:gd name="T17" fmla="*/ 550 h 206"/>
                  <a:gd name="T18" fmla="*/ 158 w 76"/>
                  <a:gd name="T19" fmla="*/ 534 h 206"/>
                  <a:gd name="T20" fmla="*/ 173 w 76"/>
                  <a:gd name="T21" fmla="*/ 537 h 206"/>
                  <a:gd name="T22" fmla="*/ 175 w 76"/>
                  <a:gd name="T23" fmla="*/ 537 h 206"/>
                  <a:gd name="T24" fmla="*/ 190 w 76"/>
                  <a:gd name="T25" fmla="*/ 486 h 206"/>
                  <a:gd name="T26" fmla="*/ 173 w 76"/>
                  <a:gd name="T27" fmla="*/ 457 h 206"/>
                  <a:gd name="T28" fmla="*/ 173 w 76"/>
                  <a:gd name="T29" fmla="*/ 457 h 206"/>
                  <a:gd name="T30" fmla="*/ 170 w 76"/>
                  <a:gd name="T31" fmla="*/ 427 h 206"/>
                  <a:gd name="T32" fmla="*/ 23 w 76"/>
                  <a:gd name="T33" fmla="*/ 0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206">
                    <a:moveTo>
                      <a:pt x="0" y="10"/>
                    </a:moveTo>
                    <a:cubicBezTo>
                      <a:pt x="48" y="46"/>
                      <a:pt x="56" y="126"/>
                      <a:pt x="53" y="161"/>
                    </a:cubicBezTo>
                    <a:cubicBezTo>
                      <a:pt x="53" y="168"/>
                      <a:pt x="49" y="171"/>
                      <a:pt x="48" y="174"/>
                    </a:cubicBezTo>
                    <a:cubicBezTo>
                      <a:pt x="48" y="174"/>
                      <a:pt x="48" y="174"/>
                      <a:pt x="48" y="174"/>
                    </a:cubicBezTo>
                    <a:cubicBezTo>
                      <a:pt x="47" y="174"/>
                      <a:pt x="46" y="174"/>
                      <a:pt x="46" y="174"/>
                    </a:cubicBezTo>
                    <a:cubicBezTo>
                      <a:pt x="48" y="176"/>
                      <a:pt x="48" y="183"/>
                      <a:pt x="45" y="184"/>
                    </a:cubicBezTo>
                    <a:cubicBezTo>
                      <a:pt x="49" y="186"/>
                      <a:pt x="49" y="194"/>
                      <a:pt x="45" y="197"/>
                    </a:cubicBezTo>
                    <a:cubicBezTo>
                      <a:pt x="47" y="198"/>
                      <a:pt x="50" y="198"/>
                      <a:pt x="52" y="200"/>
                    </a:cubicBezTo>
                    <a:cubicBezTo>
                      <a:pt x="54" y="202"/>
                      <a:pt x="52" y="204"/>
                      <a:pt x="53" y="206"/>
                    </a:cubicBezTo>
                    <a:cubicBezTo>
                      <a:pt x="56" y="202"/>
                      <a:pt x="58" y="201"/>
                      <a:pt x="63" y="200"/>
                    </a:cubicBezTo>
                    <a:cubicBezTo>
                      <a:pt x="65" y="200"/>
                      <a:pt x="69" y="200"/>
                      <a:pt x="69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64" y="196"/>
                      <a:pt x="70" y="182"/>
                      <a:pt x="76" y="182"/>
                    </a:cubicBezTo>
                    <a:cubicBezTo>
                      <a:pt x="70" y="182"/>
                      <a:pt x="68" y="177"/>
                      <a:pt x="69" y="171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9" y="168"/>
                      <a:pt x="68" y="165"/>
                      <a:pt x="68" y="160"/>
                    </a:cubicBezTo>
                    <a:cubicBezTo>
                      <a:pt x="71" y="124"/>
                      <a:pt x="62" y="35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6" name="Freeform 397"/>
              <p:cNvSpPr>
                <a:spLocks/>
              </p:cNvSpPr>
              <p:nvPr/>
            </p:nvSpPr>
            <p:spPr bwMode="auto">
              <a:xfrm>
                <a:off x="2436" y="1293"/>
                <a:ext cx="192" cy="144"/>
              </a:xfrm>
              <a:custGeom>
                <a:avLst/>
                <a:gdLst>
                  <a:gd name="T0" fmla="*/ 192 w 77"/>
                  <a:gd name="T1" fmla="*/ 144 h 54"/>
                  <a:gd name="T2" fmla="*/ 0 w 77"/>
                  <a:gd name="T3" fmla="*/ 0 h 5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7" h="54">
                    <a:moveTo>
                      <a:pt x="77" y="54"/>
                    </a:moveTo>
                    <a:cubicBezTo>
                      <a:pt x="60" y="22"/>
                      <a:pt x="20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7" name="Freeform 398"/>
              <p:cNvSpPr>
                <a:spLocks/>
              </p:cNvSpPr>
              <p:nvPr/>
            </p:nvSpPr>
            <p:spPr bwMode="auto">
              <a:xfrm>
                <a:off x="2203" y="1613"/>
                <a:ext cx="78" cy="296"/>
              </a:xfrm>
              <a:custGeom>
                <a:avLst/>
                <a:gdLst>
                  <a:gd name="T0" fmla="*/ 0 w 31"/>
                  <a:gd name="T1" fmla="*/ 0 h 111"/>
                  <a:gd name="T2" fmla="*/ 65 w 31"/>
                  <a:gd name="T3" fmla="*/ 296 h 111"/>
                  <a:gd name="T4" fmla="*/ 0 w 31"/>
                  <a:gd name="T5" fmla="*/ 0 h 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11">
                    <a:moveTo>
                      <a:pt x="0" y="0"/>
                    </a:moveTo>
                    <a:cubicBezTo>
                      <a:pt x="6" y="11"/>
                      <a:pt x="31" y="43"/>
                      <a:pt x="26" y="111"/>
                    </a:cubicBezTo>
                    <a:cubicBezTo>
                      <a:pt x="27" y="97"/>
                      <a:pt x="27" y="5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8" name="Freeform 399"/>
              <p:cNvSpPr>
                <a:spLocks/>
              </p:cNvSpPr>
              <p:nvPr/>
            </p:nvSpPr>
            <p:spPr bwMode="auto">
              <a:xfrm>
                <a:off x="2463" y="1325"/>
                <a:ext cx="150" cy="115"/>
              </a:xfrm>
              <a:custGeom>
                <a:avLst/>
                <a:gdLst>
                  <a:gd name="T0" fmla="*/ 0 w 60"/>
                  <a:gd name="T1" fmla="*/ 0 h 43"/>
                  <a:gd name="T2" fmla="*/ 150 w 60"/>
                  <a:gd name="T3" fmla="*/ 115 h 43"/>
                  <a:gd name="T4" fmla="*/ 0 w 60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43">
                    <a:moveTo>
                      <a:pt x="0" y="0"/>
                    </a:moveTo>
                    <a:cubicBezTo>
                      <a:pt x="8" y="2"/>
                      <a:pt x="42" y="15"/>
                      <a:pt x="60" y="43"/>
                    </a:cubicBezTo>
                    <a:cubicBezTo>
                      <a:pt x="54" y="37"/>
                      <a:pt x="34" y="1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9" name="Freeform 400"/>
              <p:cNvSpPr>
                <a:spLocks/>
              </p:cNvSpPr>
              <p:nvPr/>
            </p:nvSpPr>
            <p:spPr bwMode="auto">
              <a:xfrm>
                <a:off x="3378" y="1840"/>
                <a:ext cx="38" cy="40"/>
              </a:xfrm>
              <a:custGeom>
                <a:avLst/>
                <a:gdLst>
                  <a:gd name="T0" fmla="*/ 38 w 15"/>
                  <a:gd name="T1" fmla="*/ 19 h 15"/>
                  <a:gd name="T2" fmla="*/ 20 w 15"/>
                  <a:gd name="T3" fmla="*/ 37 h 15"/>
                  <a:gd name="T4" fmla="*/ 0 w 15"/>
                  <a:gd name="T5" fmla="*/ 19 h 15"/>
                  <a:gd name="T6" fmla="*/ 18 w 15"/>
                  <a:gd name="T7" fmla="*/ 0 h 15"/>
                  <a:gd name="T8" fmla="*/ 38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5"/>
                      <a:pt x="1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10" name="Freeform 401"/>
              <p:cNvSpPr>
                <a:spLocks/>
              </p:cNvSpPr>
              <p:nvPr/>
            </p:nvSpPr>
            <p:spPr bwMode="auto">
              <a:xfrm>
                <a:off x="3308" y="1955"/>
                <a:ext cx="38" cy="40"/>
              </a:xfrm>
              <a:custGeom>
                <a:avLst/>
                <a:gdLst>
                  <a:gd name="T0" fmla="*/ 38 w 15"/>
                  <a:gd name="T1" fmla="*/ 19 h 15"/>
                  <a:gd name="T2" fmla="*/ 20 w 15"/>
                  <a:gd name="T3" fmla="*/ 40 h 15"/>
                  <a:gd name="T4" fmla="*/ 3 w 15"/>
                  <a:gd name="T5" fmla="*/ 21 h 15"/>
                  <a:gd name="T6" fmla="*/ 20 w 15"/>
                  <a:gd name="T7" fmla="*/ 0 h 15"/>
                  <a:gd name="T8" fmla="*/ 38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11" name="Freeform 402"/>
              <p:cNvSpPr>
                <a:spLocks/>
              </p:cNvSpPr>
              <p:nvPr/>
            </p:nvSpPr>
            <p:spPr bwMode="auto">
              <a:xfrm>
                <a:off x="3196" y="1915"/>
                <a:ext cx="37" cy="40"/>
              </a:xfrm>
              <a:custGeom>
                <a:avLst/>
                <a:gdLst>
                  <a:gd name="T0" fmla="*/ 37 w 15"/>
                  <a:gd name="T1" fmla="*/ 19 h 15"/>
                  <a:gd name="T2" fmla="*/ 20 w 15"/>
                  <a:gd name="T3" fmla="*/ 37 h 15"/>
                  <a:gd name="T4" fmla="*/ 2 w 15"/>
                  <a:gd name="T5" fmla="*/ 21 h 15"/>
                  <a:gd name="T6" fmla="*/ 20 w 15"/>
                  <a:gd name="T7" fmla="*/ 0 h 15"/>
                  <a:gd name="T8" fmla="*/ 37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12" name="Freeform 403"/>
              <p:cNvSpPr>
                <a:spLocks/>
              </p:cNvSpPr>
              <p:nvPr/>
            </p:nvSpPr>
            <p:spPr bwMode="auto">
              <a:xfrm>
                <a:off x="3143" y="1765"/>
                <a:ext cx="38" cy="40"/>
              </a:xfrm>
              <a:custGeom>
                <a:avLst/>
                <a:gdLst>
                  <a:gd name="T0" fmla="*/ 38 w 15"/>
                  <a:gd name="T1" fmla="*/ 19 h 15"/>
                  <a:gd name="T2" fmla="*/ 20 w 15"/>
                  <a:gd name="T3" fmla="*/ 40 h 15"/>
                  <a:gd name="T4" fmla="*/ 0 w 15"/>
                  <a:gd name="T5" fmla="*/ 21 h 15"/>
                  <a:gd name="T6" fmla="*/ 18 w 15"/>
                  <a:gd name="T7" fmla="*/ 0 h 15"/>
                  <a:gd name="T8" fmla="*/ 38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4" name="Group 404"/>
            <p:cNvGrpSpPr>
              <a:grpSpLocks/>
            </p:cNvGrpSpPr>
            <p:nvPr/>
          </p:nvGrpSpPr>
          <p:grpSpPr bwMode="auto">
            <a:xfrm>
              <a:off x="2126" y="1203"/>
              <a:ext cx="1565" cy="1824"/>
              <a:chOff x="2126" y="1203"/>
              <a:chExt cx="1565" cy="1824"/>
            </a:xfrm>
          </p:grpSpPr>
          <p:sp>
            <p:nvSpPr>
              <p:cNvPr id="113" name="Freeform 405"/>
              <p:cNvSpPr>
                <a:spLocks/>
              </p:cNvSpPr>
              <p:nvPr/>
            </p:nvSpPr>
            <p:spPr bwMode="auto">
              <a:xfrm>
                <a:off x="3221" y="1680"/>
                <a:ext cx="37" cy="40"/>
              </a:xfrm>
              <a:custGeom>
                <a:avLst/>
                <a:gdLst>
                  <a:gd name="T0" fmla="*/ 37 w 15"/>
                  <a:gd name="T1" fmla="*/ 19 h 15"/>
                  <a:gd name="T2" fmla="*/ 20 w 15"/>
                  <a:gd name="T3" fmla="*/ 40 h 15"/>
                  <a:gd name="T4" fmla="*/ 0 w 15"/>
                  <a:gd name="T5" fmla="*/ 21 h 15"/>
                  <a:gd name="T6" fmla="*/ 17 w 15"/>
                  <a:gd name="T7" fmla="*/ 3 h 15"/>
                  <a:gd name="T8" fmla="*/ 37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1" y="0"/>
                      <a:pt x="14" y="3"/>
                      <a:pt x="15" y="7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" name="Freeform 406"/>
              <p:cNvSpPr>
                <a:spLocks/>
              </p:cNvSpPr>
              <p:nvPr/>
            </p:nvSpPr>
            <p:spPr bwMode="auto">
              <a:xfrm>
                <a:off x="3328" y="1715"/>
                <a:ext cx="38" cy="40"/>
              </a:xfrm>
              <a:custGeom>
                <a:avLst/>
                <a:gdLst>
                  <a:gd name="T0" fmla="*/ 38 w 15"/>
                  <a:gd name="T1" fmla="*/ 21 h 15"/>
                  <a:gd name="T2" fmla="*/ 20 w 15"/>
                  <a:gd name="T3" fmla="*/ 40 h 15"/>
                  <a:gd name="T4" fmla="*/ 0 w 15"/>
                  <a:gd name="T5" fmla="*/ 21 h 15"/>
                  <a:gd name="T6" fmla="*/ 18 w 15"/>
                  <a:gd name="T7" fmla="*/ 3 h 15"/>
                  <a:gd name="T8" fmla="*/ 38 w 15"/>
                  <a:gd name="T9" fmla="*/ 2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" name="Freeform 407"/>
              <p:cNvSpPr>
                <a:spLocks/>
              </p:cNvSpPr>
              <p:nvPr/>
            </p:nvSpPr>
            <p:spPr bwMode="auto">
              <a:xfrm>
                <a:off x="2738" y="1432"/>
                <a:ext cx="33" cy="35"/>
              </a:xfrm>
              <a:custGeom>
                <a:avLst/>
                <a:gdLst>
                  <a:gd name="T0" fmla="*/ 28 w 13"/>
                  <a:gd name="T1" fmla="*/ 24 h 13"/>
                  <a:gd name="T2" fmla="*/ 10 w 13"/>
                  <a:gd name="T3" fmla="*/ 30 h 13"/>
                  <a:gd name="T4" fmla="*/ 3 w 13"/>
                  <a:gd name="T5" fmla="*/ 11 h 13"/>
                  <a:gd name="T6" fmla="*/ 23 w 13"/>
                  <a:gd name="T7" fmla="*/ 5 h 13"/>
                  <a:gd name="T8" fmla="*/ 28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4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" name="Freeform 408"/>
              <p:cNvSpPr>
                <a:spLocks/>
              </p:cNvSpPr>
              <p:nvPr/>
            </p:nvSpPr>
            <p:spPr bwMode="auto">
              <a:xfrm>
                <a:off x="2643" y="1368"/>
                <a:ext cx="33" cy="35"/>
              </a:xfrm>
              <a:custGeom>
                <a:avLst/>
                <a:gdLst>
                  <a:gd name="T0" fmla="*/ 28 w 13"/>
                  <a:gd name="T1" fmla="*/ 24 h 13"/>
                  <a:gd name="T2" fmla="*/ 10 w 13"/>
                  <a:gd name="T3" fmla="*/ 32 h 13"/>
                  <a:gd name="T4" fmla="*/ 3 w 13"/>
                  <a:gd name="T5" fmla="*/ 11 h 13"/>
                  <a:gd name="T6" fmla="*/ 23 w 13"/>
                  <a:gd name="T7" fmla="*/ 5 h 13"/>
                  <a:gd name="T8" fmla="*/ 28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" name="Freeform 409"/>
              <p:cNvSpPr>
                <a:spLocks/>
              </p:cNvSpPr>
              <p:nvPr/>
            </p:nvSpPr>
            <p:spPr bwMode="auto">
              <a:xfrm>
                <a:off x="2553" y="1416"/>
                <a:ext cx="33" cy="35"/>
              </a:xfrm>
              <a:custGeom>
                <a:avLst/>
                <a:gdLst>
                  <a:gd name="T0" fmla="*/ 28 w 13"/>
                  <a:gd name="T1" fmla="*/ 27 h 13"/>
                  <a:gd name="T2" fmla="*/ 8 w 13"/>
                  <a:gd name="T3" fmla="*/ 32 h 13"/>
                  <a:gd name="T4" fmla="*/ 3 w 13"/>
                  <a:gd name="T5" fmla="*/ 11 h 13"/>
                  <a:gd name="T6" fmla="*/ 23 w 13"/>
                  <a:gd name="T7" fmla="*/ 5 h 13"/>
                  <a:gd name="T8" fmla="*/ 28 w 13"/>
                  <a:gd name="T9" fmla="*/ 2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0"/>
                    </a:moveTo>
                    <a:cubicBezTo>
                      <a:pt x="10" y="12"/>
                      <a:pt x="6" y="13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2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10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8" name="Freeform 410"/>
              <p:cNvSpPr>
                <a:spLocks/>
              </p:cNvSpPr>
              <p:nvPr/>
            </p:nvSpPr>
            <p:spPr bwMode="auto">
              <a:xfrm>
                <a:off x="2546" y="1528"/>
                <a:ext cx="32" cy="35"/>
              </a:xfrm>
              <a:custGeom>
                <a:avLst/>
                <a:gdLst>
                  <a:gd name="T0" fmla="*/ 27 w 13"/>
                  <a:gd name="T1" fmla="*/ 24 h 13"/>
                  <a:gd name="T2" fmla="*/ 7 w 13"/>
                  <a:gd name="T3" fmla="*/ 30 h 13"/>
                  <a:gd name="T4" fmla="*/ 2 w 13"/>
                  <a:gd name="T5" fmla="*/ 8 h 13"/>
                  <a:gd name="T6" fmla="*/ 22 w 13"/>
                  <a:gd name="T7" fmla="*/ 3 h 13"/>
                  <a:gd name="T8" fmla="*/ 27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3" y="11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9" name="Freeform 411"/>
              <p:cNvSpPr>
                <a:spLocks/>
              </p:cNvSpPr>
              <p:nvPr/>
            </p:nvSpPr>
            <p:spPr bwMode="auto">
              <a:xfrm>
                <a:off x="2616" y="1589"/>
                <a:ext cx="32" cy="35"/>
              </a:xfrm>
              <a:custGeom>
                <a:avLst/>
                <a:gdLst>
                  <a:gd name="T0" fmla="*/ 30 w 13"/>
                  <a:gd name="T1" fmla="*/ 24 h 13"/>
                  <a:gd name="T2" fmla="*/ 10 w 13"/>
                  <a:gd name="T3" fmla="*/ 32 h 13"/>
                  <a:gd name="T4" fmla="*/ 5 w 13"/>
                  <a:gd name="T5" fmla="*/ 11 h 13"/>
                  <a:gd name="T6" fmla="*/ 22 w 13"/>
                  <a:gd name="T7" fmla="*/ 5 h 13"/>
                  <a:gd name="T8" fmla="*/ 30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0" name="Freeform 412"/>
              <p:cNvSpPr>
                <a:spLocks/>
              </p:cNvSpPr>
              <p:nvPr/>
            </p:nvSpPr>
            <p:spPr bwMode="auto">
              <a:xfrm>
                <a:off x="2723" y="1555"/>
                <a:ext cx="33" cy="34"/>
              </a:xfrm>
              <a:custGeom>
                <a:avLst/>
                <a:gdLst>
                  <a:gd name="T0" fmla="*/ 28 w 13"/>
                  <a:gd name="T1" fmla="*/ 24 h 13"/>
                  <a:gd name="T2" fmla="*/ 10 w 13"/>
                  <a:gd name="T3" fmla="*/ 29 h 13"/>
                  <a:gd name="T4" fmla="*/ 3 w 13"/>
                  <a:gd name="T5" fmla="*/ 8 h 13"/>
                  <a:gd name="T6" fmla="*/ 23 w 13"/>
                  <a:gd name="T7" fmla="*/ 3 h 13"/>
                  <a:gd name="T8" fmla="*/ 28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7" y="13"/>
                      <a:pt x="4" y="11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" name="Freeform 413"/>
              <p:cNvSpPr>
                <a:spLocks/>
              </p:cNvSpPr>
              <p:nvPr/>
            </p:nvSpPr>
            <p:spPr bwMode="auto">
              <a:xfrm>
                <a:off x="2371" y="2035"/>
                <a:ext cx="42" cy="45"/>
              </a:xfrm>
              <a:custGeom>
                <a:avLst/>
                <a:gdLst>
                  <a:gd name="T0" fmla="*/ 37 w 17"/>
                  <a:gd name="T1" fmla="*/ 29 h 17"/>
                  <a:gd name="T2" fmla="*/ 12 w 17"/>
                  <a:gd name="T3" fmla="*/ 40 h 17"/>
                  <a:gd name="T4" fmla="*/ 2 w 17"/>
                  <a:gd name="T5" fmla="*/ 16 h 17"/>
                  <a:gd name="T6" fmla="*/ 27 w 17"/>
                  <a:gd name="T7" fmla="*/ 3 h 17"/>
                  <a:gd name="T8" fmla="*/ 37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2" y="14"/>
                      <a:pt x="0" y="9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" name="Freeform 414"/>
              <p:cNvSpPr>
                <a:spLocks/>
              </p:cNvSpPr>
              <p:nvPr/>
            </p:nvSpPr>
            <p:spPr bwMode="auto">
              <a:xfrm>
                <a:off x="2276" y="2107"/>
                <a:ext cx="42" cy="45"/>
              </a:xfrm>
              <a:custGeom>
                <a:avLst/>
                <a:gdLst>
                  <a:gd name="T0" fmla="*/ 37 w 17"/>
                  <a:gd name="T1" fmla="*/ 29 h 17"/>
                  <a:gd name="T2" fmla="*/ 12 w 17"/>
                  <a:gd name="T3" fmla="*/ 42 h 17"/>
                  <a:gd name="T4" fmla="*/ 2 w 17"/>
                  <a:gd name="T5" fmla="*/ 16 h 17"/>
                  <a:gd name="T6" fmla="*/ 27 w 17"/>
                  <a:gd name="T7" fmla="*/ 5 h 17"/>
                  <a:gd name="T8" fmla="*/ 37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6"/>
                    </a:cubicBezTo>
                    <a:cubicBezTo>
                      <a:pt x="2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" name="Freeform 415"/>
              <p:cNvSpPr>
                <a:spLocks/>
              </p:cNvSpPr>
              <p:nvPr/>
            </p:nvSpPr>
            <p:spPr bwMode="auto">
              <a:xfrm>
                <a:off x="2163" y="2096"/>
                <a:ext cx="45" cy="45"/>
              </a:xfrm>
              <a:custGeom>
                <a:avLst/>
                <a:gdLst>
                  <a:gd name="T0" fmla="*/ 40 w 18"/>
                  <a:gd name="T1" fmla="*/ 29 h 17"/>
                  <a:gd name="T2" fmla="*/ 15 w 18"/>
                  <a:gd name="T3" fmla="*/ 42 h 17"/>
                  <a:gd name="T4" fmla="*/ 5 w 18"/>
                  <a:gd name="T5" fmla="*/ 16 h 17"/>
                  <a:gd name="T6" fmla="*/ 30 w 18"/>
                  <a:gd name="T7" fmla="*/ 3 h 17"/>
                  <a:gd name="T8" fmla="*/ 40 w 18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1"/>
                    </a:moveTo>
                    <a:cubicBezTo>
                      <a:pt x="14" y="15"/>
                      <a:pt x="10" y="17"/>
                      <a:pt x="6" y="16"/>
                    </a:cubicBezTo>
                    <a:cubicBezTo>
                      <a:pt x="2" y="14"/>
                      <a:pt x="0" y="10"/>
                      <a:pt x="2" y="6"/>
                    </a:cubicBezTo>
                    <a:cubicBezTo>
                      <a:pt x="4" y="2"/>
                      <a:pt x="8" y="0"/>
                      <a:pt x="12" y="1"/>
                    </a:cubicBezTo>
                    <a:cubicBezTo>
                      <a:pt x="16" y="3"/>
                      <a:pt x="18" y="7"/>
                      <a:pt x="16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" name="Freeform 416"/>
              <p:cNvSpPr>
                <a:spLocks/>
              </p:cNvSpPr>
              <p:nvPr/>
            </p:nvSpPr>
            <p:spPr bwMode="auto">
              <a:xfrm>
                <a:off x="2126" y="1997"/>
                <a:ext cx="42" cy="46"/>
              </a:xfrm>
              <a:custGeom>
                <a:avLst/>
                <a:gdLst>
                  <a:gd name="T0" fmla="*/ 37 w 17"/>
                  <a:gd name="T1" fmla="*/ 32 h 17"/>
                  <a:gd name="T2" fmla="*/ 12 w 17"/>
                  <a:gd name="T3" fmla="*/ 43 h 17"/>
                  <a:gd name="T4" fmla="*/ 2 w 17"/>
                  <a:gd name="T5" fmla="*/ 16 h 17"/>
                  <a:gd name="T6" fmla="*/ 27 w 17"/>
                  <a:gd name="T7" fmla="*/ 5 h 17"/>
                  <a:gd name="T8" fmla="*/ 37 w 17"/>
                  <a:gd name="T9" fmla="*/ 3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2"/>
                    </a:moveTo>
                    <a:cubicBezTo>
                      <a:pt x="14" y="16"/>
                      <a:pt x="9" y="17"/>
                      <a:pt x="5" y="16"/>
                    </a:cubicBezTo>
                    <a:cubicBezTo>
                      <a:pt x="1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5" y="12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" name="Freeform 417"/>
              <p:cNvSpPr>
                <a:spLocks/>
              </p:cNvSpPr>
              <p:nvPr/>
            </p:nvSpPr>
            <p:spPr bwMode="auto">
              <a:xfrm>
                <a:off x="2141" y="1904"/>
                <a:ext cx="42" cy="45"/>
              </a:xfrm>
              <a:custGeom>
                <a:avLst/>
                <a:gdLst>
                  <a:gd name="T0" fmla="*/ 40 w 17"/>
                  <a:gd name="T1" fmla="*/ 29 h 17"/>
                  <a:gd name="T2" fmla="*/ 15 w 17"/>
                  <a:gd name="T3" fmla="*/ 40 h 17"/>
                  <a:gd name="T4" fmla="*/ 2 w 17"/>
                  <a:gd name="T5" fmla="*/ 13 h 17"/>
                  <a:gd name="T6" fmla="*/ 27 w 17"/>
                  <a:gd name="T7" fmla="*/ 3 h 17"/>
                  <a:gd name="T8" fmla="*/ 40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1"/>
                    </a:moveTo>
                    <a:cubicBezTo>
                      <a:pt x="14" y="15"/>
                      <a:pt x="10" y="17"/>
                      <a:pt x="6" y="15"/>
                    </a:cubicBezTo>
                    <a:cubicBezTo>
                      <a:pt x="2" y="14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" name="Freeform 418"/>
              <p:cNvSpPr>
                <a:spLocks/>
              </p:cNvSpPr>
              <p:nvPr/>
            </p:nvSpPr>
            <p:spPr bwMode="auto">
              <a:xfrm>
                <a:off x="2211" y="1848"/>
                <a:ext cx="42" cy="45"/>
              </a:xfrm>
              <a:custGeom>
                <a:avLst/>
                <a:gdLst>
                  <a:gd name="T0" fmla="*/ 37 w 17"/>
                  <a:gd name="T1" fmla="*/ 29 h 17"/>
                  <a:gd name="T2" fmla="*/ 15 w 17"/>
                  <a:gd name="T3" fmla="*/ 40 h 17"/>
                  <a:gd name="T4" fmla="*/ 2 w 17"/>
                  <a:gd name="T5" fmla="*/ 16 h 17"/>
                  <a:gd name="T6" fmla="*/ 27 w 17"/>
                  <a:gd name="T7" fmla="*/ 3 h 17"/>
                  <a:gd name="T8" fmla="*/ 37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6" y="15"/>
                    </a:cubicBezTo>
                    <a:cubicBezTo>
                      <a:pt x="2" y="14"/>
                      <a:pt x="0" y="9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7" name="Freeform 419"/>
              <p:cNvSpPr>
                <a:spLocks/>
              </p:cNvSpPr>
              <p:nvPr/>
            </p:nvSpPr>
            <p:spPr bwMode="auto">
              <a:xfrm>
                <a:off x="2311" y="1861"/>
                <a:ext cx="42" cy="46"/>
              </a:xfrm>
              <a:custGeom>
                <a:avLst/>
                <a:gdLst>
                  <a:gd name="T0" fmla="*/ 37 w 17"/>
                  <a:gd name="T1" fmla="*/ 30 h 17"/>
                  <a:gd name="T2" fmla="*/ 12 w 17"/>
                  <a:gd name="T3" fmla="*/ 41 h 17"/>
                  <a:gd name="T4" fmla="*/ 2 w 17"/>
                  <a:gd name="T5" fmla="*/ 14 h 17"/>
                  <a:gd name="T6" fmla="*/ 27 w 17"/>
                  <a:gd name="T7" fmla="*/ 3 h 17"/>
                  <a:gd name="T8" fmla="*/ 37 w 17"/>
                  <a:gd name="T9" fmla="*/ 3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2" y="14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8" name="Freeform 420"/>
              <p:cNvSpPr>
                <a:spLocks/>
              </p:cNvSpPr>
              <p:nvPr/>
            </p:nvSpPr>
            <p:spPr bwMode="auto">
              <a:xfrm>
                <a:off x="2376" y="1928"/>
                <a:ext cx="42" cy="45"/>
              </a:xfrm>
              <a:custGeom>
                <a:avLst/>
                <a:gdLst>
                  <a:gd name="T0" fmla="*/ 37 w 17"/>
                  <a:gd name="T1" fmla="*/ 29 h 17"/>
                  <a:gd name="T2" fmla="*/ 12 w 17"/>
                  <a:gd name="T3" fmla="*/ 40 h 17"/>
                  <a:gd name="T4" fmla="*/ 2 w 17"/>
                  <a:gd name="T5" fmla="*/ 13 h 17"/>
                  <a:gd name="T6" fmla="*/ 27 w 17"/>
                  <a:gd name="T7" fmla="*/ 3 h 17"/>
                  <a:gd name="T8" fmla="*/ 37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1" y="14"/>
                      <a:pt x="0" y="9"/>
                      <a:pt x="1" y="5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9" name="Freeform 421"/>
              <p:cNvSpPr>
                <a:spLocks/>
              </p:cNvSpPr>
              <p:nvPr/>
            </p:nvSpPr>
            <p:spPr bwMode="auto">
              <a:xfrm>
                <a:off x="2631" y="2696"/>
                <a:ext cx="47" cy="51"/>
              </a:xfrm>
              <a:custGeom>
                <a:avLst/>
                <a:gdLst>
                  <a:gd name="T0" fmla="*/ 42 w 19"/>
                  <a:gd name="T1" fmla="*/ 38 h 19"/>
                  <a:gd name="T2" fmla="*/ 15 w 19"/>
                  <a:gd name="T3" fmla="*/ 46 h 19"/>
                  <a:gd name="T4" fmla="*/ 5 w 19"/>
                  <a:gd name="T5" fmla="*/ 16 h 19"/>
                  <a:gd name="T6" fmla="*/ 35 w 19"/>
                  <a:gd name="T7" fmla="*/ 5 h 19"/>
                  <a:gd name="T8" fmla="*/ 42 w 19"/>
                  <a:gd name="T9" fmla="*/ 3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4" y="2"/>
                      <a:pt x="10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0" name="Freeform 422"/>
              <p:cNvSpPr>
                <a:spLocks/>
              </p:cNvSpPr>
              <p:nvPr/>
            </p:nvSpPr>
            <p:spPr bwMode="auto">
              <a:xfrm>
                <a:off x="2696" y="2805"/>
                <a:ext cx="47" cy="51"/>
              </a:xfrm>
              <a:custGeom>
                <a:avLst/>
                <a:gdLst>
                  <a:gd name="T0" fmla="*/ 42 w 19"/>
                  <a:gd name="T1" fmla="*/ 35 h 19"/>
                  <a:gd name="T2" fmla="*/ 12 w 19"/>
                  <a:gd name="T3" fmla="*/ 46 h 19"/>
                  <a:gd name="T4" fmla="*/ 5 w 19"/>
                  <a:gd name="T5" fmla="*/ 13 h 19"/>
                  <a:gd name="T6" fmla="*/ 32 w 19"/>
                  <a:gd name="T7" fmla="*/ 5 h 19"/>
                  <a:gd name="T8" fmla="*/ 42 w 19"/>
                  <a:gd name="T9" fmla="*/ 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7" y="4"/>
                      <a:pt x="19" y="9"/>
                      <a:pt x="17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1" name="Freeform 423"/>
              <p:cNvSpPr>
                <a:spLocks/>
              </p:cNvSpPr>
              <p:nvPr/>
            </p:nvSpPr>
            <p:spPr bwMode="auto">
              <a:xfrm>
                <a:off x="2673" y="2920"/>
                <a:ext cx="48" cy="51"/>
              </a:xfrm>
              <a:custGeom>
                <a:avLst/>
                <a:gdLst>
                  <a:gd name="T0" fmla="*/ 43 w 19"/>
                  <a:gd name="T1" fmla="*/ 38 h 19"/>
                  <a:gd name="T2" fmla="*/ 13 w 19"/>
                  <a:gd name="T3" fmla="*/ 46 h 19"/>
                  <a:gd name="T4" fmla="*/ 5 w 19"/>
                  <a:gd name="T5" fmla="*/ 16 h 19"/>
                  <a:gd name="T6" fmla="*/ 33 w 19"/>
                  <a:gd name="T7" fmla="*/ 5 h 19"/>
                  <a:gd name="T8" fmla="*/ 43 w 19"/>
                  <a:gd name="T9" fmla="*/ 3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4" y="18"/>
                      <a:pt x="9" y="19"/>
                      <a:pt x="5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7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2" name="Freeform 424"/>
              <p:cNvSpPr>
                <a:spLocks/>
              </p:cNvSpPr>
              <p:nvPr/>
            </p:nvSpPr>
            <p:spPr bwMode="auto">
              <a:xfrm>
                <a:off x="2591" y="2976"/>
                <a:ext cx="47" cy="51"/>
              </a:xfrm>
              <a:custGeom>
                <a:avLst/>
                <a:gdLst>
                  <a:gd name="T0" fmla="*/ 42 w 19"/>
                  <a:gd name="T1" fmla="*/ 38 h 19"/>
                  <a:gd name="T2" fmla="*/ 15 w 19"/>
                  <a:gd name="T3" fmla="*/ 46 h 19"/>
                  <a:gd name="T4" fmla="*/ 5 w 19"/>
                  <a:gd name="T5" fmla="*/ 16 h 19"/>
                  <a:gd name="T6" fmla="*/ 35 w 19"/>
                  <a:gd name="T7" fmla="*/ 5 h 19"/>
                  <a:gd name="T8" fmla="*/ 42 w 19"/>
                  <a:gd name="T9" fmla="*/ 3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3" name="Freeform 425"/>
              <p:cNvSpPr>
                <a:spLocks/>
              </p:cNvSpPr>
              <p:nvPr/>
            </p:nvSpPr>
            <p:spPr bwMode="auto">
              <a:xfrm>
                <a:off x="2506" y="2949"/>
                <a:ext cx="47" cy="54"/>
              </a:xfrm>
              <a:custGeom>
                <a:avLst/>
                <a:gdLst>
                  <a:gd name="T0" fmla="*/ 42 w 19"/>
                  <a:gd name="T1" fmla="*/ 38 h 20"/>
                  <a:gd name="T2" fmla="*/ 12 w 19"/>
                  <a:gd name="T3" fmla="*/ 46 h 20"/>
                  <a:gd name="T4" fmla="*/ 5 w 19"/>
                  <a:gd name="T5" fmla="*/ 16 h 20"/>
                  <a:gd name="T6" fmla="*/ 32 w 19"/>
                  <a:gd name="T7" fmla="*/ 8 h 20"/>
                  <a:gd name="T8" fmla="*/ 42 w 19"/>
                  <a:gd name="T9" fmla="*/ 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7" y="14"/>
                    </a:moveTo>
                    <a:cubicBezTo>
                      <a:pt x="14" y="18"/>
                      <a:pt x="9" y="20"/>
                      <a:pt x="5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3" y="3"/>
                    </a:cubicBezTo>
                    <a:cubicBezTo>
                      <a:pt x="17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4" name="Freeform 426"/>
              <p:cNvSpPr>
                <a:spLocks/>
              </p:cNvSpPr>
              <p:nvPr/>
            </p:nvSpPr>
            <p:spPr bwMode="auto">
              <a:xfrm>
                <a:off x="2433" y="2880"/>
                <a:ext cx="48" cy="51"/>
              </a:xfrm>
              <a:custGeom>
                <a:avLst/>
                <a:gdLst>
                  <a:gd name="T0" fmla="*/ 43 w 19"/>
                  <a:gd name="T1" fmla="*/ 35 h 19"/>
                  <a:gd name="T2" fmla="*/ 13 w 19"/>
                  <a:gd name="T3" fmla="*/ 46 h 19"/>
                  <a:gd name="T4" fmla="*/ 5 w 19"/>
                  <a:gd name="T5" fmla="*/ 13 h 19"/>
                  <a:gd name="T6" fmla="*/ 33 w 19"/>
                  <a:gd name="T7" fmla="*/ 5 h 19"/>
                  <a:gd name="T8" fmla="*/ 43 w 19"/>
                  <a:gd name="T9" fmla="*/ 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8" y="4"/>
                      <a:pt x="19" y="9"/>
                      <a:pt x="17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5" name="Freeform 427"/>
              <p:cNvSpPr>
                <a:spLocks/>
              </p:cNvSpPr>
              <p:nvPr/>
            </p:nvSpPr>
            <p:spPr bwMode="auto">
              <a:xfrm>
                <a:off x="2421" y="2768"/>
                <a:ext cx="47" cy="51"/>
              </a:xfrm>
              <a:custGeom>
                <a:avLst/>
                <a:gdLst>
                  <a:gd name="T0" fmla="*/ 42 w 19"/>
                  <a:gd name="T1" fmla="*/ 38 h 19"/>
                  <a:gd name="T2" fmla="*/ 15 w 19"/>
                  <a:gd name="T3" fmla="*/ 46 h 19"/>
                  <a:gd name="T4" fmla="*/ 5 w 19"/>
                  <a:gd name="T5" fmla="*/ 16 h 19"/>
                  <a:gd name="T6" fmla="*/ 35 w 19"/>
                  <a:gd name="T7" fmla="*/ 5 h 19"/>
                  <a:gd name="T8" fmla="*/ 42 w 19"/>
                  <a:gd name="T9" fmla="*/ 3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6" name="Freeform 428"/>
              <p:cNvSpPr>
                <a:spLocks/>
              </p:cNvSpPr>
              <p:nvPr/>
            </p:nvSpPr>
            <p:spPr bwMode="auto">
              <a:xfrm>
                <a:off x="2503" y="2685"/>
                <a:ext cx="48" cy="51"/>
              </a:xfrm>
              <a:custGeom>
                <a:avLst/>
                <a:gdLst>
                  <a:gd name="T0" fmla="*/ 43 w 19"/>
                  <a:gd name="T1" fmla="*/ 35 h 19"/>
                  <a:gd name="T2" fmla="*/ 13 w 19"/>
                  <a:gd name="T3" fmla="*/ 46 h 19"/>
                  <a:gd name="T4" fmla="*/ 5 w 19"/>
                  <a:gd name="T5" fmla="*/ 13 h 19"/>
                  <a:gd name="T6" fmla="*/ 33 w 19"/>
                  <a:gd name="T7" fmla="*/ 5 h 19"/>
                  <a:gd name="T8" fmla="*/ 43 w 19"/>
                  <a:gd name="T9" fmla="*/ 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7" y="4"/>
                      <a:pt x="19" y="9"/>
                      <a:pt x="17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7" name="Freeform 429"/>
              <p:cNvSpPr>
                <a:spLocks/>
              </p:cNvSpPr>
              <p:nvPr/>
            </p:nvSpPr>
            <p:spPr bwMode="auto">
              <a:xfrm>
                <a:off x="3413" y="2389"/>
                <a:ext cx="43" cy="48"/>
              </a:xfrm>
              <a:custGeom>
                <a:avLst/>
                <a:gdLst>
                  <a:gd name="T0" fmla="*/ 38 w 17"/>
                  <a:gd name="T1" fmla="*/ 35 h 18"/>
                  <a:gd name="T2" fmla="*/ 13 w 17"/>
                  <a:gd name="T3" fmla="*/ 43 h 18"/>
                  <a:gd name="T4" fmla="*/ 5 w 17"/>
                  <a:gd name="T5" fmla="*/ 16 h 18"/>
                  <a:gd name="T6" fmla="*/ 30 w 17"/>
                  <a:gd name="T7" fmla="*/ 5 h 18"/>
                  <a:gd name="T8" fmla="*/ 38 w 17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3" y="17"/>
                      <a:pt x="9" y="18"/>
                      <a:pt x="5" y="16"/>
                    </a:cubicBezTo>
                    <a:cubicBezTo>
                      <a:pt x="1" y="14"/>
                      <a:pt x="0" y="9"/>
                      <a:pt x="2" y="6"/>
                    </a:cubicBezTo>
                    <a:cubicBezTo>
                      <a:pt x="4" y="2"/>
                      <a:pt x="8" y="0"/>
                      <a:pt x="12" y="2"/>
                    </a:cubicBezTo>
                    <a:cubicBezTo>
                      <a:pt x="16" y="4"/>
                      <a:pt x="17" y="9"/>
                      <a:pt x="15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8" name="Freeform 430"/>
              <p:cNvSpPr>
                <a:spLocks/>
              </p:cNvSpPr>
              <p:nvPr/>
            </p:nvSpPr>
            <p:spPr bwMode="auto">
              <a:xfrm>
                <a:off x="3473" y="2493"/>
                <a:ext cx="45" cy="46"/>
              </a:xfrm>
              <a:custGeom>
                <a:avLst/>
                <a:gdLst>
                  <a:gd name="T0" fmla="*/ 40 w 18"/>
                  <a:gd name="T1" fmla="*/ 32 h 17"/>
                  <a:gd name="T2" fmla="*/ 13 w 18"/>
                  <a:gd name="T3" fmla="*/ 41 h 17"/>
                  <a:gd name="T4" fmla="*/ 5 w 18"/>
                  <a:gd name="T5" fmla="*/ 14 h 17"/>
                  <a:gd name="T6" fmla="*/ 33 w 18"/>
                  <a:gd name="T7" fmla="*/ 5 h 17"/>
                  <a:gd name="T8" fmla="*/ 40 w 18"/>
                  <a:gd name="T9" fmla="*/ 3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2"/>
                    </a:moveTo>
                    <a:cubicBezTo>
                      <a:pt x="14" y="16"/>
                      <a:pt x="9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6" y="4"/>
                      <a:pt x="18" y="8"/>
                      <a:pt x="16" y="12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9" name="Freeform 431"/>
              <p:cNvSpPr>
                <a:spLocks/>
              </p:cNvSpPr>
              <p:nvPr/>
            </p:nvSpPr>
            <p:spPr bwMode="auto">
              <a:xfrm>
                <a:off x="3446" y="2611"/>
                <a:ext cx="45" cy="48"/>
              </a:xfrm>
              <a:custGeom>
                <a:avLst/>
                <a:gdLst>
                  <a:gd name="T0" fmla="*/ 40 w 18"/>
                  <a:gd name="T1" fmla="*/ 35 h 18"/>
                  <a:gd name="T2" fmla="*/ 13 w 18"/>
                  <a:gd name="T3" fmla="*/ 43 h 18"/>
                  <a:gd name="T4" fmla="*/ 5 w 18"/>
                  <a:gd name="T5" fmla="*/ 13 h 18"/>
                  <a:gd name="T6" fmla="*/ 33 w 18"/>
                  <a:gd name="T7" fmla="*/ 5 h 18"/>
                  <a:gd name="T8" fmla="*/ 40 w 18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6"/>
                      <a:pt x="9" y="18"/>
                      <a:pt x="5" y="16"/>
                    </a:cubicBezTo>
                    <a:cubicBezTo>
                      <a:pt x="2" y="14"/>
                      <a:pt x="0" y="9"/>
                      <a:pt x="2" y="5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0" name="Freeform 432"/>
              <p:cNvSpPr>
                <a:spLocks/>
              </p:cNvSpPr>
              <p:nvPr/>
            </p:nvSpPr>
            <p:spPr bwMode="auto">
              <a:xfrm>
                <a:off x="3328" y="2637"/>
                <a:ext cx="45" cy="48"/>
              </a:xfrm>
              <a:custGeom>
                <a:avLst/>
                <a:gdLst>
                  <a:gd name="T0" fmla="*/ 40 w 18"/>
                  <a:gd name="T1" fmla="*/ 35 h 18"/>
                  <a:gd name="T2" fmla="*/ 13 w 18"/>
                  <a:gd name="T3" fmla="*/ 43 h 18"/>
                  <a:gd name="T4" fmla="*/ 5 w 18"/>
                  <a:gd name="T5" fmla="*/ 13 h 18"/>
                  <a:gd name="T6" fmla="*/ 33 w 18"/>
                  <a:gd name="T7" fmla="*/ 5 h 18"/>
                  <a:gd name="T8" fmla="*/ 40 w 18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6"/>
                      <a:pt x="9" y="18"/>
                      <a:pt x="5" y="16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1" name="Freeform 433"/>
              <p:cNvSpPr>
                <a:spLocks/>
              </p:cNvSpPr>
              <p:nvPr/>
            </p:nvSpPr>
            <p:spPr bwMode="auto">
              <a:xfrm>
                <a:off x="3231" y="2515"/>
                <a:ext cx="42" cy="45"/>
              </a:xfrm>
              <a:custGeom>
                <a:avLst/>
                <a:gdLst>
                  <a:gd name="T0" fmla="*/ 37 w 17"/>
                  <a:gd name="T1" fmla="*/ 32 h 17"/>
                  <a:gd name="T2" fmla="*/ 12 w 17"/>
                  <a:gd name="T3" fmla="*/ 40 h 17"/>
                  <a:gd name="T4" fmla="*/ 5 w 17"/>
                  <a:gd name="T5" fmla="*/ 13 h 17"/>
                  <a:gd name="T6" fmla="*/ 30 w 17"/>
                  <a:gd name="T7" fmla="*/ 5 h 17"/>
                  <a:gd name="T8" fmla="*/ 37 w 17"/>
                  <a:gd name="T9" fmla="*/ 3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2"/>
                    </a:moveTo>
                    <a:cubicBezTo>
                      <a:pt x="13" y="16"/>
                      <a:pt x="8" y="17"/>
                      <a:pt x="5" y="15"/>
                    </a:cubicBezTo>
                    <a:cubicBezTo>
                      <a:pt x="1" y="13"/>
                      <a:pt x="0" y="9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16" y="4"/>
                      <a:pt x="17" y="9"/>
                      <a:pt x="15" y="12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2" name="Freeform 434"/>
              <p:cNvSpPr>
                <a:spLocks/>
              </p:cNvSpPr>
              <p:nvPr/>
            </p:nvSpPr>
            <p:spPr bwMode="auto">
              <a:xfrm>
                <a:off x="3281" y="2376"/>
                <a:ext cx="45" cy="48"/>
              </a:xfrm>
              <a:custGeom>
                <a:avLst/>
                <a:gdLst>
                  <a:gd name="T0" fmla="*/ 40 w 18"/>
                  <a:gd name="T1" fmla="*/ 35 h 18"/>
                  <a:gd name="T2" fmla="*/ 13 w 18"/>
                  <a:gd name="T3" fmla="*/ 43 h 18"/>
                  <a:gd name="T4" fmla="*/ 5 w 18"/>
                  <a:gd name="T5" fmla="*/ 16 h 18"/>
                  <a:gd name="T6" fmla="*/ 33 w 18"/>
                  <a:gd name="T7" fmla="*/ 5 h 18"/>
                  <a:gd name="T8" fmla="*/ 40 w 18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7"/>
                      <a:pt x="9" y="18"/>
                      <a:pt x="5" y="16"/>
                    </a:cubicBezTo>
                    <a:cubicBezTo>
                      <a:pt x="2" y="14"/>
                      <a:pt x="0" y="9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solidFill>
                <a:srgbClr val="A2747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3" name="Freeform 435"/>
              <p:cNvSpPr>
                <a:spLocks/>
              </p:cNvSpPr>
              <p:nvPr/>
            </p:nvSpPr>
            <p:spPr bwMode="auto">
              <a:xfrm>
                <a:off x="2803" y="2437"/>
                <a:ext cx="55" cy="59"/>
              </a:xfrm>
              <a:custGeom>
                <a:avLst/>
                <a:gdLst>
                  <a:gd name="T0" fmla="*/ 48 w 22"/>
                  <a:gd name="T1" fmla="*/ 43 h 22"/>
                  <a:gd name="T2" fmla="*/ 15 w 22"/>
                  <a:gd name="T3" fmla="*/ 51 h 22"/>
                  <a:gd name="T4" fmla="*/ 8 w 22"/>
                  <a:gd name="T5" fmla="*/ 19 h 22"/>
                  <a:gd name="T6" fmla="*/ 38 w 22"/>
                  <a:gd name="T7" fmla="*/ 8 h 22"/>
                  <a:gd name="T8" fmla="*/ 48 w 22"/>
                  <a:gd name="T9" fmla="*/ 4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9" y="16"/>
                    </a:moveTo>
                    <a:cubicBezTo>
                      <a:pt x="17" y="20"/>
                      <a:pt x="11" y="22"/>
                      <a:pt x="6" y="19"/>
                    </a:cubicBezTo>
                    <a:cubicBezTo>
                      <a:pt x="2" y="17"/>
                      <a:pt x="0" y="11"/>
                      <a:pt x="3" y="7"/>
                    </a:cubicBezTo>
                    <a:cubicBezTo>
                      <a:pt x="5" y="2"/>
                      <a:pt x="11" y="0"/>
                      <a:pt x="15" y="3"/>
                    </a:cubicBezTo>
                    <a:cubicBezTo>
                      <a:pt x="20" y="5"/>
                      <a:pt x="22" y="11"/>
                      <a:pt x="19" y="1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4" name="Freeform 436"/>
              <p:cNvSpPr>
                <a:spLocks/>
              </p:cNvSpPr>
              <p:nvPr/>
            </p:nvSpPr>
            <p:spPr bwMode="auto">
              <a:xfrm>
                <a:off x="2833" y="2123"/>
                <a:ext cx="53" cy="56"/>
              </a:xfrm>
              <a:custGeom>
                <a:avLst/>
                <a:gdLst>
                  <a:gd name="T0" fmla="*/ 48 w 21"/>
                  <a:gd name="T1" fmla="*/ 40 h 21"/>
                  <a:gd name="T2" fmla="*/ 15 w 21"/>
                  <a:gd name="T3" fmla="*/ 51 h 21"/>
                  <a:gd name="T4" fmla="*/ 5 w 21"/>
                  <a:gd name="T5" fmla="*/ 16 h 21"/>
                  <a:gd name="T6" fmla="*/ 38 w 21"/>
                  <a:gd name="T7" fmla="*/ 5 h 21"/>
                  <a:gd name="T8" fmla="*/ 48 w 21"/>
                  <a:gd name="T9" fmla="*/ 4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9" y="15"/>
                    </a:moveTo>
                    <a:cubicBezTo>
                      <a:pt x="16" y="20"/>
                      <a:pt x="11" y="21"/>
                      <a:pt x="6" y="19"/>
                    </a:cubicBezTo>
                    <a:cubicBezTo>
                      <a:pt x="1" y="16"/>
                      <a:pt x="0" y="11"/>
                      <a:pt x="2" y="6"/>
                    </a:cubicBezTo>
                    <a:cubicBezTo>
                      <a:pt x="5" y="2"/>
                      <a:pt x="10" y="0"/>
                      <a:pt x="15" y="2"/>
                    </a:cubicBezTo>
                    <a:cubicBezTo>
                      <a:pt x="20" y="5"/>
                      <a:pt x="21" y="10"/>
                      <a:pt x="19" y="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5" name="Freeform 437"/>
              <p:cNvSpPr>
                <a:spLocks/>
              </p:cNvSpPr>
              <p:nvPr/>
            </p:nvSpPr>
            <p:spPr bwMode="auto">
              <a:xfrm>
                <a:off x="2701" y="2240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3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6" name="Freeform 438"/>
              <p:cNvSpPr>
                <a:spLocks/>
              </p:cNvSpPr>
              <p:nvPr/>
            </p:nvSpPr>
            <p:spPr bwMode="auto">
              <a:xfrm>
                <a:off x="2633" y="2293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3 h 6"/>
                  <a:gd name="T4" fmla="*/ 3 w 6"/>
                  <a:gd name="T5" fmla="*/ 3 h 6"/>
                  <a:gd name="T6" fmla="*/ 10 w 6"/>
                  <a:gd name="T7" fmla="*/ 0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7" name="Freeform 439"/>
              <p:cNvSpPr>
                <a:spLocks/>
              </p:cNvSpPr>
              <p:nvPr/>
            </p:nvSpPr>
            <p:spPr bwMode="auto">
              <a:xfrm>
                <a:off x="2581" y="2360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8" name="Freeform 440"/>
              <p:cNvSpPr>
                <a:spLocks/>
              </p:cNvSpPr>
              <p:nvPr/>
            </p:nvSpPr>
            <p:spPr bwMode="auto">
              <a:xfrm>
                <a:off x="2553" y="2272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9" name="Freeform 441"/>
              <p:cNvSpPr>
                <a:spLocks/>
              </p:cNvSpPr>
              <p:nvPr/>
            </p:nvSpPr>
            <p:spPr bwMode="auto">
              <a:xfrm>
                <a:off x="2676" y="2360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3 h 6"/>
                  <a:gd name="T6" fmla="*/ 10 w 6"/>
                  <a:gd name="T7" fmla="*/ 0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0" name="Freeform 442"/>
              <p:cNvSpPr>
                <a:spLocks/>
              </p:cNvSpPr>
              <p:nvPr/>
            </p:nvSpPr>
            <p:spPr bwMode="auto">
              <a:xfrm>
                <a:off x="2731" y="2400"/>
                <a:ext cx="15" cy="16"/>
              </a:xfrm>
              <a:custGeom>
                <a:avLst/>
                <a:gdLst>
                  <a:gd name="T0" fmla="*/ 13 w 6"/>
                  <a:gd name="T1" fmla="*/ 13 h 6"/>
                  <a:gd name="T2" fmla="*/ 3 w 6"/>
                  <a:gd name="T3" fmla="*/ 16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1" name="Freeform 443"/>
              <p:cNvSpPr>
                <a:spLocks/>
              </p:cNvSpPr>
              <p:nvPr/>
            </p:nvSpPr>
            <p:spPr bwMode="auto">
              <a:xfrm>
                <a:off x="2688" y="2469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3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2" name="Freeform 444"/>
              <p:cNvSpPr>
                <a:spLocks/>
              </p:cNvSpPr>
              <p:nvPr/>
            </p:nvSpPr>
            <p:spPr bwMode="auto">
              <a:xfrm>
                <a:off x="2638" y="2419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0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3" name="Freeform 445"/>
              <p:cNvSpPr>
                <a:spLocks/>
              </p:cNvSpPr>
              <p:nvPr/>
            </p:nvSpPr>
            <p:spPr bwMode="auto">
              <a:xfrm>
                <a:off x="2723" y="2549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3 h 6"/>
                  <a:gd name="T6" fmla="*/ 10 w 6"/>
                  <a:gd name="T7" fmla="*/ 0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4" name="Freeform 446"/>
              <p:cNvSpPr>
                <a:spLocks/>
              </p:cNvSpPr>
              <p:nvPr/>
            </p:nvSpPr>
            <p:spPr bwMode="auto">
              <a:xfrm>
                <a:off x="2823" y="2563"/>
                <a:ext cx="15" cy="16"/>
              </a:xfrm>
              <a:custGeom>
                <a:avLst/>
                <a:gdLst>
                  <a:gd name="T0" fmla="*/ 13 w 6"/>
                  <a:gd name="T1" fmla="*/ 13 h 6"/>
                  <a:gd name="T2" fmla="*/ 5 w 6"/>
                  <a:gd name="T3" fmla="*/ 16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5" name="Freeform 447"/>
              <p:cNvSpPr>
                <a:spLocks/>
              </p:cNvSpPr>
              <p:nvPr/>
            </p:nvSpPr>
            <p:spPr bwMode="auto">
              <a:xfrm>
                <a:off x="2928" y="2555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0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6" name="Freeform 448"/>
              <p:cNvSpPr>
                <a:spLocks/>
              </p:cNvSpPr>
              <p:nvPr/>
            </p:nvSpPr>
            <p:spPr bwMode="auto">
              <a:xfrm>
                <a:off x="2946" y="2451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3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7" name="Freeform 449"/>
              <p:cNvSpPr>
                <a:spLocks/>
              </p:cNvSpPr>
              <p:nvPr/>
            </p:nvSpPr>
            <p:spPr bwMode="auto">
              <a:xfrm>
                <a:off x="3003" y="2493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0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8" name="Freeform 450"/>
              <p:cNvSpPr>
                <a:spLocks/>
              </p:cNvSpPr>
              <p:nvPr/>
            </p:nvSpPr>
            <p:spPr bwMode="auto">
              <a:xfrm>
                <a:off x="3068" y="2413"/>
                <a:ext cx="15" cy="16"/>
              </a:xfrm>
              <a:custGeom>
                <a:avLst/>
                <a:gdLst>
                  <a:gd name="T0" fmla="*/ 15 w 6"/>
                  <a:gd name="T1" fmla="*/ 13 h 6"/>
                  <a:gd name="T2" fmla="*/ 5 w 6"/>
                  <a:gd name="T3" fmla="*/ 16 h 6"/>
                  <a:gd name="T4" fmla="*/ 3 w 6"/>
                  <a:gd name="T5" fmla="*/ 5 h 6"/>
                  <a:gd name="T6" fmla="*/ 13 w 6"/>
                  <a:gd name="T7" fmla="*/ 3 h 6"/>
                  <a:gd name="T8" fmla="*/ 15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3"/>
                      <a:pt x="6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9" name="Freeform 451"/>
              <p:cNvSpPr>
                <a:spLocks/>
              </p:cNvSpPr>
              <p:nvPr/>
            </p:nvSpPr>
            <p:spPr bwMode="auto">
              <a:xfrm>
                <a:off x="3018" y="2360"/>
                <a:ext cx="15" cy="16"/>
              </a:xfrm>
              <a:custGeom>
                <a:avLst/>
                <a:gdLst>
                  <a:gd name="T0" fmla="*/ 15 w 6"/>
                  <a:gd name="T1" fmla="*/ 13 h 6"/>
                  <a:gd name="T2" fmla="*/ 5 w 6"/>
                  <a:gd name="T3" fmla="*/ 16 h 6"/>
                  <a:gd name="T4" fmla="*/ 3 w 6"/>
                  <a:gd name="T5" fmla="*/ 5 h 6"/>
                  <a:gd name="T6" fmla="*/ 13 w 6"/>
                  <a:gd name="T7" fmla="*/ 3 h 6"/>
                  <a:gd name="T8" fmla="*/ 15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3"/>
                      <a:pt x="6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0" name="Freeform 452"/>
              <p:cNvSpPr>
                <a:spLocks/>
              </p:cNvSpPr>
              <p:nvPr/>
            </p:nvSpPr>
            <p:spPr bwMode="auto">
              <a:xfrm>
                <a:off x="3098" y="2333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3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1" name="Freeform 453"/>
              <p:cNvSpPr>
                <a:spLocks/>
              </p:cNvSpPr>
              <p:nvPr/>
            </p:nvSpPr>
            <p:spPr bwMode="auto">
              <a:xfrm>
                <a:off x="3086" y="2235"/>
                <a:ext cx="17" cy="16"/>
              </a:xfrm>
              <a:custGeom>
                <a:avLst/>
                <a:gdLst>
                  <a:gd name="T0" fmla="*/ 15 w 7"/>
                  <a:gd name="T1" fmla="*/ 11 h 6"/>
                  <a:gd name="T2" fmla="*/ 5 w 7"/>
                  <a:gd name="T3" fmla="*/ 13 h 6"/>
                  <a:gd name="T4" fmla="*/ 2 w 7"/>
                  <a:gd name="T5" fmla="*/ 5 h 6"/>
                  <a:gd name="T6" fmla="*/ 12 w 7"/>
                  <a:gd name="T7" fmla="*/ 3 h 6"/>
                  <a:gd name="T8" fmla="*/ 15 w 7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4"/>
                    </a:moveTo>
                    <a:cubicBezTo>
                      <a:pt x="5" y="6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1"/>
                      <a:pt x="7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2" name="Freeform 454"/>
              <p:cNvSpPr>
                <a:spLocks/>
              </p:cNvSpPr>
              <p:nvPr/>
            </p:nvSpPr>
            <p:spPr bwMode="auto">
              <a:xfrm>
                <a:off x="3003" y="2285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0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5"/>
                      <a:pt x="3" y="6"/>
                      <a:pt x="2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3" name="Freeform 455"/>
              <p:cNvSpPr>
                <a:spLocks/>
              </p:cNvSpPr>
              <p:nvPr/>
            </p:nvSpPr>
            <p:spPr bwMode="auto">
              <a:xfrm>
                <a:off x="2953" y="2229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6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4" name="Freeform 456"/>
              <p:cNvSpPr>
                <a:spLocks/>
              </p:cNvSpPr>
              <p:nvPr/>
            </p:nvSpPr>
            <p:spPr bwMode="auto">
              <a:xfrm>
                <a:off x="2843" y="2264"/>
                <a:ext cx="15" cy="16"/>
              </a:xfrm>
              <a:custGeom>
                <a:avLst/>
                <a:gdLst>
                  <a:gd name="T0" fmla="*/ 13 w 6"/>
                  <a:gd name="T1" fmla="*/ 13 h 6"/>
                  <a:gd name="T2" fmla="*/ 5 w 6"/>
                  <a:gd name="T3" fmla="*/ 16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5" name="Freeform 457"/>
              <p:cNvSpPr>
                <a:spLocks/>
              </p:cNvSpPr>
              <p:nvPr/>
            </p:nvSpPr>
            <p:spPr bwMode="auto">
              <a:xfrm>
                <a:off x="2773" y="2192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3 w 6"/>
                  <a:gd name="T7" fmla="*/ 3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6" name="Freeform 458"/>
              <p:cNvSpPr>
                <a:spLocks/>
              </p:cNvSpPr>
              <p:nvPr/>
            </p:nvSpPr>
            <p:spPr bwMode="auto">
              <a:xfrm>
                <a:off x="2816" y="2352"/>
                <a:ext cx="17" cy="16"/>
              </a:xfrm>
              <a:custGeom>
                <a:avLst/>
                <a:gdLst>
                  <a:gd name="T0" fmla="*/ 15 w 7"/>
                  <a:gd name="T1" fmla="*/ 11 h 6"/>
                  <a:gd name="T2" fmla="*/ 5 w 7"/>
                  <a:gd name="T3" fmla="*/ 16 h 6"/>
                  <a:gd name="T4" fmla="*/ 2 w 7"/>
                  <a:gd name="T5" fmla="*/ 5 h 6"/>
                  <a:gd name="T6" fmla="*/ 12 w 7"/>
                  <a:gd name="T7" fmla="*/ 3 h 6"/>
                  <a:gd name="T8" fmla="*/ 15 w 7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4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7" name="Freeform 459"/>
              <p:cNvSpPr>
                <a:spLocks/>
              </p:cNvSpPr>
              <p:nvPr/>
            </p:nvSpPr>
            <p:spPr bwMode="auto">
              <a:xfrm>
                <a:off x="2963" y="2045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3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8" name="Freeform 460"/>
              <p:cNvSpPr>
                <a:spLocks/>
              </p:cNvSpPr>
              <p:nvPr/>
            </p:nvSpPr>
            <p:spPr bwMode="auto">
              <a:xfrm>
                <a:off x="2961" y="2136"/>
                <a:ext cx="15" cy="19"/>
              </a:xfrm>
              <a:custGeom>
                <a:avLst/>
                <a:gdLst>
                  <a:gd name="T0" fmla="*/ 13 w 6"/>
                  <a:gd name="T1" fmla="*/ 14 h 7"/>
                  <a:gd name="T2" fmla="*/ 5 w 6"/>
                  <a:gd name="T3" fmla="*/ 16 h 7"/>
                  <a:gd name="T4" fmla="*/ 3 w 6"/>
                  <a:gd name="T5" fmla="*/ 5 h 7"/>
                  <a:gd name="T6" fmla="*/ 10 w 6"/>
                  <a:gd name="T7" fmla="*/ 3 h 7"/>
                  <a:gd name="T8" fmla="*/ 13 w 6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9" name="Freeform 461"/>
              <p:cNvSpPr>
                <a:spLocks/>
              </p:cNvSpPr>
              <p:nvPr/>
            </p:nvSpPr>
            <p:spPr bwMode="auto">
              <a:xfrm>
                <a:off x="3038" y="2165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3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0" name="Freeform 462"/>
              <p:cNvSpPr>
                <a:spLocks/>
              </p:cNvSpPr>
              <p:nvPr/>
            </p:nvSpPr>
            <p:spPr bwMode="auto">
              <a:xfrm>
                <a:off x="3113" y="2123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6 h 6"/>
                  <a:gd name="T4" fmla="*/ 3 w 6"/>
                  <a:gd name="T5" fmla="*/ 5 h 6"/>
                  <a:gd name="T6" fmla="*/ 13 w 6"/>
                  <a:gd name="T7" fmla="*/ 3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1" name="Freeform 463"/>
              <p:cNvSpPr>
                <a:spLocks/>
              </p:cNvSpPr>
              <p:nvPr/>
            </p:nvSpPr>
            <p:spPr bwMode="auto">
              <a:xfrm>
                <a:off x="3143" y="2195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2" name="Freeform 464"/>
              <p:cNvSpPr>
                <a:spLocks/>
              </p:cNvSpPr>
              <p:nvPr/>
            </p:nvSpPr>
            <p:spPr bwMode="auto">
              <a:xfrm>
                <a:off x="3046" y="2083"/>
                <a:ext cx="15" cy="16"/>
              </a:xfrm>
              <a:custGeom>
                <a:avLst/>
                <a:gdLst>
                  <a:gd name="T0" fmla="*/ 13 w 6"/>
                  <a:gd name="T1" fmla="*/ 13 h 6"/>
                  <a:gd name="T2" fmla="*/ 5 w 6"/>
                  <a:gd name="T3" fmla="*/ 16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3" name="Freeform 465"/>
              <p:cNvSpPr>
                <a:spLocks/>
              </p:cNvSpPr>
              <p:nvPr/>
            </p:nvSpPr>
            <p:spPr bwMode="auto">
              <a:xfrm>
                <a:off x="2863" y="2013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3 h 6"/>
                  <a:gd name="T4" fmla="*/ 3 w 6"/>
                  <a:gd name="T5" fmla="*/ 3 h 6"/>
                  <a:gd name="T6" fmla="*/ 13 w 6"/>
                  <a:gd name="T7" fmla="*/ 0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4" name="Freeform 466"/>
              <p:cNvSpPr>
                <a:spLocks/>
              </p:cNvSpPr>
              <p:nvPr/>
            </p:nvSpPr>
            <p:spPr bwMode="auto">
              <a:xfrm>
                <a:off x="2923" y="1931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6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5" name="Freeform 467"/>
              <p:cNvSpPr>
                <a:spLocks/>
              </p:cNvSpPr>
              <p:nvPr/>
            </p:nvSpPr>
            <p:spPr bwMode="auto">
              <a:xfrm>
                <a:off x="2816" y="1864"/>
                <a:ext cx="15" cy="19"/>
              </a:xfrm>
              <a:custGeom>
                <a:avLst/>
                <a:gdLst>
                  <a:gd name="T0" fmla="*/ 13 w 6"/>
                  <a:gd name="T1" fmla="*/ 14 h 7"/>
                  <a:gd name="T2" fmla="*/ 5 w 6"/>
                  <a:gd name="T3" fmla="*/ 16 h 7"/>
                  <a:gd name="T4" fmla="*/ 3 w 6"/>
                  <a:gd name="T5" fmla="*/ 5 h 7"/>
                  <a:gd name="T6" fmla="*/ 10 w 6"/>
                  <a:gd name="T7" fmla="*/ 3 h 7"/>
                  <a:gd name="T8" fmla="*/ 13 w 6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4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6" name="Freeform 468"/>
              <p:cNvSpPr>
                <a:spLocks/>
              </p:cNvSpPr>
              <p:nvPr/>
            </p:nvSpPr>
            <p:spPr bwMode="auto">
              <a:xfrm>
                <a:off x="2853" y="1933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7" name="Freeform 469"/>
              <p:cNvSpPr>
                <a:spLocks/>
              </p:cNvSpPr>
              <p:nvPr/>
            </p:nvSpPr>
            <p:spPr bwMode="auto">
              <a:xfrm>
                <a:off x="2738" y="1941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6 h 6"/>
                  <a:gd name="T4" fmla="*/ 3 w 6"/>
                  <a:gd name="T5" fmla="*/ 5 h 6"/>
                  <a:gd name="T6" fmla="*/ 13 w 6"/>
                  <a:gd name="T7" fmla="*/ 3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8" name="Freeform 470"/>
              <p:cNvSpPr>
                <a:spLocks/>
              </p:cNvSpPr>
              <p:nvPr/>
            </p:nvSpPr>
            <p:spPr bwMode="auto">
              <a:xfrm>
                <a:off x="2731" y="1845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3 w 6"/>
                  <a:gd name="T7" fmla="*/ 0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9" name="Freeform 471"/>
              <p:cNvSpPr>
                <a:spLocks/>
              </p:cNvSpPr>
              <p:nvPr/>
            </p:nvSpPr>
            <p:spPr bwMode="auto">
              <a:xfrm>
                <a:off x="2658" y="1896"/>
                <a:ext cx="15" cy="16"/>
              </a:xfrm>
              <a:custGeom>
                <a:avLst/>
                <a:gdLst>
                  <a:gd name="T0" fmla="*/ 13 w 6"/>
                  <a:gd name="T1" fmla="*/ 13 h 6"/>
                  <a:gd name="T2" fmla="*/ 5 w 6"/>
                  <a:gd name="T3" fmla="*/ 16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0" name="Freeform 472"/>
              <p:cNvSpPr>
                <a:spLocks/>
              </p:cNvSpPr>
              <p:nvPr/>
            </p:nvSpPr>
            <p:spPr bwMode="auto">
              <a:xfrm>
                <a:off x="2573" y="1989"/>
                <a:ext cx="15" cy="16"/>
              </a:xfrm>
              <a:custGeom>
                <a:avLst/>
                <a:gdLst>
                  <a:gd name="T0" fmla="*/ 13 w 6"/>
                  <a:gd name="T1" fmla="*/ 13 h 6"/>
                  <a:gd name="T2" fmla="*/ 3 w 6"/>
                  <a:gd name="T3" fmla="*/ 16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1" name="Freeform 473"/>
              <p:cNvSpPr>
                <a:spLocks/>
              </p:cNvSpPr>
              <p:nvPr/>
            </p:nvSpPr>
            <p:spPr bwMode="auto">
              <a:xfrm>
                <a:off x="2646" y="2000"/>
                <a:ext cx="15" cy="16"/>
              </a:xfrm>
              <a:custGeom>
                <a:avLst/>
                <a:gdLst>
                  <a:gd name="T0" fmla="*/ 15 w 6"/>
                  <a:gd name="T1" fmla="*/ 13 h 6"/>
                  <a:gd name="T2" fmla="*/ 5 w 6"/>
                  <a:gd name="T3" fmla="*/ 16 h 6"/>
                  <a:gd name="T4" fmla="*/ 3 w 6"/>
                  <a:gd name="T5" fmla="*/ 5 h 6"/>
                  <a:gd name="T6" fmla="*/ 10 w 6"/>
                  <a:gd name="T7" fmla="*/ 3 h 6"/>
                  <a:gd name="T8" fmla="*/ 15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6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2" name="Freeform 474"/>
              <p:cNvSpPr>
                <a:spLocks/>
              </p:cNvSpPr>
              <p:nvPr/>
            </p:nvSpPr>
            <p:spPr bwMode="auto">
              <a:xfrm>
                <a:off x="2641" y="2093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6" y="1"/>
                      <a:pt x="6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3" name="Freeform 475"/>
              <p:cNvSpPr>
                <a:spLocks/>
              </p:cNvSpPr>
              <p:nvPr/>
            </p:nvSpPr>
            <p:spPr bwMode="auto">
              <a:xfrm>
                <a:off x="2623" y="2160"/>
                <a:ext cx="15" cy="19"/>
              </a:xfrm>
              <a:custGeom>
                <a:avLst/>
                <a:gdLst>
                  <a:gd name="T0" fmla="*/ 13 w 6"/>
                  <a:gd name="T1" fmla="*/ 14 h 7"/>
                  <a:gd name="T2" fmla="*/ 5 w 6"/>
                  <a:gd name="T3" fmla="*/ 16 h 7"/>
                  <a:gd name="T4" fmla="*/ 3 w 6"/>
                  <a:gd name="T5" fmla="*/ 5 h 7"/>
                  <a:gd name="T6" fmla="*/ 10 w 6"/>
                  <a:gd name="T7" fmla="*/ 3 h 7"/>
                  <a:gd name="T8" fmla="*/ 13 w 6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4" name="Freeform 476"/>
              <p:cNvSpPr>
                <a:spLocks/>
              </p:cNvSpPr>
              <p:nvPr/>
            </p:nvSpPr>
            <p:spPr bwMode="auto">
              <a:xfrm>
                <a:off x="2548" y="2181"/>
                <a:ext cx="15" cy="16"/>
              </a:xfrm>
              <a:custGeom>
                <a:avLst/>
                <a:gdLst>
                  <a:gd name="T0" fmla="*/ 13 w 6"/>
                  <a:gd name="T1" fmla="*/ 13 h 6"/>
                  <a:gd name="T2" fmla="*/ 5 w 6"/>
                  <a:gd name="T3" fmla="*/ 16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5" name="Freeform 477"/>
              <p:cNvSpPr>
                <a:spLocks/>
              </p:cNvSpPr>
              <p:nvPr/>
            </p:nvSpPr>
            <p:spPr bwMode="auto">
              <a:xfrm>
                <a:off x="2591" y="2133"/>
                <a:ext cx="12" cy="14"/>
              </a:xfrm>
              <a:custGeom>
                <a:avLst/>
                <a:gdLst>
                  <a:gd name="T0" fmla="*/ 12 w 5"/>
                  <a:gd name="T1" fmla="*/ 11 h 5"/>
                  <a:gd name="T2" fmla="*/ 5 w 5"/>
                  <a:gd name="T3" fmla="*/ 14 h 5"/>
                  <a:gd name="T4" fmla="*/ 2 w 5"/>
                  <a:gd name="T5" fmla="*/ 6 h 5"/>
                  <a:gd name="T6" fmla="*/ 10 w 5"/>
                  <a:gd name="T7" fmla="*/ 3 h 5"/>
                  <a:gd name="T8" fmla="*/ 12 w 5"/>
                  <a:gd name="T9" fmla="*/ 1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3"/>
                      <a:pt x="5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6" name="Freeform 478"/>
              <p:cNvSpPr>
                <a:spLocks/>
              </p:cNvSpPr>
              <p:nvPr/>
            </p:nvSpPr>
            <p:spPr bwMode="auto">
              <a:xfrm>
                <a:off x="2706" y="2149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3 h 6"/>
                  <a:gd name="T4" fmla="*/ 3 w 6"/>
                  <a:gd name="T5" fmla="*/ 3 h 6"/>
                  <a:gd name="T6" fmla="*/ 13 w 6"/>
                  <a:gd name="T7" fmla="*/ 0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7" name="Freeform 479"/>
              <p:cNvSpPr>
                <a:spLocks/>
              </p:cNvSpPr>
              <p:nvPr/>
            </p:nvSpPr>
            <p:spPr bwMode="auto">
              <a:xfrm>
                <a:off x="3378" y="1840"/>
                <a:ext cx="38" cy="40"/>
              </a:xfrm>
              <a:custGeom>
                <a:avLst/>
                <a:gdLst>
                  <a:gd name="T0" fmla="*/ 38 w 15"/>
                  <a:gd name="T1" fmla="*/ 19 h 15"/>
                  <a:gd name="T2" fmla="*/ 20 w 15"/>
                  <a:gd name="T3" fmla="*/ 37 h 15"/>
                  <a:gd name="T4" fmla="*/ 0 w 15"/>
                  <a:gd name="T5" fmla="*/ 19 h 15"/>
                  <a:gd name="T6" fmla="*/ 18 w 15"/>
                  <a:gd name="T7" fmla="*/ 0 h 15"/>
                  <a:gd name="T8" fmla="*/ 38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5"/>
                      <a:pt x="1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8" name="Freeform 480"/>
              <p:cNvSpPr>
                <a:spLocks/>
              </p:cNvSpPr>
              <p:nvPr/>
            </p:nvSpPr>
            <p:spPr bwMode="auto">
              <a:xfrm>
                <a:off x="3308" y="1955"/>
                <a:ext cx="38" cy="40"/>
              </a:xfrm>
              <a:custGeom>
                <a:avLst/>
                <a:gdLst>
                  <a:gd name="T0" fmla="*/ 38 w 15"/>
                  <a:gd name="T1" fmla="*/ 19 h 15"/>
                  <a:gd name="T2" fmla="*/ 20 w 15"/>
                  <a:gd name="T3" fmla="*/ 40 h 15"/>
                  <a:gd name="T4" fmla="*/ 3 w 15"/>
                  <a:gd name="T5" fmla="*/ 21 h 15"/>
                  <a:gd name="T6" fmla="*/ 20 w 15"/>
                  <a:gd name="T7" fmla="*/ 0 h 15"/>
                  <a:gd name="T8" fmla="*/ 38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9" name="Freeform 481"/>
              <p:cNvSpPr>
                <a:spLocks/>
              </p:cNvSpPr>
              <p:nvPr/>
            </p:nvSpPr>
            <p:spPr bwMode="auto">
              <a:xfrm>
                <a:off x="3196" y="1915"/>
                <a:ext cx="37" cy="40"/>
              </a:xfrm>
              <a:custGeom>
                <a:avLst/>
                <a:gdLst>
                  <a:gd name="T0" fmla="*/ 37 w 15"/>
                  <a:gd name="T1" fmla="*/ 19 h 15"/>
                  <a:gd name="T2" fmla="*/ 20 w 15"/>
                  <a:gd name="T3" fmla="*/ 37 h 15"/>
                  <a:gd name="T4" fmla="*/ 2 w 15"/>
                  <a:gd name="T5" fmla="*/ 21 h 15"/>
                  <a:gd name="T6" fmla="*/ 20 w 15"/>
                  <a:gd name="T7" fmla="*/ 0 h 15"/>
                  <a:gd name="T8" fmla="*/ 37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0" name="Freeform 482"/>
              <p:cNvSpPr>
                <a:spLocks/>
              </p:cNvSpPr>
              <p:nvPr/>
            </p:nvSpPr>
            <p:spPr bwMode="auto">
              <a:xfrm>
                <a:off x="3143" y="1765"/>
                <a:ext cx="38" cy="40"/>
              </a:xfrm>
              <a:custGeom>
                <a:avLst/>
                <a:gdLst>
                  <a:gd name="T0" fmla="*/ 38 w 15"/>
                  <a:gd name="T1" fmla="*/ 19 h 15"/>
                  <a:gd name="T2" fmla="*/ 20 w 15"/>
                  <a:gd name="T3" fmla="*/ 40 h 15"/>
                  <a:gd name="T4" fmla="*/ 0 w 15"/>
                  <a:gd name="T5" fmla="*/ 21 h 15"/>
                  <a:gd name="T6" fmla="*/ 18 w 15"/>
                  <a:gd name="T7" fmla="*/ 0 h 15"/>
                  <a:gd name="T8" fmla="*/ 38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1" name="Freeform 483"/>
              <p:cNvSpPr>
                <a:spLocks/>
              </p:cNvSpPr>
              <p:nvPr/>
            </p:nvSpPr>
            <p:spPr bwMode="auto">
              <a:xfrm>
                <a:off x="3221" y="1680"/>
                <a:ext cx="37" cy="40"/>
              </a:xfrm>
              <a:custGeom>
                <a:avLst/>
                <a:gdLst>
                  <a:gd name="T0" fmla="*/ 37 w 15"/>
                  <a:gd name="T1" fmla="*/ 19 h 15"/>
                  <a:gd name="T2" fmla="*/ 20 w 15"/>
                  <a:gd name="T3" fmla="*/ 40 h 15"/>
                  <a:gd name="T4" fmla="*/ 0 w 15"/>
                  <a:gd name="T5" fmla="*/ 21 h 15"/>
                  <a:gd name="T6" fmla="*/ 17 w 15"/>
                  <a:gd name="T7" fmla="*/ 3 h 15"/>
                  <a:gd name="T8" fmla="*/ 37 w 15"/>
                  <a:gd name="T9" fmla="*/ 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1" y="0"/>
                      <a:pt x="14" y="3"/>
                      <a:pt x="15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2" name="Freeform 484"/>
              <p:cNvSpPr>
                <a:spLocks/>
              </p:cNvSpPr>
              <p:nvPr/>
            </p:nvSpPr>
            <p:spPr bwMode="auto">
              <a:xfrm>
                <a:off x="3328" y="1715"/>
                <a:ext cx="38" cy="40"/>
              </a:xfrm>
              <a:custGeom>
                <a:avLst/>
                <a:gdLst>
                  <a:gd name="T0" fmla="*/ 38 w 15"/>
                  <a:gd name="T1" fmla="*/ 21 h 15"/>
                  <a:gd name="T2" fmla="*/ 20 w 15"/>
                  <a:gd name="T3" fmla="*/ 40 h 15"/>
                  <a:gd name="T4" fmla="*/ 0 w 15"/>
                  <a:gd name="T5" fmla="*/ 21 h 15"/>
                  <a:gd name="T6" fmla="*/ 18 w 15"/>
                  <a:gd name="T7" fmla="*/ 3 h 15"/>
                  <a:gd name="T8" fmla="*/ 38 w 15"/>
                  <a:gd name="T9" fmla="*/ 2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12"/>
                      <a:pt x="12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4"/>
                      <a:pt x="3" y="1"/>
                      <a:pt x="7" y="1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3" name="Freeform 485"/>
              <p:cNvSpPr>
                <a:spLocks/>
              </p:cNvSpPr>
              <p:nvPr/>
            </p:nvSpPr>
            <p:spPr bwMode="auto">
              <a:xfrm>
                <a:off x="2738" y="1432"/>
                <a:ext cx="33" cy="35"/>
              </a:xfrm>
              <a:custGeom>
                <a:avLst/>
                <a:gdLst>
                  <a:gd name="T0" fmla="*/ 28 w 13"/>
                  <a:gd name="T1" fmla="*/ 24 h 13"/>
                  <a:gd name="T2" fmla="*/ 10 w 13"/>
                  <a:gd name="T3" fmla="*/ 30 h 13"/>
                  <a:gd name="T4" fmla="*/ 3 w 13"/>
                  <a:gd name="T5" fmla="*/ 11 h 13"/>
                  <a:gd name="T6" fmla="*/ 23 w 13"/>
                  <a:gd name="T7" fmla="*/ 5 h 13"/>
                  <a:gd name="T8" fmla="*/ 28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4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4" name="Freeform 486"/>
              <p:cNvSpPr>
                <a:spLocks/>
              </p:cNvSpPr>
              <p:nvPr/>
            </p:nvSpPr>
            <p:spPr bwMode="auto">
              <a:xfrm>
                <a:off x="2643" y="1368"/>
                <a:ext cx="33" cy="35"/>
              </a:xfrm>
              <a:custGeom>
                <a:avLst/>
                <a:gdLst>
                  <a:gd name="T0" fmla="*/ 28 w 13"/>
                  <a:gd name="T1" fmla="*/ 24 h 13"/>
                  <a:gd name="T2" fmla="*/ 10 w 13"/>
                  <a:gd name="T3" fmla="*/ 32 h 13"/>
                  <a:gd name="T4" fmla="*/ 3 w 13"/>
                  <a:gd name="T5" fmla="*/ 11 h 13"/>
                  <a:gd name="T6" fmla="*/ 23 w 13"/>
                  <a:gd name="T7" fmla="*/ 5 h 13"/>
                  <a:gd name="T8" fmla="*/ 28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5" name="Freeform 487"/>
              <p:cNvSpPr>
                <a:spLocks/>
              </p:cNvSpPr>
              <p:nvPr/>
            </p:nvSpPr>
            <p:spPr bwMode="auto">
              <a:xfrm>
                <a:off x="2553" y="1416"/>
                <a:ext cx="33" cy="35"/>
              </a:xfrm>
              <a:custGeom>
                <a:avLst/>
                <a:gdLst>
                  <a:gd name="T0" fmla="*/ 28 w 13"/>
                  <a:gd name="T1" fmla="*/ 27 h 13"/>
                  <a:gd name="T2" fmla="*/ 8 w 13"/>
                  <a:gd name="T3" fmla="*/ 32 h 13"/>
                  <a:gd name="T4" fmla="*/ 3 w 13"/>
                  <a:gd name="T5" fmla="*/ 11 h 13"/>
                  <a:gd name="T6" fmla="*/ 23 w 13"/>
                  <a:gd name="T7" fmla="*/ 5 h 13"/>
                  <a:gd name="T8" fmla="*/ 28 w 13"/>
                  <a:gd name="T9" fmla="*/ 2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0"/>
                    </a:moveTo>
                    <a:cubicBezTo>
                      <a:pt x="10" y="12"/>
                      <a:pt x="6" y="13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2"/>
                      <a:pt x="6" y="0"/>
                      <a:pt x="9" y="2"/>
                    </a:cubicBezTo>
                    <a:cubicBezTo>
                      <a:pt x="12" y="3"/>
                      <a:pt x="13" y="7"/>
                      <a:pt x="11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6" name="Freeform 488"/>
              <p:cNvSpPr>
                <a:spLocks/>
              </p:cNvSpPr>
              <p:nvPr/>
            </p:nvSpPr>
            <p:spPr bwMode="auto">
              <a:xfrm>
                <a:off x="2546" y="1528"/>
                <a:ext cx="32" cy="35"/>
              </a:xfrm>
              <a:custGeom>
                <a:avLst/>
                <a:gdLst>
                  <a:gd name="T0" fmla="*/ 27 w 13"/>
                  <a:gd name="T1" fmla="*/ 24 h 13"/>
                  <a:gd name="T2" fmla="*/ 7 w 13"/>
                  <a:gd name="T3" fmla="*/ 30 h 13"/>
                  <a:gd name="T4" fmla="*/ 2 w 13"/>
                  <a:gd name="T5" fmla="*/ 8 h 13"/>
                  <a:gd name="T6" fmla="*/ 22 w 13"/>
                  <a:gd name="T7" fmla="*/ 3 h 13"/>
                  <a:gd name="T8" fmla="*/ 27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6" y="13"/>
                      <a:pt x="3" y="11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7" name="Freeform 489"/>
              <p:cNvSpPr>
                <a:spLocks/>
              </p:cNvSpPr>
              <p:nvPr/>
            </p:nvSpPr>
            <p:spPr bwMode="auto">
              <a:xfrm>
                <a:off x="2616" y="1589"/>
                <a:ext cx="32" cy="35"/>
              </a:xfrm>
              <a:custGeom>
                <a:avLst/>
                <a:gdLst>
                  <a:gd name="T0" fmla="*/ 30 w 13"/>
                  <a:gd name="T1" fmla="*/ 24 h 13"/>
                  <a:gd name="T2" fmla="*/ 10 w 13"/>
                  <a:gd name="T3" fmla="*/ 32 h 13"/>
                  <a:gd name="T4" fmla="*/ 5 w 13"/>
                  <a:gd name="T5" fmla="*/ 11 h 13"/>
                  <a:gd name="T6" fmla="*/ 22 w 13"/>
                  <a:gd name="T7" fmla="*/ 5 h 13"/>
                  <a:gd name="T8" fmla="*/ 30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8" name="Freeform 490"/>
              <p:cNvSpPr>
                <a:spLocks/>
              </p:cNvSpPr>
              <p:nvPr/>
            </p:nvSpPr>
            <p:spPr bwMode="auto">
              <a:xfrm>
                <a:off x="2723" y="1555"/>
                <a:ext cx="33" cy="34"/>
              </a:xfrm>
              <a:custGeom>
                <a:avLst/>
                <a:gdLst>
                  <a:gd name="T0" fmla="*/ 28 w 13"/>
                  <a:gd name="T1" fmla="*/ 24 h 13"/>
                  <a:gd name="T2" fmla="*/ 10 w 13"/>
                  <a:gd name="T3" fmla="*/ 29 h 13"/>
                  <a:gd name="T4" fmla="*/ 3 w 13"/>
                  <a:gd name="T5" fmla="*/ 8 h 13"/>
                  <a:gd name="T6" fmla="*/ 23 w 13"/>
                  <a:gd name="T7" fmla="*/ 3 h 13"/>
                  <a:gd name="T8" fmla="*/ 28 w 13"/>
                  <a:gd name="T9" fmla="*/ 2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12"/>
                      <a:pt x="7" y="13"/>
                      <a:pt x="4" y="11"/>
                    </a:cubicBezTo>
                    <a:cubicBezTo>
                      <a:pt x="1" y="10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9" name="Freeform 491"/>
              <p:cNvSpPr>
                <a:spLocks/>
              </p:cNvSpPr>
              <p:nvPr/>
            </p:nvSpPr>
            <p:spPr bwMode="auto">
              <a:xfrm>
                <a:off x="2371" y="2035"/>
                <a:ext cx="42" cy="45"/>
              </a:xfrm>
              <a:custGeom>
                <a:avLst/>
                <a:gdLst>
                  <a:gd name="T0" fmla="*/ 37 w 17"/>
                  <a:gd name="T1" fmla="*/ 29 h 17"/>
                  <a:gd name="T2" fmla="*/ 12 w 17"/>
                  <a:gd name="T3" fmla="*/ 40 h 17"/>
                  <a:gd name="T4" fmla="*/ 2 w 17"/>
                  <a:gd name="T5" fmla="*/ 16 h 17"/>
                  <a:gd name="T6" fmla="*/ 27 w 17"/>
                  <a:gd name="T7" fmla="*/ 3 h 17"/>
                  <a:gd name="T8" fmla="*/ 37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2" y="14"/>
                      <a:pt x="0" y="9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0" name="Freeform 492"/>
              <p:cNvSpPr>
                <a:spLocks/>
              </p:cNvSpPr>
              <p:nvPr/>
            </p:nvSpPr>
            <p:spPr bwMode="auto">
              <a:xfrm>
                <a:off x="2276" y="2107"/>
                <a:ext cx="42" cy="45"/>
              </a:xfrm>
              <a:custGeom>
                <a:avLst/>
                <a:gdLst>
                  <a:gd name="T0" fmla="*/ 37 w 17"/>
                  <a:gd name="T1" fmla="*/ 29 h 17"/>
                  <a:gd name="T2" fmla="*/ 12 w 17"/>
                  <a:gd name="T3" fmla="*/ 42 h 17"/>
                  <a:gd name="T4" fmla="*/ 2 w 17"/>
                  <a:gd name="T5" fmla="*/ 16 h 17"/>
                  <a:gd name="T6" fmla="*/ 27 w 17"/>
                  <a:gd name="T7" fmla="*/ 5 h 17"/>
                  <a:gd name="T8" fmla="*/ 37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6"/>
                    </a:cubicBezTo>
                    <a:cubicBezTo>
                      <a:pt x="2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1" name="Freeform 493"/>
              <p:cNvSpPr>
                <a:spLocks/>
              </p:cNvSpPr>
              <p:nvPr/>
            </p:nvSpPr>
            <p:spPr bwMode="auto">
              <a:xfrm>
                <a:off x="2163" y="2096"/>
                <a:ext cx="45" cy="45"/>
              </a:xfrm>
              <a:custGeom>
                <a:avLst/>
                <a:gdLst>
                  <a:gd name="T0" fmla="*/ 40 w 18"/>
                  <a:gd name="T1" fmla="*/ 29 h 17"/>
                  <a:gd name="T2" fmla="*/ 15 w 18"/>
                  <a:gd name="T3" fmla="*/ 42 h 17"/>
                  <a:gd name="T4" fmla="*/ 5 w 18"/>
                  <a:gd name="T5" fmla="*/ 16 h 17"/>
                  <a:gd name="T6" fmla="*/ 30 w 18"/>
                  <a:gd name="T7" fmla="*/ 3 h 17"/>
                  <a:gd name="T8" fmla="*/ 40 w 18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1"/>
                    </a:moveTo>
                    <a:cubicBezTo>
                      <a:pt x="14" y="15"/>
                      <a:pt x="10" y="17"/>
                      <a:pt x="6" y="16"/>
                    </a:cubicBezTo>
                    <a:cubicBezTo>
                      <a:pt x="2" y="14"/>
                      <a:pt x="0" y="10"/>
                      <a:pt x="2" y="6"/>
                    </a:cubicBezTo>
                    <a:cubicBezTo>
                      <a:pt x="4" y="2"/>
                      <a:pt x="8" y="0"/>
                      <a:pt x="12" y="1"/>
                    </a:cubicBezTo>
                    <a:cubicBezTo>
                      <a:pt x="16" y="3"/>
                      <a:pt x="18" y="7"/>
                      <a:pt x="16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2" name="Freeform 494"/>
              <p:cNvSpPr>
                <a:spLocks/>
              </p:cNvSpPr>
              <p:nvPr/>
            </p:nvSpPr>
            <p:spPr bwMode="auto">
              <a:xfrm>
                <a:off x="2126" y="1997"/>
                <a:ext cx="42" cy="46"/>
              </a:xfrm>
              <a:custGeom>
                <a:avLst/>
                <a:gdLst>
                  <a:gd name="T0" fmla="*/ 37 w 17"/>
                  <a:gd name="T1" fmla="*/ 32 h 17"/>
                  <a:gd name="T2" fmla="*/ 12 w 17"/>
                  <a:gd name="T3" fmla="*/ 43 h 17"/>
                  <a:gd name="T4" fmla="*/ 2 w 17"/>
                  <a:gd name="T5" fmla="*/ 16 h 17"/>
                  <a:gd name="T6" fmla="*/ 27 w 17"/>
                  <a:gd name="T7" fmla="*/ 5 h 17"/>
                  <a:gd name="T8" fmla="*/ 37 w 17"/>
                  <a:gd name="T9" fmla="*/ 3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2"/>
                    </a:moveTo>
                    <a:cubicBezTo>
                      <a:pt x="14" y="16"/>
                      <a:pt x="9" y="17"/>
                      <a:pt x="5" y="16"/>
                    </a:cubicBezTo>
                    <a:cubicBezTo>
                      <a:pt x="1" y="14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5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3" name="Freeform 495"/>
              <p:cNvSpPr>
                <a:spLocks/>
              </p:cNvSpPr>
              <p:nvPr/>
            </p:nvSpPr>
            <p:spPr bwMode="auto">
              <a:xfrm>
                <a:off x="2141" y="1904"/>
                <a:ext cx="42" cy="45"/>
              </a:xfrm>
              <a:custGeom>
                <a:avLst/>
                <a:gdLst>
                  <a:gd name="T0" fmla="*/ 40 w 17"/>
                  <a:gd name="T1" fmla="*/ 29 h 17"/>
                  <a:gd name="T2" fmla="*/ 15 w 17"/>
                  <a:gd name="T3" fmla="*/ 40 h 17"/>
                  <a:gd name="T4" fmla="*/ 2 w 17"/>
                  <a:gd name="T5" fmla="*/ 13 h 17"/>
                  <a:gd name="T6" fmla="*/ 27 w 17"/>
                  <a:gd name="T7" fmla="*/ 3 h 17"/>
                  <a:gd name="T8" fmla="*/ 40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1"/>
                    </a:moveTo>
                    <a:cubicBezTo>
                      <a:pt x="14" y="15"/>
                      <a:pt x="10" y="17"/>
                      <a:pt x="6" y="15"/>
                    </a:cubicBezTo>
                    <a:cubicBezTo>
                      <a:pt x="2" y="14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4" name="Freeform 496"/>
              <p:cNvSpPr>
                <a:spLocks/>
              </p:cNvSpPr>
              <p:nvPr/>
            </p:nvSpPr>
            <p:spPr bwMode="auto">
              <a:xfrm>
                <a:off x="2211" y="1848"/>
                <a:ext cx="42" cy="45"/>
              </a:xfrm>
              <a:custGeom>
                <a:avLst/>
                <a:gdLst>
                  <a:gd name="T0" fmla="*/ 37 w 17"/>
                  <a:gd name="T1" fmla="*/ 29 h 17"/>
                  <a:gd name="T2" fmla="*/ 15 w 17"/>
                  <a:gd name="T3" fmla="*/ 40 h 17"/>
                  <a:gd name="T4" fmla="*/ 2 w 17"/>
                  <a:gd name="T5" fmla="*/ 16 h 17"/>
                  <a:gd name="T6" fmla="*/ 27 w 17"/>
                  <a:gd name="T7" fmla="*/ 3 h 17"/>
                  <a:gd name="T8" fmla="*/ 37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6" y="15"/>
                    </a:cubicBezTo>
                    <a:cubicBezTo>
                      <a:pt x="2" y="14"/>
                      <a:pt x="0" y="9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5" name="Freeform 497"/>
              <p:cNvSpPr>
                <a:spLocks/>
              </p:cNvSpPr>
              <p:nvPr/>
            </p:nvSpPr>
            <p:spPr bwMode="auto">
              <a:xfrm>
                <a:off x="2311" y="1861"/>
                <a:ext cx="42" cy="46"/>
              </a:xfrm>
              <a:custGeom>
                <a:avLst/>
                <a:gdLst>
                  <a:gd name="T0" fmla="*/ 37 w 17"/>
                  <a:gd name="T1" fmla="*/ 30 h 17"/>
                  <a:gd name="T2" fmla="*/ 12 w 17"/>
                  <a:gd name="T3" fmla="*/ 41 h 17"/>
                  <a:gd name="T4" fmla="*/ 2 w 17"/>
                  <a:gd name="T5" fmla="*/ 14 h 17"/>
                  <a:gd name="T6" fmla="*/ 27 w 17"/>
                  <a:gd name="T7" fmla="*/ 3 h 17"/>
                  <a:gd name="T8" fmla="*/ 37 w 17"/>
                  <a:gd name="T9" fmla="*/ 3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2" y="14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6" name="Freeform 498"/>
              <p:cNvSpPr>
                <a:spLocks/>
              </p:cNvSpPr>
              <p:nvPr/>
            </p:nvSpPr>
            <p:spPr bwMode="auto">
              <a:xfrm>
                <a:off x="2376" y="1928"/>
                <a:ext cx="42" cy="45"/>
              </a:xfrm>
              <a:custGeom>
                <a:avLst/>
                <a:gdLst>
                  <a:gd name="T0" fmla="*/ 37 w 17"/>
                  <a:gd name="T1" fmla="*/ 29 h 17"/>
                  <a:gd name="T2" fmla="*/ 12 w 17"/>
                  <a:gd name="T3" fmla="*/ 40 h 17"/>
                  <a:gd name="T4" fmla="*/ 2 w 17"/>
                  <a:gd name="T5" fmla="*/ 13 h 17"/>
                  <a:gd name="T6" fmla="*/ 27 w 17"/>
                  <a:gd name="T7" fmla="*/ 3 h 17"/>
                  <a:gd name="T8" fmla="*/ 37 w 17"/>
                  <a:gd name="T9" fmla="*/ 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1"/>
                    </a:moveTo>
                    <a:cubicBezTo>
                      <a:pt x="14" y="15"/>
                      <a:pt x="9" y="17"/>
                      <a:pt x="5" y="15"/>
                    </a:cubicBezTo>
                    <a:cubicBezTo>
                      <a:pt x="1" y="14"/>
                      <a:pt x="0" y="9"/>
                      <a:pt x="1" y="5"/>
                    </a:cubicBezTo>
                    <a:cubicBezTo>
                      <a:pt x="3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5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7" name="Freeform 499"/>
              <p:cNvSpPr>
                <a:spLocks/>
              </p:cNvSpPr>
              <p:nvPr/>
            </p:nvSpPr>
            <p:spPr bwMode="auto">
              <a:xfrm>
                <a:off x="2631" y="2696"/>
                <a:ext cx="47" cy="51"/>
              </a:xfrm>
              <a:custGeom>
                <a:avLst/>
                <a:gdLst>
                  <a:gd name="T0" fmla="*/ 42 w 19"/>
                  <a:gd name="T1" fmla="*/ 38 h 19"/>
                  <a:gd name="T2" fmla="*/ 15 w 19"/>
                  <a:gd name="T3" fmla="*/ 46 h 19"/>
                  <a:gd name="T4" fmla="*/ 5 w 19"/>
                  <a:gd name="T5" fmla="*/ 16 h 19"/>
                  <a:gd name="T6" fmla="*/ 35 w 19"/>
                  <a:gd name="T7" fmla="*/ 5 h 19"/>
                  <a:gd name="T8" fmla="*/ 42 w 19"/>
                  <a:gd name="T9" fmla="*/ 3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4" y="2"/>
                      <a:pt x="10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8" name="Freeform 500"/>
              <p:cNvSpPr>
                <a:spLocks/>
              </p:cNvSpPr>
              <p:nvPr/>
            </p:nvSpPr>
            <p:spPr bwMode="auto">
              <a:xfrm>
                <a:off x="2696" y="2805"/>
                <a:ext cx="47" cy="51"/>
              </a:xfrm>
              <a:custGeom>
                <a:avLst/>
                <a:gdLst>
                  <a:gd name="T0" fmla="*/ 42 w 19"/>
                  <a:gd name="T1" fmla="*/ 35 h 19"/>
                  <a:gd name="T2" fmla="*/ 12 w 19"/>
                  <a:gd name="T3" fmla="*/ 46 h 19"/>
                  <a:gd name="T4" fmla="*/ 5 w 19"/>
                  <a:gd name="T5" fmla="*/ 13 h 19"/>
                  <a:gd name="T6" fmla="*/ 32 w 19"/>
                  <a:gd name="T7" fmla="*/ 5 h 19"/>
                  <a:gd name="T8" fmla="*/ 42 w 19"/>
                  <a:gd name="T9" fmla="*/ 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7" y="4"/>
                      <a:pt x="19" y="9"/>
                      <a:pt x="17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9" name="Freeform 501"/>
              <p:cNvSpPr>
                <a:spLocks/>
              </p:cNvSpPr>
              <p:nvPr/>
            </p:nvSpPr>
            <p:spPr bwMode="auto">
              <a:xfrm>
                <a:off x="2673" y="2920"/>
                <a:ext cx="48" cy="51"/>
              </a:xfrm>
              <a:custGeom>
                <a:avLst/>
                <a:gdLst>
                  <a:gd name="T0" fmla="*/ 43 w 19"/>
                  <a:gd name="T1" fmla="*/ 38 h 19"/>
                  <a:gd name="T2" fmla="*/ 13 w 19"/>
                  <a:gd name="T3" fmla="*/ 46 h 19"/>
                  <a:gd name="T4" fmla="*/ 5 w 19"/>
                  <a:gd name="T5" fmla="*/ 16 h 19"/>
                  <a:gd name="T6" fmla="*/ 33 w 19"/>
                  <a:gd name="T7" fmla="*/ 5 h 19"/>
                  <a:gd name="T8" fmla="*/ 43 w 19"/>
                  <a:gd name="T9" fmla="*/ 3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4" y="18"/>
                      <a:pt x="9" y="19"/>
                      <a:pt x="5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7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0" name="Freeform 502"/>
              <p:cNvSpPr>
                <a:spLocks/>
              </p:cNvSpPr>
              <p:nvPr/>
            </p:nvSpPr>
            <p:spPr bwMode="auto">
              <a:xfrm>
                <a:off x="2591" y="2976"/>
                <a:ext cx="47" cy="51"/>
              </a:xfrm>
              <a:custGeom>
                <a:avLst/>
                <a:gdLst>
                  <a:gd name="T0" fmla="*/ 42 w 19"/>
                  <a:gd name="T1" fmla="*/ 38 h 19"/>
                  <a:gd name="T2" fmla="*/ 15 w 19"/>
                  <a:gd name="T3" fmla="*/ 46 h 19"/>
                  <a:gd name="T4" fmla="*/ 5 w 19"/>
                  <a:gd name="T5" fmla="*/ 16 h 19"/>
                  <a:gd name="T6" fmla="*/ 35 w 19"/>
                  <a:gd name="T7" fmla="*/ 5 h 19"/>
                  <a:gd name="T8" fmla="*/ 42 w 19"/>
                  <a:gd name="T9" fmla="*/ 3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1" name="Freeform 503"/>
              <p:cNvSpPr>
                <a:spLocks/>
              </p:cNvSpPr>
              <p:nvPr/>
            </p:nvSpPr>
            <p:spPr bwMode="auto">
              <a:xfrm>
                <a:off x="2506" y="2949"/>
                <a:ext cx="47" cy="54"/>
              </a:xfrm>
              <a:custGeom>
                <a:avLst/>
                <a:gdLst>
                  <a:gd name="T0" fmla="*/ 42 w 19"/>
                  <a:gd name="T1" fmla="*/ 38 h 20"/>
                  <a:gd name="T2" fmla="*/ 12 w 19"/>
                  <a:gd name="T3" fmla="*/ 46 h 20"/>
                  <a:gd name="T4" fmla="*/ 5 w 19"/>
                  <a:gd name="T5" fmla="*/ 16 h 20"/>
                  <a:gd name="T6" fmla="*/ 32 w 19"/>
                  <a:gd name="T7" fmla="*/ 8 h 20"/>
                  <a:gd name="T8" fmla="*/ 42 w 19"/>
                  <a:gd name="T9" fmla="*/ 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7" y="14"/>
                    </a:moveTo>
                    <a:cubicBezTo>
                      <a:pt x="14" y="18"/>
                      <a:pt x="9" y="20"/>
                      <a:pt x="5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4" y="2"/>
                      <a:pt x="9" y="0"/>
                      <a:pt x="13" y="3"/>
                    </a:cubicBezTo>
                    <a:cubicBezTo>
                      <a:pt x="17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2" name="Freeform 504"/>
              <p:cNvSpPr>
                <a:spLocks/>
              </p:cNvSpPr>
              <p:nvPr/>
            </p:nvSpPr>
            <p:spPr bwMode="auto">
              <a:xfrm>
                <a:off x="2433" y="2880"/>
                <a:ext cx="48" cy="51"/>
              </a:xfrm>
              <a:custGeom>
                <a:avLst/>
                <a:gdLst>
                  <a:gd name="T0" fmla="*/ 43 w 19"/>
                  <a:gd name="T1" fmla="*/ 35 h 19"/>
                  <a:gd name="T2" fmla="*/ 13 w 19"/>
                  <a:gd name="T3" fmla="*/ 46 h 19"/>
                  <a:gd name="T4" fmla="*/ 5 w 19"/>
                  <a:gd name="T5" fmla="*/ 13 h 19"/>
                  <a:gd name="T6" fmla="*/ 33 w 19"/>
                  <a:gd name="T7" fmla="*/ 5 h 19"/>
                  <a:gd name="T8" fmla="*/ 43 w 19"/>
                  <a:gd name="T9" fmla="*/ 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8" y="4"/>
                      <a:pt x="19" y="9"/>
                      <a:pt x="17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3" name="Freeform 505"/>
              <p:cNvSpPr>
                <a:spLocks/>
              </p:cNvSpPr>
              <p:nvPr/>
            </p:nvSpPr>
            <p:spPr bwMode="auto">
              <a:xfrm>
                <a:off x="2421" y="2768"/>
                <a:ext cx="47" cy="51"/>
              </a:xfrm>
              <a:custGeom>
                <a:avLst/>
                <a:gdLst>
                  <a:gd name="T0" fmla="*/ 42 w 19"/>
                  <a:gd name="T1" fmla="*/ 38 h 19"/>
                  <a:gd name="T2" fmla="*/ 15 w 19"/>
                  <a:gd name="T3" fmla="*/ 46 h 19"/>
                  <a:gd name="T4" fmla="*/ 5 w 19"/>
                  <a:gd name="T5" fmla="*/ 16 h 19"/>
                  <a:gd name="T6" fmla="*/ 35 w 19"/>
                  <a:gd name="T7" fmla="*/ 5 h 19"/>
                  <a:gd name="T8" fmla="*/ 42 w 19"/>
                  <a:gd name="T9" fmla="*/ 3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6" y="17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4" y="2"/>
                    </a:cubicBezTo>
                    <a:cubicBezTo>
                      <a:pt x="18" y="5"/>
                      <a:pt x="19" y="10"/>
                      <a:pt x="17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4" name="Freeform 506"/>
              <p:cNvSpPr>
                <a:spLocks/>
              </p:cNvSpPr>
              <p:nvPr/>
            </p:nvSpPr>
            <p:spPr bwMode="auto">
              <a:xfrm>
                <a:off x="2503" y="2685"/>
                <a:ext cx="48" cy="51"/>
              </a:xfrm>
              <a:custGeom>
                <a:avLst/>
                <a:gdLst>
                  <a:gd name="T0" fmla="*/ 43 w 19"/>
                  <a:gd name="T1" fmla="*/ 35 h 19"/>
                  <a:gd name="T2" fmla="*/ 13 w 19"/>
                  <a:gd name="T3" fmla="*/ 46 h 19"/>
                  <a:gd name="T4" fmla="*/ 5 w 19"/>
                  <a:gd name="T5" fmla="*/ 13 h 19"/>
                  <a:gd name="T6" fmla="*/ 33 w 19"/>
                  <a:gd name="T7" fmla="*/ 5 h 19"/>
                  <a:gd name="T8" fmla="*/ 43 w 19"/>
                  <a:gd name="T9" fmla="*/ 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3"/>
                    </a:moveTo>
                    <a:cubicBezTo>
                      <a:pt x="15" y="17"/>
                      <a:pt x="9" y="19"/>
                      <a:pt x="5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7" y="4"/>
                      <a:pt x="19" y="9"/>
                      <a:pt x="17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5" name="Freeform 507"/>
              <p:cNvSpPr>
                <a:spLocks/>
              </p:cNvSpPr>
              <p:nvPr/>
            </p:nvSpPr>
            <p:spPr bwMode="auto">
              <a:xfrm>
                <a:off x="2508" y="2699"/>
                <a:ext cx="18" cy="18"/>
              </a:xfrm>
              <a:custGeom>
                <a:avLst/>
                <a:gdLst>
                  <a:gd name="T0" fmla="*/ 15 w 7"/>
                  <a:gd name="T1" fmla="*/ 13 h 7"/>
                  <a:gd name="T2" fmla="*/ 5 w 7"/>
                  <a:gd name="T3" fmla="*/ 15 h 7"/>
                  <a:gd name="T4" fmla="*/ 3 w 7"/>
                  <a:gd name="T5" fmla="*/ 5 h 7"/>
                  <a:gd name="T6" fmla="*/ 13 w 7"/>
                  <a:gd name="T7" fmla="*/ 3 h 7"/>
                  <a:gd name="T8" fmla="*/ 15 w 7"/>
                  <a:gd name="T9" fmla="*/ 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6" name="Freeform 508"/>
              <p:cNvSpPr>
                <a:spLocks/>
              </p:cNvSpPr>
              <p:nvPr/>
            </p:nvSpPr>
            <p:spPr bwMode="auto">
              <a:xfrm>
                <a:off x="2433" y="2781"/>
                <a:ext cx="18" cy="19"/>
              </a:xfrm>
              <a:custGeom>
                <a:avLst/>
                <a:gdLst>
                  <a:gd name="T0" fmla="*/ 15 w 7"/>
                  <a:gd name="T1" fmla="*/ 14 h 7"/>
                  <a:gd name="T2" fmla="*/ 5 w 7"/>
                  <a:gd name="T3" fmla="*/ 16 h 7"/>
                  <a:gd name="T4" fmla="*/ 0 w 7"/>
                  <a:gd name="T5" fmla="*/ 5 h 7"/>
                  <a:gd name="T6" fmla="*/ 13 w 7"/>
                  <a:gd name="T7" fmla="*/ 3 h 7"/>
                  <a:gd name="T8" fmla="*/ 15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7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7" name="Freeform 509"/>
              <p:cNvSpPr>
                <a:spLocks/>
              </p:cNvSpPr>
              <p:nvPr/>
            </p:nvSpPr>
            <p:spPr bwMode="auto">
              <a:xfrm>
                <a:off x="2443" y="2888"/>
                <a:ext cx="18" cy="19"/>
              </a:xfrm>
              <a:custGeom>
                <a:avLst/>
                <a:gdLst>
                  <a:gd name="T0" fmla="*/ 15 w 7"/>
                  <a:gd name="T1" fmla="*/ 14 h 7"/>
                  <a:gd name="T2" fmla="*/ 5 w 7"/>
                  <a:gd name="T3" fmla="*/ 16 h 7"/>
                  <a:gd name="T4" fmla="*/ 3 w 7"/>
                  <a:gd name="T5" fmla="*/ 5 h 7"/>
                  <a:gd name="T6" fmla="*/ 13 w 7"/>
                  <a:gd name="T7" fmla="*/ 3 h 7"/>
                  <a:gd name="T8" fmla="*/ 15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8" name="Freeform 510"/>
              <p:cNvSpPr>
                <a:spLocks/>
              </p:cNvSpPr>
              <p:nvPr/>
            </p:nvSpPr>
            <p:spPr bwMode="auto">
              <a:xfrm>
                <a:off x="2518" y="2960"/>
                <a:ext cx="18" cy="19"/>
              </a:xfrm>
              <a:custGeom>
                <a:avLst/>
                <a:gdLst>
                  <a:gd name="T0" fmla="*/ 15 w 7"/>
                  <a:gd name="T1" fmla="*/ 14 h 7"/>
                  <a:gd name="T2" fmla="*/ 5 w 7"/>
                  <a:gd name="T3" fmla="*/ 16 h 7"/>
                  <a:gd name="T4" fmla="*/ 3 w 7"/>
                  <a:gd name="T5" fmla="*/ 5 h 7"/>
                  <a:gd name="T6" fmla="*/ 13 w 7"/>
                  <a:gd name="T7" fmla="*/ 0 h 7"/>
                  <a:gd name="T8" fmla="*/ 15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9" name="Freeform 511"/>
              <p:cNvSpPr>
                <a:spLocks/>
              </p:cNvSpPr>
              <p:nvPr/>
            </p:nvSpPr>
            <p:spPr bwMode="auto">
              <a:xfrm>
                <a:off x="2601" y="2989"/>
                <a:ext cx="17" cy="19"/>
              </a:xfrm>
              <a:custGeom>
                <a:avLst/>
                <a:gdLst>
                  <a:gd name="T0" fmla="*/ 15 w 7"/>
                  <a:gd name="T1" fmla="*/ 14 h 7"/>
                  <a:gd name="T2" fmla="*/ 5 w 7"/>
                  <a:gd name="T3" fmla="*/ 16 h 7"/>
                  <a:gd name="T4" fmla="*/ 2 w 7"/>
                  <a:gd name="T5" fmla="*/ 5 h 7"/>
                  <a:gd name="T6" fmla="*/ 12 w 7"/>
                  <a:gd name="T7" fmla="*/ 0 h 7"/>
                  <a:gd name="T8" fmla="*/ 15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0" name="Freeform 512"/>
              <p:cNvSpPr>
                <a:spLocks/>
              </p:cNvSpPr>
              <p:nvPr/>
            </p:nvSpPr>
            <p:spPr bwMode="auto">
              <a:xfrm>
                <a:off x="2683" y="2933"/>
                <a:ext cx="18" cy="19"/>
              </a:xfrm>
              <a:custGeom>
                <a:avLst/>
                <a:gdLst>
                  <a:gd name="T0" fmla="*/ 15 w 7"/>
                  <a:gd name="T1" fmla="*/ 14 h 7"/>
                  <a:gd name="T2" fmla="*/ 5 w 7"/>
                  <a:gd name="T3" fmla="*/ 16 h 7"/>
                  <a:gd name="T4" fmla="*/ 3 w 7"/>
                  <a:gd name="T5" fmla="*/ 5 h 7"/>
                  <a:gd name="T6" fmla="*/ 13 w 7"/>
                  <a:gd name="T7" fmla="*/ 3 h 7"/>
                  <a:gd name="T8" fmla="*/ 15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5" y="1"/>
                    </a:cubicBezTo>
                    <a:cubicBezTo>
                      <a:pt x="6" y="2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1" name="Freeform 513"/>
              <p:cNvSpPr>
                <a:spLocks/>
              </p:cNvSpPr>
              <p:nvPr/>
            </p:nvSpPr>
            <p:spPr bwMode="auto">
              <a:xfrm>
                <a:off x="2706" y="2813"/>
                <a:ext cx="17" cy="19"/>
              </a:xfrm>
              <a:custGeom>
                <a:avLst/>
                <a:gdLst>
                  <a:gd name="T0" fmla="*/ 17 w 7"/>
                  <a:gd name="T1" fmla="*/ 14 h 7"/>
                  <a:gd name="T2" fmla="*/ 5 w 7"/>
                  <a:gd name="T3" fmla="*/ 16 h 7"/>
                  <a:gd name="T4" fmla="*/ 2 w 7"/>
                  <a:gd name="T5" fmla="*/ 5 h 7"/>
                  <a:gd name="T6" fmla="*/ 12 w 7"/>
                  <a:gd name="T7" fmla="*/ 3 h 7"/>
                  <a:gd name="T8" fmla="*/ 17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cubicBezTo>
                      <a:pt x="6" y="6"/>
                      <a:pt x="4" y="7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7" y="3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2" name="Freeform 514"/>
              <p:cNvSpPr>
                <a:spLocks/>
              </p:cNvSpPr>
              <p:nvPr/>
            </p:nvSpPr>
            <p:spPr bwMode="auto">
              <a:xfrm>
                <a:off x="2641" y="2712"/>
                <a:ext cx="17" cy="19"/>
              </a:xfrm>
              <a:custGeom>
                <a:avLst/>
                <a:gdLst>
                  <a:gd name="T0" fmla="*/ 15 w 7"/>
                  <a:gd name="T1" fmla="*/ 14 h 7"/>
                  <a:gd name="T2" fmla="*/ 5 w 7"/>
                  <a:gd name="T3" fmla="*/ 16 h 7"/>
                  <a:gd name="T4" fmla="*/ 2 w 7"/>
                  <a:gd name="T5" fmla="*/ 5 h 7"/>
                  <a:gd name="T6" fmla="*/ 12 w 7"/>
                  <a:gd name="T7" fmla="*/ 0 h 7"/>
                  <a:gd name="T8" fmla="*/ 15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1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3" name="Freeform 515"/>
              <p:cNvSpPr>
                <a:spLocks/>
              </p:cNvSpPr>
              <p:nvPr/>
            </p:nvSpPr>
            <p:spPr bwMode="auto">
              <a:xfrm>
                <a:off x="3291" y="2389"/>
                <a:ext cx="17" cy="19"/>
              </a:xfrm>
              <a:custGeom>
                <a:avLst/>
                <a:gdLst>
                  <a:gd name="T0" fmla="*/ 15 w 7"/>
                  <a:gd name="T1" fmla="*/ 14 h 7"/>
                  <a:gd name="T2" fmla="*/ 5 w 7"/>
                  <a:gd name="T3" fmla="*/ 16 h 7"/>
                  <a:gd name="T4" fmla="*/ 2 w 7"/>
                  <a:gd name="T5" fmla="*/ 5 h 7"/>
                  <a:gd name="T6" fmla="*/ 12 w 7"/>
                  <a:gd name="T7" fmla="*/ 3 h 7"/>
                  <a:gd name="T8" fmla="*/ 15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4" name="Freeform 516"/>
              <p:cNvSpPr>
                <a:spLocks/>
              </p:cNvSpPr>
              <p:nvPr/>
            </p:nvSpPr>
            <p:spPr bwMode="auto">
              <a:xfrm>
                <a:off x="3241" y="2528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6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6" y="1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5" name="Freeform 517"/>
              <p:cNvSpPr>
                <a:spLocks/>
              </p:cNvSpPr>
              <p:nvPr/>
            </p:nvSpPr>
            <p:spPr bwMode="auto">
              <a:xfrm>
                <a:off x="3338" y="2648"/>
                <a:ext cx="18" cy="19"/>
              </a:xfrm>
              <a:custGeom>
                <a:avLst/>
                <a:gdLst>
                  <a:gd name="T0" fmla="*/ 15 w 7"/>
                  <a:gd name="T1" fmla="*/ 14 h 7"/>
                  <a:gd name="T2" fmla="*/ 5 w 7"/>
                  <a:gd name="T3" fmla="*/ 16 h 7"/>
                  <a:gd name="T4" fmla="*/ 3 w 7"/>
                  <a:gd name="T5" fmla="*/ 5 h 7"/>
                  <a:gd name="T6" fmla="*/ 13 w 7"/>
                  <a:gd name="T7" fmla="*/ 3 h 7"/>
                  <a:gd name="T8" fmla="*/ 15 w 7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6" name="Freeform 518"/>
              <p:cNvSpPr>
                <a:spLocks/>
              </p:cNvSpPr>
              <p:nvPr/>
            </p:nvSpPr>
            <p:spPr bwMode="auto">
              <a:xfrm>
                <a:off x="3458" y="2621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3 w 6"/>
                  <a:gd name="T3" fmla="*/ 13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7" name="Freeform 519"/>
              <p:cNvSpPr>
                <a:spLocks/>
              </p:cNvSpPr>
              <p:nvPr/>
            </p:nvSpPr>
            <p:spPr bwMode="auto">
              <a:xfrm>
                <a:off x="3486" y="2504"/>
                <a:ext cx="15" cy="16"/>
              </a:xfrm>
              <a:custGeom>
                <a:avLst/>
                <a:gdLst>
                  <a:gd name="T0" fmla="*/ 13 w 6"/>
                  <a:gd name="T1" fmla="*/ 13 h 6"/>
                  <a:gd name="T2" fmla="*/ 5 w 6"/>
                  <a:gd name="T3" fmla="*/ 16 h 6"/>
                  <a:gd name="T4" fmla="*/ 3 w 6"/>
                  <a:gd name="T5" fmla="*/ 5 h 6"/>
                  <a:gd name="T6" fmla="*/ 10 w 6"/>
                  <a:gd name="T7" fmla="*/ 3 h 6"/>
                  <a:gd name="T8" fmla="*/ 13 w 6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8" name="Freeform 520"/>
              <p:cNvSpPr>
                <a:spLocks/>
              </p:cNvSpPr>
              <p:nvPr/>
            </p:nvSpPr>
            <p:spPr bwMode="auto">
              <a:xfrm>
                <a:off x="3421" y="2400"/>
                <a:ext cx="17" cy="16"/>
              </a:xfrm>
              <a:custGeom>
                <a:avLst/>
                <a:gdLst>
                  <a:gd name="T0" fmla="*/ 15 w 7"/>
                  <a:gd name="T1" fmla="*/ 13 h 6"/>
                  <a:gd name="T2" fmla="*/ 5 w 7"/>
                  <a:gd name="T3" fmla="*/ 16 h 6"/>
                  <a:gd name="T4" fmla="*/ 2 w 7"/>
                  <a:gd name="T5" fmla="*/ 5 h 6"/>
                  <a:gd name="T6" fmla="*/ 12 w 7"/>
                  <a:gd name="T7" fmla="*/ 3 h 6"/>
                  <a:gd name="T8" fmla="*/ 15 w 7"/>
                  <a:gd name="T9" fmla="*/ 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5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7" y="3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9" name="Freeform 521"/>
              <p:cNvSpPr>
                <a:spLocks/>
              </p:cNvSpPr>
              <p:nvPr/>
            </p:nvSpPr>
            <p:spPr bwMode="auto">
              <a:xfrm>
                <a:off x="2133" y="2005"/>
                <a:ext cx="18" cy="19"/>
              </a:xfrm>
              <a:custGeom>
                <a:avLst/>
                <a:gdLst>
                  <a:gd name="T0" fmla="*/ 15 w 7"/>
                  <a:gd name="T1" fmla="*/ 11 h 7"/>
                  <a:gd name="T2" fmla="*/ 8 w 7"/>
                  <a:gd name="T3" fmla="*/ 16 h 7"/>
                  <a:gd name="T4" fmla="*/ 3 w 7"/>
                  <a:gd name="T5" fmla="*/ 5 h 7"/>
                  <a:gd name="T6" fmla="*/ 13 w 7"/>
                  <a:gd name="T7" fmla="*/ 3 h 7"/>
                  <a:gd name="T8" fmla="*/ 15 w 7"/>
                  <a:gd name="T9" fmla="*/ 1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6" y="6"/>
                      <a:pt x="4" y="7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1"/>
                      <a:pt x="7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0" name="Freeform 522"/>
              <p:cNvSpPr>
                <a:spLocks/>
              </p:cNvSpPr>
              <p:nvPr/>
            </p:nvSpPr>
            <p:spPr bwMode="auto">
              <a:xfrm>
                <a:off x="2153" y="1912"/>
                <a:ext cx="15" cy="19"/>
              </a:xfrm>
              <a:custGeom>
                <a:avLst/>
                <a:gdLst>
                  <a:gd name="T0" fmla="*/ 13 w 6"/>
                  <a:gd name="T1" fmla="*/ 14 h 7"/>
                  <a:gd name="T2" fmla="*/ 5 w 6"/>
                  <a:gd name="T3" fmla="*/ 16 h 7"/>
                  <a:gd name="T4" fmla="*/ 0 w 6"/>
                  <a:gd name="T5" fmla="*/ 8 h 7"/>
                  <a:gd name="T6" fmla="*/ 10 w 6"/>
                  <a:gd name="T7" fmla="*/ 3 h 7"/>
                  <a:gd name="T8" fmla="*/ 13 w 6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5"/>
                    </a:moveTo>
                    <a:cubicBezTo>
                      <a:pt x="5" y="6"/>
                      <a:pt x="3" y="7"/>
                      <a:pt x="2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1" name="Freeform 523"/>
              <p:cNvSpPr>
                <a:spLocks/>
              </p:cNvSpPr>
              <p:nvPr/>
            </p:nvSpPr>
            <p:spPr bwMode="auto">
              <a:xfrm>
                <a:off x="2321" y="1872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0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1"/>
                      <a:pt x="6" y="2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2" name="Freeform 524"/>
              <p:cNvSpPr>
                <a:spLocks/>
              </p:cNvSpPr>
              <p:nvPr/>
            </p:nvSpPr>
            <p:spPr bwMode="auto">
              <a:xfrm>
                <a:off x="2218" y="1859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3 h 6"/>
                  <a:gd name="T4" fmla="*/ 3 w 6"/>
                  <a:gd name="T5" fmla="*/ 5 h 6"/>
                  <a:gd name="T6" fmla="*/ 10 w 6"/>
                  <a:gd name="T7" fmla="*/ 0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3" name="Freeform 525"/>
              <p:cNvSpPr>
                <a:spLocks/>
              </p:cNvSpPr>
              <p:nvPr/>
            </p:nvSpPr>
            <p:spPr bwMode="auto">
              <a:xfrm>
                <a:off x="2383" y="1939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6 h 6"/>
                  <a:gd name="T4" fmla="*/ 3 w 6"/>
                  <a:gd name="T5" fmla="*/ 5 h 6"/>
                  <a:gd name="T6" fmla="*/ 10 w 6"/>
                  <a:gd name="T7" fmla="*/ 3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4" name="Freeform 526"/>
              <p:cNvSpPr>
                <a:spLocks/>
              </p:cNvSpPr>
              <p:nvPr/>
            </p:nvSpPr>
            <p:spPr bwMode="auto">
              <a:xfrm>
                <a:off x="2553" y="1533"/>
                <a:ext cx="13" cy="11"/>
              </a:xfrm>
              <a:custGeom>
                <a:avLst/>
                <a:gdLst>
                  <a:gd name="T0" fmla="*/ 10 w 5"/>
                  <a:gd name="T1" fmla="*/ 8 h 4"/>
                  <a:gd name="T2" fmla="*/ 3 w 5"/>
                  <a:gd name="T3" fmla="*/ 11 h 4"/>
                  <a:gd name="T4" fmla="*/ 3 w 5"/>
                  <a:gd name="T5" fmla="*/ 3 h 4"/>
                  <a:gd name="T6" fmla="*/ 8 w 5"/>
                  <a:gd name="T7" fmla="*/ 0 h 4"/>
                  <a:gd name="T8" fmla="*/ 10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5" name="Freeform 527"/>
              <p:cNvSpPr>
                <a:spLocks/>
              </p:cNvSpPr>
              <p:nvPr/>
            </p:nvSpPr>
            <p:spPr bwMode="auto">
              <a:xfrm>
                <a:off x="2561" y="1424"/>
                <a:ext cx="12" cy="13"/>
              </a:xfrm>
              <a:custGeom>
                <a:avLst/>
                <a:gdLst>
                  <a:gd name="T0" fmla="*/ 10 w 5"/>
                  <a:gd name="T1" fmla="*/ 8 h 5"/>
                  <a:gd name="T2" fmla="*/ 2 w 5"/>
                  <a:gd name="T3" fmla="*/ 10 h 5"/>
                  <a:gd name="T4" fmla="*/ 2 w 5"/>
                  <a:gd name="T5" fmla="*/ 3 h 5"/>
                  <a:gd name="T6" fmla="*/ 7 w 5"/>
                  <a:gd name="T7" fmla="*/ 0 h 5"/>
                  <a:gd name="T8" fmla="*/ 1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6" name="Freeform 528"/>
              <p:cNvSpPr>
                <a:spLocks/>
              </p:cNvSpPr>
              <p:nvPr/>
            </p:nvSpPr>
            <p:spPr bwMode="auto">
              <a:xfrm>
                <a:off x="2651" y="1376"/>
                <a:ext cx="12" cy="13"/>
              </a:xfrm>
              <a:custGeom>
                <a:avLst/>
                <a:gdLst>
                  <a:gd name="T0" fmla="*/ 10 w 5"/>
                  <a:gd name="T1" fmla="*/ 8 h 5"/>
                  <a:gd name="T2" fmla="*/ 2 w 5"/>
                  <a:gd name="T3" fmla="*/ 10 h 5"/>
                  <a:gd name="T4" fmla="*/ 0 w 5"/>
                  <a:gd name="T5" fmla="*/ 3 h 5"/>
                  <a:gd name="T6" fmla="*/ 7 w 5"/>
                  <a:gd name="T7" fmla="*/ 3 h 5"/>
                  <a:gd name="T8" fmla="*/ 1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7" name="Freeform 529"/>
              <p:cNvSpPr>
                <a:spLocks/>
              </p:cNvSpPr>
              <p:nvPr/>
            </p:nvSpPr>
            <p:spPr bwMode="auto">
              <a:xfrm>
                <a:off x="2746" y="1440"/>
                <a:ext cx="12" cy="13"/>
              </a:xfrm>
              <a:custGeom>
                <a:avLst/>
                <a:gdLst>
                  <a:gd name="T0" fmla="*/ 12 w 5"/>
                  <a:gd name="T1" fmla="*/ 8 h 5"/>
                  <a:gd name="T2" fmla="*/ 5 w 5"/>
                  <a:gd name="T3" fmla="*/ 10 h 5"/>
                  <a:gd name="T4" fmla="*/ 2 w 5"/>
                  <a:gd name="T5" fmla="*/ 3 h 5"/>
                  <a:gd name="T6" fmla="*/ 10 w 5"/>
                  <a:gd name="T7" fmla="*/ 3 h 5"/>
                  <a:gd name="T8" fmla="*/ 12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8" name="Freeform 530"/>
              <p:cNvSpPr>
                <a:spLocks/>
              </p:cNvSpPr>
              <p:nvPr/>
            </p:nvSpPr>
            <p:spPr bwMode="auto">
              <a:xfrm>
                <a:off x="2731" y="1563"/>
                <a:ext cx="12" cy="13"/>
              </a:xfrm>
              <a:custGeom>
                <a:avLst/>
                <a:gdLst>
                  <a:gd name="T0" fmla="*/ 10 w 5"/>
                  <a:gd name="T1" fmla="*/ 8 h 5"/>
                  <a:gd name="T2" fmla="*/ 2 w 5"/>
                  <a:gd name="T3" fmla="*/ 10 h 5"/>
                  <a:gd name="T4" fmla="*/ 0 w 5"/>
                  <a:gd name="T5" fmla="*/ 3 h 5"/>
                  <a:gd name="T6" fmla="*/ 7 w 5"/>
                  <a:gd name="T7" fmla="*/ 3 h 5"/>
                  <a:gd name="T8" fmla="*/ 1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9" name="Freeform 531"/>
              <p:cNvSpPr>
                <a:spLocks/>
              </p:cNvSpPr>
              <p:nvPr/>
            </p:nvSpPr>
            <p:spPr bwMode="auto">
              <a:xfrm>
                <a:off x="2626" y="1597"/>
                <a:ext cx="12" cy="11"/>
              </a:xfrm>
              <a:custGeom>
                <a:avLst/>
                <a:gdLst>
                  <a:gd name="T0" fmla="*/ 10 w 5"/>
                  <a:gd name="T1" fmla="*/ 8 h 4"/>
                  <a:gd name="T2" fmla="*/ 2 w 5"/>
                  <a:gd name="T3" fmla="*/ 11 h 4"/>
                  <a:gd name="T4" fmla="*/ 0 w 5"/>
                  <a:gd name="T5" fmla="*/ 3 h 4"/>
                  <a:gd name="T6" fmla="*/ 7 w 5"/>
                  <a:gd name="T7" fmla="*/ 0 h 4"/>
                  <a:gd name="T8" fmla="*/ 10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0" name="Freeform 532"/>
              <p:cNvSpPr>
                <a:spLocks/>
              </p:cNvSpPr>
              <p:nvPr/>
            </p:nvSpPr>
            <p:spPr bwMode="auto">
              <a:xfrm>
                <a:off x="3206" y="1925"/>
                <a:ext cx="12" cy="14"/>
              </a:xfrm>
              <a:custGeom>
                <a:avLst/>
                <a:gdLst>
                  <a:gd name="T0" fmla="*/ 12 w 5"/>
                  <a:gd name="T1" fmla="*/ 6 h 5"/>
                  <a:gd name="T2" fmla="*/ 5 w 5"/>
                  <a:gd name="T3" fmla="*/ 14 h 5"/>
                  <a:gd name="T4" fmla="*/ 0 w 5"/>
                  <a:gd name="T5" fmla="*/ 8 h 5"/>
                  <a:gd name="T6" fmla="*/ 5 w 5"/>
                  <a:gd name="T7" fmla="*/ 0 h 5"/>
                  <a:gd name="T8" fmla="*/ 12 w 5"/>
                  <a:gd name="T9" fmla="*/ 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1" name="Oval 533"/>
              <p:cNvSpPr>
                <a:spLocks noChangeArrowheads="1"/>
              </p:cNvSpPr>
              <p:nvPr/>
            </p:nvSpPr>
            <p:spPr bwMode="auto">
              <a:xfrm>
                <a:off x="3151" y="1776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242" name="Freeform 534"/>
              <p:cNvSpPr>
                <a:spLocks/>
              </p:cNvSpPr>
              <p:nvPr/>
            </p:nvSpPr>
            <p:spPr bwMode="auto">
              <a:xfrm>
                <a:off x="3226" y="1693"/>
                <a:ext cx="12" cy="14"/>
              </a:xfrm>
              <a:custGeom>
                <a:avLst/>
                <a:gdLst>
                  <a:gd name="T0" fmla="*/ 12 w 5"/>
                  <a:gd name="T1" fmla="*/ 8 h 5"/>
                  <a:gd name="T2" fmla="*/ 7 w 5"/>
                  <a:gd name="T3" fmla="*/ 14 h 5"/>
                  <a:gd name="T4" fmla="*/ 0 w 5"/>
                  <a:gd name="T5" fmla="*/ 8 h 5"/>
                  <a:gd name="T6" fmla="*/ 5 w 5"/>
                  <a:gd name="T7" fmla="*/ 0 h 5"/>
                  <a:gd name="T8" fmla="*/ 12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3" name="Freeform 535"/>
              <p:cNvSpPr>
                <a:spLocks/>
              </p:cNvSpPr>
              <p:nvPr/>
            </p:nvSpPr>
            <p:spPr bwMode="auto">
              <a:xfrm>
                <a:off x="3338" y="1728"/>
                <a:ext cx="13" cy="13"/>
              </a:xfrm>
              <a:custGeom>
                <a:avLst/>
                <a:gdLst>
                  <a:gd name="T0" fmla="*/ 13 w 5"/>
                  <a:gd name="T1" fmla="*/ 5 h 5"/>
                  <a:gd name="T2" fmla="*/ 8 w 5"/>
                  <a:gd name="T3" fmla="*/ 13 h 5"/>
                  <a:gd name="T4" fmla="*/ 0 w 5"/>
                  <a:gd name="T5" fmla="*/ 5 h 5"/>
                  <a:gd name="T6" fmla="*/ 5 w 5"/>
                  <a:gd name="T7" fmla="*/ 0 h 5"/>
                  <a:gd name="T8" fmla="*/ 13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4" name="Freeform 536"/>
              <p:cNvSpPr>
                <a:spLocks/>
              </p:cNvSpPr>
              <p:nvPr/>
            </p:nvSpPr>
            <p:spPr bwMode="auto">
              <a:xfrm>
                <a:off x="3383" y="1848"/>
                <a:ext cx="15" cy="16"/>
              </a:xfrm>
              <a:custGeom>
                <a:avLst/>
                <a:gdLst>
                  <a:gd name="T0" fmla="*/ 15 w 6"/>
                  <a:gd name="T1" fmla="*/ 8 h 6"/>
                  <a:gd name="T2" fmla="*/ 8 w 6"/>
                  <a:gd name="T3" fmla="*/ 16 h 6"/>
                  <a:gd name="T4" fmla="*/ 3 w 6"/>
                  <a:gd name="T5" fmla="*/ 8 h 6"/>
                  <a:gd name="T6" fmla="*/ 8 w 6"/>
                  <a:gd name="T7" fmla="*/ 0 h 6"/>
                  <a:gd name="T8" fmla="*/ 15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2" y="6"/>
                      <a:pt x="1" y="5"/>
                      <a:pt x="1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5" name="Freeform 537"/>
              <p:cNvSpPr>
                <a:spLocks/>
              </p:cNvSpPr>
              <p:nvPr/>
            </p:nvSpPr>
            <p:spPr bwMode="auto">
              <a:xfrm>
                <a:off x="3318" y="1965"/>
                <a:ext cx="13" cy="14"/>
              </a:xfrm>
              <a:custGeom>
                <a:avLst/>
                <a:gdLst>
                  <a:gd name="T0" fmla="*/ 13 w 5"/>
                  <a:gd name="T1" fmla="*/ 8 h 5"/>
                  <a:gd name="T2" fmla="*/ 8 w 5"/>
                  <a:gd name="T3" fmla="*/ 14 h 5"/>
                  <a:gd name="T4" fmla="*/ 0 w 5"/>
                  <a:gd name="T5" fmla="*/ 8 h 5"/>
                  <a:gd name="T6" fmla="*/ 5 w 5"/>
                  <a:gd name="T7" fmla="*/ 0 h 5"/>
                  <a:gd name="T8" fmla="*/ 13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6" name="Freeform 538"/>
              <p:cNvSpPr>
                <a:spLocks/>
              </p:cNvSpPr>
              <p:nvPr/>
            </p:nvSpPr>
            <p:spPr bwMode="auto">
              <a:xfrm>
                <a:off x="2381" y="2045"/>
                <a:ext cx="15" cy="16"/>
              </a:xfrm>
              <a:custGeom>
                <a:avLst/>
                <a:gdLst>
                  <a:gd name="T0" fmla="*/ 13 w 6"/>
                  <a:gd name="T1" fmla="*/ 11 h 6"/>
                  <a:gd name="T2" fmla="*/ 5 w 6"/>
                  <a:gd name="T3" fmla="*/ 16 h 6"/>
                  <a:gd name="T4" fmla="*/ 0 w 6"/>
                  <a:gd name="T5" fmla="*/ 5 h 6"/>
                  <a:gd name="T6" fmla="*/ 10 w 6"/>
                  <a:gd name="T7" fmla="*/ 3 h 6"/>
                  <a:gd name="T8" fmla="*/ 13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7" name="Freeform 539"/>
              <p:cNvSpPr>
                <a:spLocks/>
              </p:cNvSpPr>
              <p:nvPr/>
            </p:nvSpPr>
            <p:spPr bwMode="auto">
              <a:xfrm>
                <a:off x="2283" y="2117"/>
                <a:ext cx="15" cy="16"/>
              </a:xfrm>
              <a:custGeom>
                <a:avLst/>
                <a:gdLst>
                  <a:gd name="T0" fmla="*/ 15 w 6"/>
                  <a:gd name="T1" fmla="*/ 11 h 6"/>
                  <a:gd name="T2" fmla="*/ 5 w 6"/>
                  <a:gd name="T3" fmla="*/ 16 h 6"/>
                  <a:gd name="T4" fmla="*/ 3 w 6"/>
                  <a:gd name="T5" fmla="*/ 5 h 6"/>
                  <a:gd name="T6" fmla="*/ 10 w 6"/>
                  <a:gd name="T7" fmla="*/ 3 h 6"/>
                  <a:gd name="T8" fmla="*/ 15 w 6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8" name="Freeform 540"/>
              <p:cNvSpPr>
                <a:spLocks/>
              </p:cNvSpPr>
              <p:nvPr/>
            </p:nvSpPr>
            <p:spPr bwMode="auto">
              <a:xfrm>
                <a:off x="2173" y="2104"/>
                <a:ext cx="18" cy="16"/>
              </a:xfrm>
              <a:custGeom>
                <a:avLst/>
                <a:gdLst>
                  <a:gd name="T0" fmla="*/ 15 w 7"/>
                  <a:gd name="T1" fmla="*/ 11 h 6"/>
                  <a:gd name="T2" fmla="*/ 5 w 7"/>
                  <a:gd name="T3" fmla="*/ 16 h 6"/>
                  <a:gd name="T4" fmla="*/ 3 w 7"/>
                  <a:gd name="T5" fmla="*/ 5 h 6"/>
                  <a:gd name="T6" fmla="*/ 10 w 7"/>
                  <a:gd name="T7" fmla="*/ 3 h 6"/>
                  <a:gd name="T8" fmla="*/ 15 w 7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4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6" y="1"/>
                      <a:pt x="7" y="3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9" name="Freeform 541"/>
              <p:cNvSpPr>
                <a:spLocks/>
              </p:cNvSpPr>
              <p:nvPr/>
            </p:nvSpPr>
            <p:spPr bwMode="auto">
              <a:xfrm>
                <a:off x="3413" y="2389"/>
                <a:ext cx="43" cy="48"/>
              </a:xfrm>
              <a:custGeom>
                <a:avLst/>
                <a:gdLst>
                  <a:gd name="T0" fmla="*/ 38 w 17"/>
                  <a:gd name="T1" fmla="*/ 35 h 18"/>
                  <a:gd name="T2" fmla="*/ 13 w 17"/>
                  <a:gd name="T3" fmla="*/ 43 h 18"/>
                  <a:gd name="T4" fmla="*/ 5 w 17"/>
                  <a:gd name="T5" fmla="*/ 16 h 18"/>
                  <a:gd name="T6" fmla="*/ 30 w 17"/>
                  <a:gd name="T7" fmla="*/ 5 h 18"/>
                  <a:gd name="T8" fmla="*/ 38 w 17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3" y="17"/>
                      <a:pt x="9" y="18"/>
                      <a:pt x="5" y="16"/>
                    </a:cubicBezTo>
                    <a:cubicBezTo>
                      <a:pt x="1" y="14"/>
                      <a:pt x="0" y="9"/>
                      <a:pt x="2" y="6"/>
                    </a:cubicBezTo>
                    <a:cubicBezTo>
                      <a:pt x="4" y="2"/>
                      <a:pt x="8" y="0"/>
                      <a:pt x="12" y="2"/>
                    </a:cubicBezTo>
                    <a:cubicBezTo>
                      <a:pt x="16" y="4"/>
                      <a:pt x="17" y="9"/>
                      <a:pt x="15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0" name="Freeform 542"/>
              <p:cNvSpPr>
                <a:spLocks/>
              </p:cNvSpPr>
              <p:nvPr/>
            </p:nvSpPr>
            <p:spPr bwMode="auto">
              <a:xfrm>
                <a:off x="3473" y="2493"/>
                <a:ext cx="45" cy="46"/>
              </a:xfrm>
              <a:custGeom>
                <a:avLst/>
                <a:gdLst>
                  <a:gd name="T0" fmla="*/ 40 w 18"/>
                  <a:gd name="T1" fmla="*/ 32 h 17"/>
                  <a:gd name="T2" fmla="*/ 13 w 18"/>
                  <a:gd name="T3" fmla="*/ 41 h 17"/>
                  <a:gd name="T4" fmla="*/ 5 w 18"/>
                  <a:gd name="T5" fmla="*/ 14 h 17"/>
                  <a:gd name="T6" fmla="*/ 33 w 18"/>
                  <a:gd name="T7" fmla="*/ 5 h 17"/>
                  <a:gd name="T8" fmla="*/ 40 w 18"/>
                  <a:gd name="T9" fmla="*/ 3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2"/>
                    </a:moveTo>
                    <a:cubicBezTo>
                      <a:pt x="14" y="16"/>
                      <a:pt x="9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ubicBezTo>
                      <a:pt x="16" y="4"/>
                      <a:pt x="18" y="8"/>
                      <a:pt x="16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1" name="Freeform 543"/>
              <p:cNvSpPr>
                <a:spLocks/>
              </p:cNvSpPr>
              <p:nvPr/>
            </p:nvSpPr>
            <p:spPr bwMode="auto">
              <a:xfrm>
                <a:off x="3446" y="2611"/>
                <a:ext cx="45" cy="48"/>
              </a:xfrm>
              <a:custGeom>
                <a:avLst/>
                <a:gdLst>
                  <a:gd name="T0" fmla="*/ 40 w 18"/>
                  <a:gd name="T1" fmla="*/ 35 h 18"/>
                  <a:gd name="T2" fmla="*/ 13 w 18"/>
                  <a:gd name="T3" fmla="*/ 43 h 18"/>
                  <a:gd name="T4" fmla="*/ 5 w 18"/>
                  <a:gd name="T5" fmla="*/ 13 h 18"/>
                  <a:gd name="T6" fmla="*/ 33 w 18"/>
                  <a:gd name="T7" fmla="*/ 5 h 18"/>
                  <a:gd name="T8" fmla="*/ 40 w 18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6"/>
                      <a:pt x="9" y="18"/>
                      <a:pt x="5" y="16"/>
                    </a:cubicBezTo>
                    <a:cubicBezTo>
                      <a:pt x="2" y="14"/>
                      <a:pt x="0" y="9"/>
                      <a:pt x="2" y="5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2" name="Freeform 544"/>
              <p:cNvSpPr>
                <a:spLocks/>
              </p:cNvSpPr>
              <p:nvPr/>
            </p:nvSpPr>
            <p:spPr bwMode="auto">
              <a:xfrm>
                <a:off x="3328" y="2637"/>
                <a:ext cx="45" cy="48"/>
              </a:xfrm>
              <a:custGeom>
                <a:avLst/>
                <a:gdLst>
                  <a:gd name="T0" fmla="*/ 40 w 18"/>
                  <a:gd name="T1" fmla="*/ 35 h 18"/>
                  <a:gd name="T2" fmla="*/ 13 w 18"/>
                  <a:gd name="T3" fmla="*/ 43 h 18"/>
                  <a:gd name="T4" fmla="*/ 5 w 18"/>
                  <a:gd name="T5" fmla="*/ 13 h 18"/>
                  <a:gd name="T6" fmla="*/ 33 w 18"/>
                  <a:gd name="T7" fmla="*/ 5 h 18"/>
                  <a:gd name="T8" fmla="*/ 40 w 18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6"/>
                      <a:pt x="9" y="18"/>
                      <a:pt x="5" y="16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3" name="Freeform 545"/>
              <p:cNvSpPr>
                <a:spLocks/>
              </p:cNvSpPr>
              <p:nvPr/>
            </p:nvSpPr>
            <p:spPr bwMode="auto">
              <a:xfrm>
                <a:off x="3231" y="2515"/>
                <a:ext cx="42" cy="45"/>
              </a:xfrm>
              <a:custGeom>
                <a:avLst/>
                <a:gdLst>
                  <a:gd name="T0" fmla="*/ 37 w 17"/>
                  <a:gd name="T1" fmla="*/ 32 h 17"/>
                  <a:gd name="T2" fmla="*/ 12 w 17"/>
                  <a:gd name="T3" fmla="*/ 40 h 17"/>
                  <a:gd name="T4" fmla="*/ 5 w 17"/>
                  <a:gd name="T5" fmla="*/ 13 h 17"/>
                  <a:gd name="T6" fmla="*/ 30 w 17"/>
                  <a:gd name="T7" fmla="*/ 5 h 17"/>
                  <a:gd name="T8" fmla="*/ 37 w 17"/>
                  <a:gd name="T9" fmla="*/ 3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12"/>
                    </a:moveTo>
                    <a:cubicBezTo>
                      <a:pt x="13" y="16"/>
                      <a:pt x="8" y="17"/>
                      <a:pt x="5" y="15"/>
                    </a:cubicBezTo>
                    <a:cubicBezTo>
                      <a:pt x="1" y="13"/>
                      <a:pt x="0" y="9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16" y="4"/>
                      <a:pt x="17" y="9"/>
                      <a:pt x="15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4" name="Freeform 546"/>
              <p:cNvSpPr>
                <a:spLocks/>
              </p:cNvSpPr>
              <p:nvPr/>
            </p:nvSpPr>
            <p:spPr bwMode="auto">
              <a:xfrm>
                <a:off x="3281" y="2376"/>
                <a:ext cx="45" cy="48"/>
              </a:xfrm>
              <a:custGeom>
                <a:avLst/>
                <a:gdLst>
                  <a:gd name="T0" fmla="*/ 40 w 18"/>
                  <a:gd name="T1" fmla="*/ 35 h 18"/>
                  <a:gd name="T2" fmla="*/ 13 w 18"/>
                  <a:gd name="T3" fmla="*/ 43 h 18"/>
                  <a:gd name="T4" fmla="*/ 5 w 18"/>
                  <a:gd name="T5" fmla="*/ 16 h 18"/>
                  <a:gd name="T6" fmla="*/ 33 w 18"/>
                  <a:gd name="T7" fmla="*/ 5 h 18"/>
                  <a:gd name="T8" fmla="*/ 40 w 18"/>
                  <a:gd name="T9" fmla="*/ 3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13"/>
                    </a:moveTo>
                    <a:cubicBezTo>
                      <a:pt x="14" y="17"/>
                      <a:pt x="9" y="18"/>
                      <a:pt x="5" y="16"/>
                    </a:cubicBezTo>
                    <a:cubicBezTo>
                      <a:pt x="2" y="14"/>
                      <a:pt x="0" y="9"/>
                      <a:pt x="2" y="6"/>
                    </a:cubicBezTo>
                    <a:cubicBezTo>
                      <a:pt x="4" y="2"/>
                      <a:pt x="9" y="0"/>
                      <a:pt x="13" y="2"/>
                    </a:cubicBezTo>
                    <a:cubicBezTo>
                      <a:pt x="16" y="4"/>
                      <a:pt x="18" y="9"/>
                      <a:pt x="16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5" name="Freeform 547"/>
              <p:cNvSpPr>
                <a:spLocks/>
              </p:cNvSpPr>
              <p:nvPr/>
            </p:nvSpPr>
            <p:spPr bwMode="auto">
              <a:xfrm>
                <a:off x="3213" y="2469"/>
                <a:ext cx="473" cy="443"/>
              </a:xfrm>
              <a:custGeom>
                <a:avLst/>
                <a:gdLst>
                  <a:gd name="T0" fmla="*/ 0 w 189"/>
                  <a:gd name="T1" fmla="*/ 443 h 166"/>
                  <a:gd name="T2" fmla="*/ 53 w 189"/>
                  <a:gd name="T3" fmla="*/ 408 h 166"/>
                  <a:gd name="T4" fmla="*/ 123 w 189"/>
                  <a:gd name="T5" fmla="*/ 360 h 166"/>
                  <a:gd name="T6" fmla="*/ 273 w 189"/>
                  <a:gd name="T7" fmla="*/ 262 h 166"/>
                  <a:gd name="T8" fmla="*/ 378 w 189"/>
                  <a:gd name="T9" fmla="*/ 157 h 166"/>
                  <a:gd name="T10" fmla="*/ 473 w 189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9" h="166">
                    <a:moveTo>
                      <a:pt x="0" y="166"/>
                    </a:moveTo>
                    <a:cubicBezTo>
                      <a:pt x="8" y="166"/>
                      <a:pt x="15" y="157"/>
                      <a:pt x="21" y="153"/>
                    </a:cubicBezTo>
                    <a:cubicBezTo>
                      <a:pt x="30" y="146"/>
                      <a:pt x="39" y="140"/>
                      <a:pt x="49" y="135"/>
                    </a:cubicBezTo>
                    <a:cubicBezTo>
                      <a:pt x="70" y="125"/>
                      <a:pt x="90" y="112"/>
                      <a:pt x="109" y="98"/>
                    </a:cubicBezTo>
                    <a:cubicBezTo>
                      <a:pt x="125" y="87"/>
                      <a:pt x="137" y="72"/>
                      <a:pt x="151" y="59"/>
                    </a:cubicBezTo>
                    <a:cubicBezTo>
                      <a:pt x="167" y="45"/>
                      <a:pt x="182" y="19"/>
                      <a:pt x="189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6" name="Freeform 548"/>
              <p:cNvSpPr>
                <a:spLocks/>
              </p:cNvSpPr>
              <p:nvPr/>
            </p:nvSpPr>
            <p:spPr bwMode="auto">
              <a:xfrm>
                <a:off x="3598" y="2136"/>
                <a:ext cx="83" cy="349"/>
              </a:xfrm>
              <a:custGeom>
                <a:avLst/>
                <a:gdLst>
                  <a:gd name="T0" fmla="*/ 48 w 33"/>
                  <a:gd name="T1" fmla="*/ 349 h 131"/>
                  <a:gd name="T2" fmla="*/ 70 w 33"/>
                  <a:gd name="T3" fmla="*/ 176 h 131"/>
                  <a:gd name="T4" fmla="*/ 55 w 33"/>
                  <a:gd name="T5" fmla="*/ 99 h 131"/>
                  <a:gd name="T6" fmla="*/ 0 w 33"/>
                  <a:gd name="T7" fmla="*/ 0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131">
                    <a:moveTo>
                      <a:pt x="19" y="131"/>
                    </a:moveTo>
                    <a:cubicBezTo>
                      <a:pt x="33" y="121"/>
                      <a:pt x="28" y="80"/>
                      <a:pt x="28" y="66"/>
                    </a:cubicBezTo>
                    <a:cubicBezTo>
                      <a:pt x="28" y="55"/>
                      <a:pt x="27" y="48"/>
                      <a:pt x="22" y="37"/>
                    </a:cubicBezTo>
                    <a:cubicBezTo>
                      <a:pt x="16" y="24"/>
                      <a:pt x="5" y="13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7" name="Freeform 549"/>
              <p:cNvSpPr>
                <a:spLocks/>
              </p:cNvSpPr>
              <p:nvPr/>
            </p:nvSpPr>
            <p:spPr bwMode="auto">
              <a:xfrm>
                <a:off x="3546" y="1912"/>
                <a:ext cx="90" cy="405"/>
              </a:xfrm>
              <a:custGeom>
                <a:avLst/>
                <a:gdLst>
                  <a:gd name="T0" fmla="*/ 0 w 36"/>
                  <a:gd name="T1" fmla="*/ 0 h 152"/>
                  <a:gd name="T2" fmla="*/ 48 w 36"/>
                  <a:gd name="T3" fmla="*/ 261 h 152"/>
                  <a:gd name="T4" fmla="*/ 90 w 36"/>
                  <a:gd name="T5" fmla="*/ 405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52">
                    <a:moveTo>
                      <a:pt x="0" y="0"/>
                    </a:moveTo>
                    <a:cubicBezTo>
                      <a:pt x="0" y="39"/>
                      <a:pt x="3" y="71"/>
                      <a:pt x="19" y="98"/>
                    </a:cubicBezTo>
                    <a:cubicBezTo>
                      <a:pt x="35" y="125"/>
                      <a:pt x="36" y="138"/>
                      <a:pt x="36" y="152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8" name="Freeform 550"/>
              <p:cNvSpPr>
                <a:spLocks/>
              </p:cNvSpPr>
              <p:nvPr/>
            </p:nvSpPr>
            <p:spPr bwMode="auto">
              <a:xfrm>
                <a:off x="3308" y="1901"/>
                <a:ext cx="168" cy="230"/>
              </a:xfrm>
              <a:custGeom>
                <a:avLst/>
                <a:gdLst>
                  <a:gd name="T0" fmla="*/ 0 w 67"/>
                  <a:gd name="T1" fmla="*/ 230 h 86"/>
                  <a:gd name="T2" fmla="*/ 168 w 67"/>
                  <a:gd name="T3" fmla="*/ 0 h 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7" h="86">
                    <a:moveTo>
                      <a:pt x="0" y="86"/>
                    </a:moveTo>
                    <a:cubicBezTo>
                      <a:pt x="30" y="76"/>
                      <a:pt x="63" y="55"/>
                      <a:pt x="67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9" name="Freeform 551"/>
              <p:cNvSpPr>
                <a:spLocks/>
              </p:cNvSpPr>
              <p:nvPr/>
            </p:nvSpPr>
            <p:spPr bwMode="auto">
              <a:xfrm>
                <a:off x="3133" y="2240"/>
                <a:ext cx="280" cy="203"/>
              </a:xfrm>
              <a:custGeom>
                <a:avLst/>
                <a:gdLst>
                  <a:gd name="T0" fmla="*/ 0 w 112"/>
                  <a:gd name="T1" fmla="*/ 203 h 76"/>
                  <a:gd name="T2" fmla="*/ 280 w 112"/>
                  <a:gd name="T3" fmla="*/ 13 h 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2" h="76">
                    <a:moveTo>
                      <a:pt x="0" y="76"/>
                    </a:moveTo>
                    <a:cubicBezTo>
                      <a:pt x="31" y="19"/>
                      <a:pt x="60" y="0"/>
                      <a:pt x="112" y="5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0" name="Freeform 552"/>
              <p:cNvSpPr>
                <a:spLocks/>
              </p:cNvSpPr>
              <p:nvPr/>
            </p:nvSpPr>
            <p:spPr bwMode="auto">
              <a:xfrm>
                <a:off x="3381" y="2216"/>
                <a:ext cx="247" cy="203"/>
              </a:xfrm>
              <a:custGeom>
                <a:avLst/>
                <a:gdLst>
                  <a:gd name="T0" fmla="*/ 0 w 99"/>
                  <a:gd name="T1" fmla="*/ 0 h 76"/>
                  <a:gd name="T2" fmla="*/ 247 w 99"/>
                  <a:gd name="T3" fmla="*/ 203 h 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9" h="76">
                    <a:moveTo>
                      <a:pt x="0" y="0"/>
                    </a:moveTo>
                    <a:cubicBezTo>
                      <a:pt x="30" y="3"/>
                      <a:pt x="97" y="9"/>
                      <a:pt x="99" y="76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1" name="Freeform 553"/>
              <p:cNvSpPr>
                <a:spLocks/>
              </p:cNvSpPr>
              <p:nvPr/>
            </p:nvSpPr>
            <p:spPr bwMode="auto">
              <a:xfrm>
                <a:off x="3488" y="2277"/>
                <a:ext cx="100" cy="88"/>
              </a:xfrm>
              <a:custGeom>
                <a:avLst/>
                <a:gdLst>
                  <a:gd name="T0" fmla="*/ 0 w 40"/>
                  <a:gd name="T1" fmla="*/ 0 h 33"/>
                  <a:gd name="T2" fmla="*/ 100 w 40"/>
                  <a:gd name="T3" fmla="*/ 88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33">
                    <a:moveTo>
                      <a:pt x="0" y="0"/>
                    </a:moveTo>
                    <a:cubicBezTo>
                      <a:pt x="22" y="6"/>
                      <a:pt x="32" y="18"/>
                      <a:pt x="40" y="33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2" name="Freeform 554"/>
              <p:cNvSpPr>
                <a:spLocks/>
              </p:cNvSpPr>
              <p:nvPr/>
            </p:nvSpPr>
            <p:spPr bwMode="auto">
              <a:xfrm>
                <a:off x="3433" y="1792"/>
                <a:ext cx="78" cy="304"/>
              </a:xfrm>
              <a:custGeom>
                <a:avLst/>
                <a:gdLst>
                  <a:gd name="T0" fmla="*/ 0 w 31"/>
                  <a:gd name="T1" fmla="*/ 304 h 114"/>
                  <a:gd name="T2" fmla="*/ 68 w 31"/>
                  <a:gd name="T3" fmla="*/ 0 h 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114">
                    <a:moveTo>
                      <a:pt x="0" y="114"/>
                    </a:moveTo>
                    <a:cubicBezTo>
                      <a:pt x="20" y="88"/>
                      <a:pt x="31" y="72"/>
                      <a:pt x="27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3" name="Freeform 555"/>
              <p:cNvSpPr>
                <a:spLocks/>
              </p:cNvSpPr>
              <p:nvPr/>
            </p:nvSpPr>
            <p:spPr bwMode="auto">
              <a:xfrm>
                <a:off x="3403" y="1952"/>
                <a:ext cx="120" cy="224"/>
              </a:xfrm>
              <a:custGeom>
                <a:avLst/>
                <a:gdLst>
                  <a:gd name="T0" fmla="*/ 118 w 48"/>
                  <a:gd name="T1" fmla="*/ 0 h 84"/>
                  <a:gd name="T2" fmla="*/ 0 w 48"/>
                  <a:gd name="T3" fmla="*/ 224 h 8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84">
                    <a:moveTo>
                      <a:pt x="47" y="0"/>
                    </a:moveTo>
                    <a:cubicBezTo>
                      <a:pt x="48" y="34"/>
                      <a:pt x="28" y="70"/>
                      <a:pt x="0" y="8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4" name="Freeform 556"/>
              <p:cNvSpPr>
                <a:spLocks/>
              </p:cNvSpPr>
              <p:nvPr/>
            </p:nvSpPr>
            <p:spPr bwMode="auto">
              <a:xfrm>
                <a:off x="3516" y="2088"/>
                <a:ext cx="50" cy="139"/>
              </a:xfrm>
              <a:custGeom>
                <a:avLst/>
                <a:gdLst>
                  <a:gd name="T0" fmla="*/ 13 w 20"/>
                  <a:gd name="T1" fmla="*/ 0 h 52"/>
                  <a:gd name="T2" fmla="*/ 50 w 20"/>
                  <a:gd name="T3" fmla="*/ 139 h 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52">
                    <a:moveTo>
                      <a:pt x="5" y="0"/>
                    </a:moveTo>
                    <a:cubicBezTo>
                      <a:pt x="0" y="33"/>
                      <a:pt x="13" y="35"/>
                      <a:pt x="20" y="52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5" name="Freeform 557"/>
              <p:cNvSpPr>
                <a:spLocks/>
              </p:cNvSpPr>
              <p:nvPr/>
            </p:nvSpPr>
            <p:spPr bwMode="auto">
              <a:xfrm>
                <a:off x="3161" y="2027"/>
                <a:ext cx="50" cy="224"/>
              </a:xfrm>
              <a:custGeom>
                <a:avLst/>
                <a:gdLst>
                  <a:gd name="T0" fmla="*/ 0 w 20"/>
                  <a:gd name="T1" fmla="*/ 0 h 84"/>
                  <a:gd name="T2" fmla="*/ 35 w 20"/>
                  <a:gd name="T3" fmla="*/ 80 h 84"/>
                  <a:gd name="T4" fmla="*/ 50 w 20"/>
                  <a:gd name="T5" fmla="*/ 224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84">
                    <a:moveTo>
                      <a:pt x="0" y="0"/>
                    </a:moveTo>
                    <a:cubicBezTo>
                      <a:pt x="10" y="10"/>
                      <a:pt x="13" y="17"/>
                      <a:pt x="14" y="30"/>
                    </a:cubicBezTo>
                    <a:cubicBezTo>
                      <a:pt x="15" y="48"/>
                      <a:pt x="18" y="66"/>
                      <a:pt x="20" y="8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6" name="Freeform 558"/>
              <p:cNvSpPr>
                <a:spLocks/>
              </p:cNvSpPr>
              <p:nvPr/>
            </p:nvSpPr>
            <p:spPr bwMode="auto">
              <a:xfrm>
                <a:off x="3111" y="2496"/>
                <a:ext cx="20" cy="221"/>
              </a:xfrm>
              <a:custGeom>
                <a:avLst/>
                <a:gdLst>
                  <a:gd name="T0" fmla="*/ 13 w 8"/>
                  <a:gd name="T1" fmla="*/ 0 h 83"/>
                  <a:gd name="T2" fmla="*/ 3 w 8"/>
                  <a:gd name="T3" fmla="*/ 99 h 83"/>
                  <a:gd name="T4" fmla="*/ 20 w 8"/>
                  <a:gd name="T5" fmla="*/ 221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83">
                    <a:moveTo>
                      <a:pt x="5" y="0"/>
                    </a:moveTo>
                    <a:cubicBezTo>
                      <a:pt x="4" y="13"/>
                      <a:pt x="0" y="25"/>
                      <a:pt x="1" y="37"/>
                    </a:cubicBezTo>
                    <a:cubicBezTo>
                      <a:pt x="2" y="52"/>
                      <a:pt x="4" y="69"/>
                      <a:pt x="8" y="83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7" name="Freeform 559"/>
              <p:cNvSpPr>
                <a:spLocks/>
              </p:cNvSpPr>
              <p:nvPr/>
            </p:nvSpPr>
            <p:spPr bwMode="auto">
              <a:xfrm>
                <a:off x="3146" y="2656"/>
                <a:ext cx="297" cy="131"/>
              </a:xfrm>
              <a:custGeom>
                <a:avLst/>
                <a:gdLst>
                  <a:gd name="T0" fmla="*/ 297 w 119"/>
                  <a:gd name="T1" fmla="*/ 91 h 49"/>
                  <a:gd name="T2" fmla="*/ 125 w 119"/>
                  <a:gd name="T3" fmla="*/ 102 h 49"/>
                  <a:gd name="T4" fmla="*/ 0 w 119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9" h="49">
                    <a:moveTo>
                      <a:pt x="119" y="34"/>
                    </a:moveTo>
                    <a:cubicBezTo>
                      <a:pt x="96" y="45"/>
                      <a:pt x="73" y="49"/>
                      <a:pt x="50" y="38"/>
                    </a:cubicBezTo>
                    <a:cubicBezTo>
                      <a:pt x="32" y="29"/>
                      <a:pt x="12" y="16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8" name="Freeform 560"/>
              <p:cNvSpPr>
                <a:spLocks/>
              </p:cNvSpPr>
              <p:nvPr/>
            </p:nvSpPr>
            <p:spPr bwMode="auto">
              <a:xfrm>
                <a:off x="3141" y="2800"/>
                <a:ext cx="182" cy="179"/>
              </a:xfrm>
              <a:custGeom>
                <a:avLst/>
                <a:gdLst>
                  <a:gd name="T0" fmla="*/ 0 w 73"/>
                  <a:gd name="T1" fmla="*/ 179 h 67"/>
                  <a:gd name="T2" fmla="*/ 70 w 73"/>
                  <a:gd name="T3" fmla="*/ 72 h 67"/>
                  <a:gd name="T4" fmla="*/ 182 w 73"/>
                  <a:gd name="T5" fmla="*/ 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67">
                    <a:moveTo>
                      <a:pt x="0" y="67"/>
                    </a:moveTo>
                    <a:cubicBezTo>
                      <a:pt x="5" y="51"/>
                      <a:pt x="13" y="38"/>
                      <a:pt x="28" y="27"/>
                    </a:cubicBezTo>
                    <a:cubicBezTo>
                      <a:pt x="42" y="16"/>
                      <a:pt x="58" y="10"/>
                      <a:pt x="73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9" name="Freeform 561"/>
              <p:cNvSpPr>
                <a:spLocks/>
              </p:cNvSpPr>
              <p:nvPr/>
            </p:nvSpPr>
            <p:spPr bwMode="auto">
              <a:xfrm>
                <a:off x="3148" y="2749"/>
                <a:ext cx="68" cy="150"/>
              </a:xfrm>
              <a:custGeom>
                <a:avLst/>
                <a:gdLst>
                  <a:gd name="T0" fmla="*/ 40 w 27"/>
                  <a:gd name="T1" fmla="*/ 0 h 56"/>
                  <a:gd name="T2" fmla="*/ 0 w 27"/>
                  <a:gd name="T3" fmla="*/ 150 h 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56">
                    <a:moveTo>
                      <a:pt x="16" y="0"/>
                    </a:moveTo>
                    <a:cubicBezTo>
                      <a:pt x="27" y="22"/>
                      <a:pt x="10" y="37"/>
                      <a:pt x="0" y="56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0" name="Freeform 562"/>
              <p:cNvSpPr>
                <a:spLocks/>
              </p:cNvSpPr>
              <p:nvPr/>
            </p:nvSpPr>
            <p:spPr bwMode="auto">
              <a:xfrm>
                <a:off x="2508" y="1835"/>
                <a:ext cx="143" cy="186"/>
              </a:xfrm>
              <a:custGeom>
                <a:avLst/>
                <a:gdLst>
                  <a:gd name="T0" fmla="*/ 143 w 57"/>
                  <a:gd name="T1" fmla="*/ 0 h 70"/>
                  <a:gd name="T2" fmla="*/ 5 w 57"/>
                  <a:gd name="T3" fmla="*/ 186 h 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70">
                    <a:moveTo>
                      <a:pt x="57" y="0"/>
                    </a:moveTo>
                    <a:cubicBezTo>
                      <a:pt x="31" y="16"/>
                      <a:pt x="0" y="34"/>
                      <a:pt x="2" y="7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1" name="Freeform 563"/>
              <p:cNvSpPr>
                <a:spLocks/>
              </p:cNvSpPr>
              <p:nvPr/>
            </p:nvSpPr>
            <p:spPr bwMode="auto">
              <a:xfrm>
                <a:off x="2451" y="1851"/>
                <a:ext cx="47" cy="248"/>
              </a:xfrm>
              <a:custGeom>
                <a:avLst/>
                <a:gdLst>
                  <a:gd name="T0" fmla="*/ 0 w 19"/>
                  <a:gd name="T1" fmla="*/ 0 h 93"/>
                  <a:gd name="T2" fmla="*/ 17 w 19"/>
                  <a:gd name="T3" fmla="*/ 248 h 9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93">
                    <a:moveTo>
                      <a:pt x="0" y="0"/>
                    </a:moveTo>
                    <a:cubicBezTo>
                      <a:pt x="19" y="22"/>
                      <a:pt x="18" y="67"/>
                      <a:pt x="7" y="93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2" name="Freeform 564"/>
              <p:cNvSpPr>
                <a:spLocks/>
              </p:cNvSpPr>
              <p:nvPr/>
            </p:nvSpPr>
            <p:spPr bwMode="auto">
              <a:xfrm>
                <a:off x="2498" y="1779"/>
                <a:ext cx="25" cy="53"/>
              </a:xfrm>
              <a:custGeom>
                <a:avLst/>
                <a:gdLst>
                  <a:gd name="T0" fmla="*/ 25 w 10"/>
                  <a:gd name="T1" fmla="*/ 0 h 20"/>
                  <a:gd name="T2" fmla="*/ 0 w 10"/>
                  <a:gd name="T3" fmla="*/ 53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4" y="4"/>
                      <a:pt x="1" y="13"/>
                      <a:pt x="0" y="2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3" name="Freeform 565"/>
              <p:cNvSpPr>
                <a:spLocks/>
              </p:cNvSpPr>
              <p:nvPr/>
            </p:nvSpPr>
            <p:spPr bwMode="auto">
              <a:xfrm>
                <a:off x="2663" y="1611"/>
                <a:ext cx="230" cy="106"/>
              </a:xfrm>
              <a:custGeom>
                <a:avLst/>
                <a:gdLst>
                  <a:gd name="T0" fmla="*/ 0 w 92"/>
                  <a:gd name="T1" fmla="*/ 93 h 40"/>
                  <a:gd name="T2" fmla="*/ 118 w 92"/>
                  <a:gd name="T3" fmla="*/ 85 h 40"/>
                  <a:gd name="T4" fmla="*/ 163 w 92"/>
                  <a:gd name="T5" fmla="*/ 56 h 40"/>
                  <a:gd name="T6" fmla="*/ 195 w 92"/>
                  <a:gd name="T7" fmla="*/ 40 h 40"/>
                  <a:gd name="T8" fmla="*/ 23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40">
                    <a:moveTo>
                      <a:pt x="0" y="35"/>
                    </a:moveTo>
                    <a:cubicBezTo>
                      <a:pt x="15" y="40"/>
                      <a:pt x="32" y="37"/>
                      <a:pt x="47" y="32"/>
                    </a:cubicBezTo>
                    <a:cubicBezTo>
                      <a:pt x="55" y="30"/>
                      <a:pt x="59" y="25"/>
                      <a:pt x="65" y="21"/>
                    </a:cubicBezTo>
                    <a:cubicBezTo>
                      <a:pt x="69" y="18"/>
                      <a:pt x="74" y="17"/>
                      <a:pt x="78" y="15"/>
                    </a:cubicBezTo>
                    <a:cubicBezTo>
                      <a:pt x="84" y="11"/>
                      <a:pt x="87" y="5"/>
                      <a:pt x="92" y="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4" name="Freeform 566"/>
              <p:cNvSpPr>
                <a:spLocks/>
              </p:cNvSpPr>
              <p:nvPr/>
            </p:nvSpPr>
            <p:spPr bwMode="auto">
              <a:xfrm>
                <a:off x="2788" y="1763"/>
                <a:ext cx="285" cy="202"/>
              </a:xfrm>
              <a:custGeom>
                <a:avLst/>
                <a:gdLst>
                  <a:gd name="T0" fmla="*/ 0 w 114"/>
                  <a:gd name="T1" fmla="*/ 3 h 76"/>
                  <a:gd name="T2" fmla="*/ 140 w 114"/>
                  <a:gd name="T3" fmla="*/ 72 h 76"/>
                  <a:gd name="T4" fmla="*/ 223 w 114"/>
                  <a:gd name="T5" fmla="*/ 117 h 76"/>
                  <a:gd name="T6" fmla="*/ 285 w 114"/>
                  <a:gd name="T7" fmla="*/ 202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4" h="76">
                    <a:moveTo>
                      <a:pt x="0" y="1"/>
                    </a:moveTo>
                    <a:cubicBezTo>
                      <a:pt x="21" y="0"/>
                      <a:pt x="38" y="19"/>
                      <a:pt x="56" y="27"/>
                    </a:cubicBezTo>
                    <a:cubicBezTo>
                      <a:pt x="67" y="32"/>
                      <a:pt x="79" y="36"/>
                      <a:pt x="89" y="44"/>
                    </a:cubicBezTo>
                    <a:cubicBezTo>
                      <a:pt x="99" y="53"/>
                      <a:pt x="102" y="69"/>
                      <a:pt x="114" y="76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5" name="Freeform 567"/>
              <p:cNvSpPr>
                <a:spLocks/>
              </p:cNvSpPr>
              <p:nvPr/>
            </p:nvSpPr>
            <p:spPr bwMode="auto">
              <a:xfrm>
                <a:off x="3058" y="1669"/>
                <a:ext cx="50" cy="307"/>
              </a:xfrm>
              <a:custGeom>
                <a:avLst/>
                <a:gdLst>
                  <a:gd name="T0" fmla="*/ 28 w 20"/>
                  <a:gd name="T1" fmla="*/ 0 h 115"/>
                  <a:gd name="T2" fmla="*/ 5 w 20"/>
                  <a:gd name="T3" fmla="*/ 149 h 115"/>
                  <a:gd name="T4" fmla="*/ 50 w 20"/>
                  <a:gd name="T5" fmla="*/ 307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5">
                    <a:moveTo>
                      <a:pt x="11" y="0"/>
                    </a:moveTo>
                    <a:cubicBezTo>
                      <a:pt x="9" y="16"/>
                      <a:pt x="0" y="40"/>
                      <a:pt x="2" y="56"/>
                    </a:cubicBezTo>
                    <a:cubicBezTo>
                      <a:pt x="4" y="78"/>
                      <a:pt x="6" y="97"/>
                      <a:pt x="20" y="115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6" name="Freeform 568"/>
              <p:cNvSpPr>
                <a:spLocks/>
              </p:cNvSpPr>
              <p:nvPr/>
            </p:nvSpPr>
            <p:spPr bwMode="auto">
              <a:xfrm>
                <a:off x="2913" y="1512"/>
                <a:ext cx="60" cy="184"/>
              </a:xfrm>
              <a:custGeom>
                <a:avLst/>
                <a:gdLst>
                  <a:gd name="T0" fmla="*/ 60 w 24"/>
                  <a:gd name="T1" fmla="*/ 0 h 69"/>
                  <a:gd name="T2" fmla="*/ 13 w 24"/>
                  <a:gd name="T3" fmla="*/ 184 h 6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cubicBezTo>
                      <a:pt x="14" y="19"/>
                      <a:pt x="0" y="47"/>
                      <a:pt x="5" y="69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7" name="Freeform 569"/>
              <p:cNvSpPr>
                <a:spLocks/>
              </p:cNvSpPr>
              <p:nvPr/>
            </p:nvSpPr>
            <p:spPr bwMode="auto">
              <a:xfrm>
                <a:off x="2423" y="1381"/>
                <a:ext cx="55" cy="123"/>
              </a:xfrm>
              <a:custGeom>
                <a:avLst/>
                <a:gdLst>
                  <a:gd name="T0" fmla="*/ 55 w 22"/>
                  <a:gd name="T1" fmla="*/ 0 h 46"/>
                  <a:gd name="T2" fmla="*/ 0 w 22"/>
                  <a:gd name="T3" fmla="*/ 123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46">
                    <a:moveTo>
                      <a:pt x="22" y="0"/>
                    </a:moveTo>
                    <a:cubicBezTo>
                      <a:pt x="22" y="18"/>
                      <a:pt x="6" y="30"/>
                      <a:pt x="0" y="46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8" name="Freeform 570"/>
              <p:cNvSpPr>
                <a:spLocks/>
              </p:cNvSpPr>
              <p:nvPr/>
            </p:nvSpPr>
            <p:spPr bwMode="auto">
              <a:xfrm>
                <a:off x="2468" y="1440"/>
                <a:ext cx="113" cy="288"/>
              </a:xfrm>
              <a:custGeom>
                <a:avLst/>
                <a:gdLst>
                  <a:gd name="T0" fmla="*/ 30 w 45"/>
                  <a:gd name="T1" fmla="*/ 0 h 108"/>
                  <a:gd name="T2" fmla="*/ 113 w 45"/>
                  <a:gd name="T3" fmla="*/ 288 h 10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108">
                    <a:moveTo>
                      <a:pt x="12" y="0"/>
                    </a:moveTo>
                    <a:cubicBezTo>
                      <a:pt x="0" y="35"/>
                      <a:pt x="3" y="96"/>
                      <a:pt x="45" y="108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9" name="Freeform 571"/>
              <p:cNvSpPr>
                <a:spLocks/>
              </p:cNvSpPr>
              <p:nvPr/>
            </p:nvSpPr>
            <p:spPr bwMode="auto">
              <a:xfrm>
                <a:off x="2433" y="1501"/>
                <a:ext cx="30" cy="118"/>
              </a:xfrm>
              <a:custGeom>
                <a:avLst/>
                <a:gdLst>
                  <a:gd name="T0" fmla="*/ 30 w 12"/>
                  <a:gd name="T1" fmla="*/ 0 h 44"/>
                  <a:gd name="T2" fmla="*/ 8 w 12"/>
                  <a:gd name="T3" fmla="*/ 118 h 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cubicBezTo>
                      <a:pt x="7" y="14"/>
                      <a:pt x="0" y="29"/>
                      <a:pt x="3" y="4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0" name="Freeform 572"/>
              <p:cNvSpPr>
                <a:spLocks/>
              </p:cNvSpPr>
              <p:nvPr/>
            </p:nvSpPr>
            <p:spPr bwMode="auto">
              <a:xfrm>
                <a:off x="2343" y="1589"/>
                <a:ext cx="68" cy="75"/>
              </a:xfrm>
              <a:custGeom>
                <a:avLst/>
                <a:gdLst>
                  <a:gd name="T0" fmla="*/ 68 w 27"/>
                  <a:gd name="T1" fmla="*/ 0 h 28"/>
                  <a:gd name="T2" fmla="*/ 0 w 27"/>
                  <a:gd name="T3" fmla="*/ 75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8">
                    <a:moveTo>
                      <a:pt x="27" y="0"/>
                    </a:moveTo>
                    <a:cubicBezTo>
                      <a:pt x="25" y="14"/>
                      <a:pt x="10" y="20"/>
                      <a:pt x="0" y="28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1" name="Freeform 573"/>
              <p:cNvSpPr>
                <a:spLocks/>
              </p:cNvSpPr>
              <p:nvPr/>
            </p:nvSpPr>
            <p:spPr bwMode="auto">
              <a:xfrm>
                <a:off x="2548" y="1203"/>
                <a:ext cx="423" cy="85"/>
              </a:xfrm>
              <a:custGeom>
                <a:avLst/>
                <a:gdLst>
                  <a:gd name="T0" fmla="*/ 0 w 169"/>
                  <a:gd name="T1" fmla="*/ 85 h 32"/>
                  <a:gd name="T2" fmla="*/ 178 w 169"/>
                  <a:gd name="T3" fmla="*/ 27 h 32"/>
                  <a:gd name="T4" fmla="*/ 423 w 169"/>
                  <a:gd name="T5" fmla="*/ 77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9" h="32">
                    <a:moveTo>
                      <a:pt x="0" y="32"/>
                    </a:moveTo>
                    <a:cubicBezTo>
                      <a:pt x="23" y="24"/>
                      <a:pt x="47" y="18"/>
                      <a:pt x="71" y="10"/>
                    </a:cubicBezTo>
                    <a:cubicBezTo>
                      <a:pt x="104" y="0"/>
                      <a:pt x="141" y="8"/>
                      <a:pt x="169" y="29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2" name="Freeform 574"/>
              <p:cNvSpPr>
                <a:spLocks/>
              </p:cNvSpPr>
              <p:nvPr/>
            </p:nvSpPr>
            <p:spPr bwMode="auto">
              <a:xfrm>
                <a:off x="2758" y="1320"/>
                <a:ext cx="120" cy="136"/>
              </a:xfrm>
              <a:custGeom>
                <a:avLst/>
                <a:gdLst>
                  <a:gd name="T0" fmla="*/ 0 w 48"/>
                  <a:gd name="T1" fmla="*/ 0 h 51"/>
                  <a:gd name="T2" fmla="*/ 43 w 48"/>
                  <a:gd name="T3" fmla="*/ 13 h 51"/>
                  <a:gd name="T4" fmla="*/ 75 w 48"/>
                  <a:gd name="T5" fmla="*/ 32 h 51"/>
                  <a:gd name="T6" fmla="*/ 120 w 48"/>
                  <a:gd name="T7" fmla="*/ 136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51">
                    <a:moveTo>
                      <a:pt x="0" y="0"/>
                    </a:moveTo>
                    <a:cubicBezTo>
                      <a:pt x="6" y="2"/>
                      <a:pt x="11" y="3"/>
                      <a:pt x="17" y="5"/>
                    </a:cubicBezTo>
                    <a:cubicBezTo>
                      <a:pt x="22" y="7"/>
                      <a:pt x="26" y="9"/>
                      <a:pt x="30" y="12"/>
                    </a:cubicBezTo>
                    <a:cubicBezTo>
                      <a:pt x="42" y="20"/>
                      <a:pt x="47" y="38"/>
                      <a:pt x="48" y="51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3" name="Freeform 575"/>
              <p:cNvSpPr>
                <a:spLocks/>
              </p:cNvSpPr>
              <p:nvPr/>
            </p:nvSpPr>
            <p:spPr bwMode="auto">
              <a:xfrm>
                <a:off x="2641" y="1267"/>
                <a:ext cx="287" cy="56"/>
              </a:xfrm>
              <a:custGeom>
                <a:avLst/>
                <a:gdLst>
                  <a:gd name="T0" fmla="*/ 0 w 115"/>
                  <a:gd name="T1" fmla="*/ 29 h 21"/>
                  <a:gd name="T2" fmla="*/ 287 w 115"/>
                  <a:gd name="T3" fmla="*/ 56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" h="21">
                    <a:moveTo>
                      <a:pt x="0" y="11"/>
                    </a:moveTo>
                    <a:cubicBezTo>
                      <a:pt x="35" y="1"/>
                      <a:pt x="84" y="0"/>
                      <a:pt x="115" y="21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4" name="Freeform 576"/>
              <p:cNvSpPr>
                <a:spLocks/>
              </p:cNvSpPr>
              <p:nvPr/>
            </p:nvSpPr>
            <p:spPr bwMode="auto">
              <a:xfrm>
                <a:off x="2923" y="1288"/>
                <a:ext cx="243" cy="213"/>
              </a:xfrm>
              <a:custGeom>
                <a:avLst/>
                <a:gdLst>
                  <a:gd name="T0" fmla="*/ 0 w 97"/>
                  <a:gd name="T1" fmla="*/ 0 h 80"/>
                  <a:gd name="T2" fmla="*/ 78 w 97"/>
                  <a:gd name="T3" fmla="*/ 67 h 80"/>
                  <a:gd name="T4" fmla="*/ 135 w 97"/>
                  <a:gd name="T5" fmla="*/ 133 h 80"/>
                  <a:gd name="T6" fmla="*/ 243 w 97"/>
                  <a:gd name="T7" fmla="*/ 213 h 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7" h="80">
                    <a:moveTo>
                      <a:pt x="0" y="0"/>
                    </a:moveTo>
                    <a:cubicBezTo>
                      <a:pt x="12" y="5"/>
                      <a:pt x="21" y="16"/>
                      <a:pt x="31" y="25"/>
                    </a:cubicBezTo>
                    <a:cubicBezTo>
                      <a:pt x="39" y="33"/>
                      <a:pt x="46" y="41"/>
                      <a:pt x="54" y="50"/>
                    </a:cubicBezTo>
                    <a:cubicBezTo>
                      <a:pt x="67" y="65"/>
                      <a:pt x="78" y="72"/>
                      <a:pt x="97" y="8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5" name="Freeform 577"/>
              <p:cNvSpPr>
                <a:spLocks/>
              </p:cNvSpPr>
              <p:nvPr/>
            </p:nvSpPr>
            <p:spPr bwMode="auto">
              <a:xfrm>
                <a:off x="3018" y="1309"/>
                <a:ext cx="365" cy="224"/>
              </a:xfrm>
              <a:custGeom>
                <a:avLst/>
                <a:gdLst>
                  <a:gd name="T0" fmla="*/ 0 w 146"/>
                  <a:gd name="T1" fmla="*/ 0 h 84"/>
                  <a:gd name="T2" fmla="*/ 148 w 146"/>
                  <a:gd name="T3" fmla="*/ 117 h 84"/>
                  <a:gd name="T4" fmla="*/ 245 w 146"/>
                  <a:gd name="T5" fmla="*/ 155 h 84"/>
                  <a:gd name="T6" fmla="*/ 365 w 146"/>
                  <a:gd name="T7" fmla="*/ 224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6" h="84">
                    <a:moveTo>
                      <a:pt x="0" y="0"/>
                    </a:moveTo>
                    <a:cubicBezTo>
                      <a:pt x="19" y="17"/>
                      <a:pt x="37" y="31"/>
                      <a:pt x="59" y="44"/>
                    </a:cubicBezTo>
                    <a:cubicBezTo>
                      <a:pt x="71" y="51"/>
                      <a:pt x="84" y="54"/>
                      <a:pt x="98" y="58"/>
                    </a:cubicBezTo>
                    <a:cubicBezTo>
                      <a:pt x="117" y="63"/>
                      <a:pt x="130" y="73"/>
                      <a:pt x="146" y="8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6" name="Freeform 578"/>
              <p:cNvSpPr>
                <a:spLocks/>
              </p:cNvSpPr>
              <p:nvPr/>
            </p:nvSpPr>
            <p:spPr bwMode="auto">
              <a:xfrm>
                <a:off x="3143" y="1571"/>
                <a:ext cx="333" cy="208"/>
              </a:xfrm>
              <a:custGeom>
                <a:avLst/>
                <a:gdLst>
                  <a:gd name="T0" fmla="*/ 0 w 133"/>
                  <a:gd name="T1" fmla="*/ 29 h 78"/>
                  <a:gd name="T2" fmla="*/ 113 w 133"/>
                  <a:gd name="T3" fmla="*/ 3 h 78"/>
                  <a:gd name="T4" fmla="*/ 223 w 133"/>
                  <a:gd name="T5" fmla="*/ 32 h 78"/>
                  <a:gd name="T6" fmla="*/ 333 w 133"/>
                  <a:gd name="T7" fmla="*/ 208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3" h="78">
                    <a:moveTo>
                      <a:pt x="0" y="11"/>
                    </a:moveTo>
                    <a:cubicBezTo>
                      <a:pt x="15" y="8"/>
                      <a:pt x="30" y="0"/>
                      <a:pt x="45" y="1"/>
                    </a:cubicBezTo>
                    <a:cubicBezTo>
                      <a:pt x="59" y="1"/>
                      <a:pt x="76" y="6"/>
                      <a:pt x="89" y="12"/>
                    </a:cubicBezTo>
                    <a:cubicBezTo>
                      <a:pt x="118" y="25"/>
                      <a:pt x="117" y="52"/>
                      <a:pt x="133" y="78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7" name="Freeform 579"/>
              <p:cNvSpPr>
                <a:spLocks/>
              </p:cNvSpPr>
              <p:nvPr/>
            </p:nvSpPr>
            <p:spPr bwMode="auto">
              <a:xfrm>
                <a:off x="3266" y="1523"/>
                <a:ext cx="267" cy="357"/>
              </a:xfrm>
              <a:custGeom>
                <a:avLst/>
                <a:gdLst>
                  <a:gd name="T0" fmla="*/ 0 w 107"/>
                  <a:gd name="T1" fmla="*/ 0 h 134"/>
                  <a:gd name="T2" fmla="*/ 127 w 107"/>
                  <a:gd name="T3" fmla="*/ 53 h 134"/>
                  <a:gd name="T4" fmla="*/ 215 w 107"/>
                  <a:gd name="T5" fmla="*/ 120 h 134"/>
                  <a:gd name="T6" fmla="*/ 250 w 107"/>
                  <a:gd name="T7" fmla="*/ 216 h 134"/>
                  <a:gd name="T8" fmla="*/ 260 w 107"/>
                  <a:gd name="T9" fmla="*/ 357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34">
                    <a:moveTo>
                      <a:pt x="0" y="0"/>
                    </a:moveTo>
                    <a:cubicBezTo>
                      <a:pt x="19" y="5"/>
                      <a:pt x="33" y="12"/>
                      <a:pt x="51" y="20"/>
                    </a:cubicBezTo>
                    <a:cubicBezTo>
                      <a:pt x="64" y="26"/>
                      <a:pt x="77" y="33"/>
                      <a:pt x="86" y="45"/>
                    </a:cubicBezTo>
                    <a:cubicBezTo>
                      <a:pt x="92" y="55"/>
                      <a:pt x="96" y="70"/>
                      <a:pt x="100" y="81"/>
                    </a:cubicBezTo>
                    <a:cubicBezTo>
                      <a:pt x="107" y="100"/>
                      <a:pt x="103" y="115"/>
                      <a:pt x="104" y="134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8" name="Freeform 580"/>
              <p:cNvSpPr>
                <a:spLocks/>
              </p:cNvSpPr>
              <p:nvPr/>
            </p:nvSpPr>
            <p:spPr bwMode="auto">
              <a:xfrm>
                <a:off x="3026" y="1464"/>
                <a:ext cx="200" cy="88"/>
              </a:xfrm>
              <a:custGeom>
                <a:avLst/>
                <a:gdLst>
                  <a:gd name="T0" fmla="*/ 0 w 80"/>
                  <a:gd name="T1" fmla="*/ 0 h 33"/>
                  <a:gd name="T2" fmla="*/ 100 w 80"/>
                  <a:gd name="T3" fmla="*/ 75 h 33"/>
                  <a:gd name="T4" fmla="*/ 200 w 80"/>
                  <a:gd name="T5" fmla="*/ 85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3">
                    <a:moveTo>
                      <a:pt x="0" y="0"/>
                    </a:moveTo>
                    <a:cubicBezTo>
                      <a:pt x="14" y="9"/>
                      <a:pt x="24" y="21"/>
                      <a:pt x="40" y="28"/>
                    </a:cubicBezTo>
                    <a:cubicBezTo>
                      <a:pt x="53" y="33"/>
                      <a:pt x="66" y="32"/>
                      <a:pt x="80" y="32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9" name="Freeform 581"/>
              <p:cNvSpPr>
                <a:spLocks/>
              </p:cNvSpPr>
              <p:nvPr/>
            </p:nvSpPr>
            <p:spPr bwMode="auto">
              <a:xfrm>
                <a:off x="2993" y="1459"/>
                <a:ext cx="33" cy="106"/>
              </a:xfrm>
              <a:custGeom>
                <a:avLst/>
                <a:gdLst>
                  <a:gd name="T0" fmla="*/ 0 w 13"/>
                  <a:gd name="T1" fmla="*/ 0 h 40"/>
                  <a:gd name="T2" fmla="*/ 20 w 13"/>
                  <a:gd name="T3" fmla="*/ 106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40">
                    <a:moveTo>
                      <a:pt x="0" y="0"/>
                    </a:moveTo>
                    <a:cubicBezTo>
                      <a:pt x="10" y="15"/>
                      <a:pt x="13" y="22"/>
                      <a:pt x="8" y="40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0" name="Freeform 582"/>
              <p:cNvSpPr>
                <a:spLocks/>
              </p:cNvSpPr>
              <p:nvPr/>
            </p:nvSpPr>
            <p:spPr bwMode="auto">
              <a:xfrm>
                <a:off x="3458" y="2189"/>
                <a:ext cx="80" cy="35"/>
              </a:xfrm>
              <a:custGeom>
                <a:avLst/>
                <a:gdLst>
                  <a:gd name="T0" fmla="*/ 0 w 32"/>
                  <a:gd name="T1" fmla="*/ 3 h 13"/>
                  <a:gd name="T2" fmla="*/ 80 w 32"/>
                  <a:gd name="T3" fmla="*/ 35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3">
                    <a:moveTo>
                      <a:pt x="0" y="1"/>
                    </a:moveTo>
                    <a:cubicBezTo>
                      <a:pt x="13" y="0"/>
                      <a:pt x="21" y="8"/>
                      <a:pt x="32" y="13"/>
                    </a:cubicBezTo>
                  </a:path>
                </a:pathLst>
              </a:custGeom>
              <a:noFill/>
              <a:ln w="7938" cap="flat">
                <a:solidFill>
                  <a:srgbClr val="CBA13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1" name="Freeform 583"/>
              <p:cNvSpPr>
                <a:spLocks/>
              </p:cNvSpPr>
              <p:nvPr/>
            </p:nvSpPr>
            <p:spPr bwMode="auto">
              <a:xfrm>
                <a:off x="3178" y="2755"/>
                <a:ext cx="35" cy="24"/>
              </a:xfrm>
              <a:custGeom>
                <a:avLst/>
                <a:gdLst>
                  <a:gd name="T0" fmla="*/ 5 w 14"/>
                  <a:gd name="T1" fmla="*/ 0 h 9"/>
                  <a:gd name="T2" fmla="*/ 3 w 14"/>
                  <a:gd name="T3" fmla="*/ 3 h 9"/>
                  <a:gd name="T4" fmla="*/ 35 w 14"/>
                  <a:gd name="T5" fmla="*/ 13 h 9"/>
                  <a:gd name="T6" fmla="*/ 0 w 14"/>
                  <a:gd name="T7" fmla="*/ 24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6" y="2"/>
                      <a:pt x="12" y="1"/>
                      <a:pt x="14" y="5"/>
                    </a:cubicBezTo>
                    <a:cubicBezTo>
                      <a:pt x="11" y="8"/>
                      <a:pt x="4" y="8"/>
                      <a:pt x="0" y="9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2" name="Freeform 584"/>
              <p:cNvSpPr>
                <a:spLocks/>
              </p:cNvSpPr>
              <p:nvPr/>
            </p:nvSpPr>
            <p:spPr bwMode="auto">
              <a:xfrm>
                <a:off x="3283" y="2795"/>
                <a:ext cx="40" cy="32"/>
              </a:xfrm>
              <a:custGeom>
                <a:avLst/>
                <a:gdLst>
                  <a:gd name="T0" fmla="*/ 33 w 16"/>
                  <a:gd name="T1" fmla="*/ 19 h 12"/>
                  <a:gd name="T2" fmla="*/ 20 w 16"/>
                  <a:gd name="T3" fmla="*/ 0 h 12"/>
                  <a:gd name="T4" fmla="*/ 15 w 16"/>
                  <a:gd name="T5" fmla="*/ 3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3" y="7"/>
                    </a:moveTo>
                    <a:cubicBezTo>
                      <a:pt x="16" y="4"/>
                      <a:pt x="11" y="0"/>
                      <a:pt x="8" y="0"/>
                    </a:cubicBezTo>
                    <a:cubicBezTo>
                      <a:pt x="0" y="1"/>
                      <a:pt x="1" y="8"/>
                      <a:pt x="6" y="12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3" name="Freeform 585"/>
              <p:cNvSpPr>
                <a:spLocks/>
              </p:cNvSpPr>
              <p:nvPr/>
            </p:nvSpPr>
            <p:spPr bwMode="auto">
              <a:xfrm>
                <a:off x="3223" y="2869"/>
                <a:ext cx="40" cy="54"/>
              </a:xfrm>
              <a:custGeom>
                <a:avLst/>
                <a:gdLst>
                  <a:gd name="T0" fmla="*/ 3 w 16"/>
                  <a:gd name="T1" fmla="*/ 35 h 20"/>
                  <a:gd name="T2" fmla="*/ 15 w 16"/>
                  <a:gd name="T3" fmla="*/ 51 h 20"/>
                  <a:gd name="T4" fmla="*/ 23 w 16"/>
                  <a:gd name="T5" fmla="*/ 19 h 20"/>
                  <a:gd name="T6" fmla="*/ 23 w 16"/>
                  <a:gd name="T7" fmla="*/ 3 h 20"/>
                  <a:gd name="T8" fmla="*/ 40 w 16"/>
                  <a:gd name="T9" fmla="*/ 3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" y="13"/>
                    </a:moveTo>
                    <a:cubicBezTo>
                      <a:pt x="0" y="16"/>
                      <a:pt x="2" y="20"/>
                      <a:pt x="6" y="19"/>
                    </a:cubicBezTo>
                    <a:cubicBezTo>
                      <a:pt x="10" y="17"/>
                      <a:pt x="9" y="11"/>
                      <a:pt x="9" y="7"/>
                    </a:cubicBezTo>
                    <a:cubicBezTo>
                      <a:pt x="9" y="5"/>
                      <a:pt x="6" y="1"/>
                      <a:pt x="9" y="1"/>
                    </a:cubicBezTo>
                    <a:cubicBezTo>
                      <a:pt x="12" y="0"/>
                      <a:pt x="16" y="9"/>
                      <a:pt x="16" y="11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4" name="Freeform 586"/>
              <p:cNvSpPr>
                <a:spLocks/>
              </p:cNvSpPr>
              <p:nvPr/>
            </p:nvSpPr>
            <p:spPr bwMode="auto">
              <a:xfrm>
                <a:off x="3138" y="2936"/>
                <a:ext cx="38" cy="48"/>
              </a:xfrm>
              <a:custGeom>
                <a:avLst/>
                <a:gdLst>
                  <a:gd name="T0" fmla="*/ 0 w 15"/>
                  <a:gd name="T1" fmla="*/ 27 h 18"/>
                  <a:gd name="T2" fmla="*/ 3 w 15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8">
                    <a:moveTo>
                      <a:pt x="0" y="10"/>
                    </a:moveTo>
                    <a:cubicBezTo>
                      <a:pt x="5" y="18"/>
                      <a:pt x="15" y="4"/>
                      <a:pt x="1" y="0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5" name="Freeform 587"/>
              <p:cNvSpPr>
                <a:spLocks/>
              </p:cNvSpPr>
              <p:nvPr/>
            </p:nvSpPr>
            <p:spPr bwMode="auto">
              <a:xfrm>
                <a:off x="3146" y="2861"/>
                <a:ext cx="32" cy="38"/>
              </a:xfrm>
              <a:custGeom>
                <a:avLst/>
                <a:gdLst>
                  <a:gd name="T0" fmla="*/ 0 w 13"/>
                  <a:gd name="T1" fmla="*/ 22 h 14"/>
                  <a:gd name="T2" fmla="*/ 10 w 13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0" y="8"/>
                    </a:moveTo>
                    <a:cubicBezTo>
                      <a:pt x="11" y="14"/>
                      <a:pt x="13" y="3"/>
                      <a:pt x="4" y="0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6" name="Freeform 588"/>
              <p:cNvSpPr>
                <a:spLocks/>
              </p:cNvSpPr>
              <p:nvPr/>
            </p:nvSpPr>
            <p:spPr bwMode="auto">
              <a:xfrm>
                <a:off x="3128" y="2659"/>
                <a:ext cx="40" cy="32"/>
              </a:xfrm>
              <a:custGeom>
                <a:avLst/>
                <a:gdLst>
                  <a:gd name="T0" fmla="*/ 28 w 16"/>
                  <a:gd name="T1" fmla="*/ 0 h 12"/>
                  <a:gd name="T2" fmla="*/ 35 w 16"/>
                  <a:gd name="T3" fmla="*/ 16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2">
                    <a:moveTo>
                      <a:pt x="11" y="0"/>
                    </a:moveTo>
                    <a:cubicBezTo>
                      <a:pt x="0" y="12"/>
                      <a:pt x="16" y="10"/>
                      <a:pt x="14" y="6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7" name="Freeform 589"/>
              <p:cNvSpPr>
                <a:spLocks/>
              </p:cNvSpPr>
              <p:nvPr/>
            </p:nvSpPr>
            <p:spPr bwMode="auto">
              <a:xfrm>
                <a:off x="3118" y="2685"/>
                <a:ext cx="23" cy="30"/>
              </a:xfrm>
              <a:custGeom>
                <a:avLst/>
                <a:gdLst>
                  <a:gd name="T0" fmla="*/ 8 w 9"/>
                  <a:gd name="T1" fmla="*/ 30 h 11"/>
                  <a:gd name="T2" fmla="*/ 20 w 9"/>
                  <a:gd name="T3" fmla="*/ 11 h 11"/>
                  <a:gd name="T4" fmla="*/ 0 w 9"/>
                  <a:gd name="T5" fmla="*/ 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3" y="11"/>
                    </a:moveTo>
                    <a:cubicBezTo>
                      <a:pt x="6" y="10"/>
                      <a:pt x="9" y="8"/>
                      <a:pt x="8" y="4"/>
                    </a:cubicBezTo>
                    <a:cubicBezTo>
                      <a:pt x="6" y="1"/>
                      <a:pt x="0" y="0"/>
                      <a:pt x="0" y="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8" name="Freeform 590"/>
              <p:cNvSpPr>
                <a:spLocks/>
              </p:cNvSpPr>
              <p:nvPr/>
            </p:nvSpPr>
            <p:spPr bwMode="auto">
              <a:xfrm>
                <a:off x="3411" y="2741"/>
                <a:ext cx="30" cy="27"/>
              </a:xfrm>
              <a:custGeom>
                <a:avLst/>
                <a:gdLst>
                  <a:gd name="T0" fmla="*/ 25 w 12"/>
                  <a:gd name="T1" fmla="*/ 0 h 10"/>
                  <a:gd name="T2" fmla="*/ 0 w 12"/>
                  <a:gd name="T3" fmla="*/ 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10" y="0"/>
                    </a:moveTo>
                    <a:cubicBezTo>
                      <a:pt x="12" y="9"/>
                      <a:pt x="0" y="10"/>
                      <a:pt x="0" y="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9" name="Freeform 591"/>
              <p:cNvSpPr>
                <a:spLocks/>
              </p:cNvSpPr>
              <p:nvPr/>
            </p:nvSpPr>
            <p:spPr bwMode="auto">
              <a:xfrm>
                <a:off x="3103" y="2493"/>
                <a:ext cx="28" cy="46"/>
              </a:xfrm>
              <a:custGeom>
                <a:avLst/>
                <a:gdLst>
                  <a:gd name="T0" fmla="*/ 28 w 11"/>
                  <a:gd name="T1" fmla="*/ 14 h 17"/>
                  <a:gd name="T2" fmla="*/ 3 w 11"/>
                  <a:gd name="T3" fmla="*/ 19 h 17"/>
                  <a:gd name="T4" fmla="*/ 23 w 11"/>
                  <a:gd name="T5" fmla="*/ 30 h 17"/>
                  <a:gd name="T6" fmla="*/ 0 w 11"/>
                  <a:gd name="T7" fmla="*/ 46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5"/>
                    </a:moveTo>
                    <a:cubicBezTo>
                      <a:pt x="11" y="0"/>
                      <a:pt x="3" y="5"/>
                      <a:pt x="1" y="7"/>
                    </a:cubicBezTo>
                    <a:cubicBezTo>
                      <a:pt x="3" y="9"/>
                      <a:pt x="9" y="9"/>
                      <a:pt x="9" y="11"/>
                    </a:cubicBezTo>
                    <a:cubicBezTo>
                      <a:pt x="11" y="16"/>
                      <a:pt x="4" y="17"/>
                      <a:pt x="0" y="17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0" name="Freeform 592"/>
              <p:cNvSpPr>
                <a:spLocks/>
              </p:cNvSpPr>
              <p:nvPr/>
            </p:nvSpPr>
            <p:spPr bwMode="auto">
              <a:xfrm>
                <a:off x="3198" y="2221"/>
                <a:ext cx="23" cy="24"/>
              </a:xfrm>
              <a:custGeom>
                <a:avLst/>
                <a:gdLst>
                  <a:gd name="T0" fmla="*/ 5 w 9"/>
                  <a:gd name="T1" fmla="*/ 21 h 9"/>
                  <a:gd name="T2" fmla="*/ 23 w 9"/>
                  <a:gd name="T3" fmla="*/ 8 h 9"/>
                  <a:gd name="T4" fmla="*/ 0 w 9"/>
                  <a:gd name="T5" fmla="*/ 5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2" y="8"/>
                    </a:moveTo>
                    <a:cubicBezTo>
                      <a:pt x="5" y="9"/>
                      <a:pt x="9" y="5"/>
                      <a:pt x="9" y="3"/>
                    </a:cubicBezTo>
                    <a:cubicBezTo>
                      <a:pt x="7" y="0"/>
                      <a:pt x="2" y="1"/>
                      <a:pt x="0" y="2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1" name="Freeform 593"/>
              <p:cNvSpPr>
                <a:spLocks/>
              </p:cNvSpPr>
              <p:nvPr/>
            </p:nvSpPr>
            <p:spPr bwMode="auto">
              <a:xfrm>
                <a:off x="3386" y="2203"/>
                <a:ext cx="27" cy="34"/>
              </a:xfrm>
              <a:custGeom>
                <a:avLst/>
                <a:gdLst>
                  <a:gd name="T0" fmla="*/ 0 w 11"/>
                  <a:gd name="T1" fmla="*/ 21 h 13"/>
                  <a:gd name="T2" fmla="*/ 10 w 11"/>
                  <a:gd name="T3" fmla="*/ 3 h 13"/>
                  <a:gd name="T4" fmla="*/ 25 w 11"/>
                  <a:gd name="T5" fmla="*/ 34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8"/>
                    </a:moveTo>
                    <a:cubicBezTo>
                      <a:pt x="1" y="8"/>
                      <a:pt x="2" y="2"/>
                      <a:pt x="4" y="1"/>
                    </a:cubicBezTo>
                    <a:cubicBezTo>
                      <a:pt x="10" y="0"/>
                      <a:pt x="11" y="9"/>
                      <a:pt x="10" y="1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2" name="Freeform 594"/>
              <p:cNvSpPr>
                <a:spLocks/>
              </p:cNvSpPr>
              <p:nvPr/>
            </p:nvSpPr>
            <p:spPr bwMode="auto">
              <a:xfrm>
                <a:off x="3381" y="2232"/>
                <a:ext cx="25" cy="24"/>
              </a:xfrm>
              <a:custGeom>
                <a:avLst/>
                <a:gdLst>
                  <a:gd name="T0" fmla="*/ 25 w 10"/>
                  <a:gd name="T1" fmla="*/ 24 h 9"/>
                  <a:gd name="T2" fmla="*/ 3 w 10"/>
                  <a:gd name="T3" fmla="*/ 2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cubicBezTo>
                      <a:pt x="10" y="1"/>
                      <a:pt x="0" y="0"/>
                      <a:pt x="1" y="9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3" name="Freeform 595"/>
              <p:cNvSpPr>
                <a:spLocks/>
              </p:cNvSpPr>
              <p:nvPr/>
            </p:nvSpPr>
            <p:spPr bwMode="auto">
              <a:xfrm>
                <a:off x="3128" y="2408"/>
                <a:ext cx="30" cy="32"/>
              </a:xfrm>
              <a:custGeom>
                <a:avLst/>
                <a:gdLst>
                  <a:gd name="T0" fmla="*/ 13 w 12"/>
                  <a:gd name="T1" fmla="*/ 32 h 12"/>
                  <a:gd name="T2" fmla="*/ 5 w 12"/>
                  <a:gd name="T3" fmla="*/ 8 h 12"/>
                  <a:gd name="T4" fmla="*/ 30 w 12"/>
                  <a:gd name="T5" fmla="*/ 8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cubicBezTo>
                      <a:pt x="4" y="10"/>
                      <a:pt x="0" y="5"/>
                      <a:pt x="2" y="3"/>
                    </a:cubicBezTo>
                    <a:cubicBezTo>
                      <a:pt x="3" y="0"/>
                      <a:pt x="9" y="1"/>
                      <a:pt x="12" y="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4" name="Freeform 596"/>
              <p:cNvSpPr>
                <a:spLocks/>
              </p:cNvSpPr>
              <p:nvPr/>
            </p:nvSpPr>
            <p:spPr bwMode="auto">
              <a:xfrm>
                <a:off x="3498" y="2269"/>
                <a:ext cx="35" cy="59"/>
              </a:xfrm>
              <a:custGeom>
                <a:avLst/>
                <a:gdLst>
                  <a:gd name="T0" fmla="*/ 0 w 14"/>
                  <a:gd name="T1" fmla="*/ 19 h 22"/>
                  <a:gd name="T2" fmla="*/ 10 w 14"/>
                  <a:gd name="T3" fmla="*/ 3 h 22"/>
                  <a:gd name="T4" fmla="*/ 10 w 14"/>
                  <a:gd name="T5" fmla="*/ 32 h 22"/>
                  <a:gd name="T6" fmla="*/ 35 w 14"/>
                  <a:gd name="T7" fmla="*/ 21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2">
                    <a:moveTo>
                      <a:pt x="0" y="7"/>
                    </a:moveTo>
                    <a:cubicBezTo>
                      <a:pt x="0" y="5"/>
                      <a:pt x="2" y="0"/>
                      <a:pt x="4" y="1"/>
                    </a:cubicBezTo>
                    <a:cubicBezTo>
                      <a:pt x="8" y="2"/>
                      <a:pt x="3" y="9"/>
                      <a:pt x="4" y="12"/>
                    </a:cubicBezTo>
                    <a:cubicBezTo>
                      <a:pt x="5" y="22"/>
                      <a:pt x="12" y="10"/>
                      <a:pt x="14" y="8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5" name="Freeform 597"/>
              <p:cNvSpPr>
                <a:spLocks/>
              </p:cNvSpPr>
              <p:nvPr/>
            </p:nvSpPr>
            <p:spPr bwMode="auto">
              <a:xfrm>
                <a:off x="3576" y="2328"/>
                <a:ext cx="25" cy="40"/>
              </a:xfrm>
              <a:custGeom>
                <a:avLst/>
                <a:gdLst>
                  <a:gd name="T0" fmla="*/ 5 w 10"/>
                  <a:gd name="T1" fmla="*/ 40 h 15"/>
                  <a:gd name="T2" fmla="*/ 20 w 10"/>
                  <a:gd name="T3" fmla="*/ 11 h 15"/>
                  <a:gd name="T4" fmla="*/ 0 w 10"/>
                  <a:gd name="T5" fmla="*/ 21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2" y="15"/>
                    </a:moveTo>
                    <a:cubicBezTo>
                      <a:pt x="4" y="13"/>
                      <a:pt x="10" y="7"/>
                      <a:pt x="8" y="4"/>
                    </a:cubicBezTo>
                    <a:cubicBezTo>
                      <a:pt x="5" y="0"/>
                      <a:pt x="1" y="6"/>
                      <a:pt x="0" y="8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6" name="Freeform 598"/>
              <p:cNvSpPr>
                <a:spLocks/>
              </p:cNvSpPr>
              <p:nvPr/>
            </p:nvSpPr>
            <p:spPr bwMode="auto">
              <a:xfrm>
                <a:off x="3613" y="2376"/>
                <a:ext cx="38" cy="37"/>
              </a:xfrm>
              <a:custGeom>
                <a:avLst/>
                <a:gdLst>
                  <a:gd name="T0" fmla="*/ 8 w 15"/>
                  <a:gd name="T1" fmla="*/ 34 h 14"/>
                  <a:gd name="T2" fmla="*/ 0 w 15"/>
                  <a:gd name="T3" fmla="*/ 8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3" y="13"/>
                    </a:moveTo>
                    <a:cubicBezTo>
                      <a:pt x="15" y="14"/>
                      <a:pt x="10" y="0"/>
                      <a:pt x="0" y="3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7" name="Freeform 599"/>
              <p:cNvSpPr>
                <a:spLocks/>
              </p:cNvSpPr>
              <p:nvPr/>
            </p:nvSpPr>
            <p:spPr bwMode="auto">
              <a:xfrm>
                <a:off x="3613" y="2272"/>
                <a:ext cx="43" cy="40"/>
              </a:xfrm>
              <a:custGeom>
                <a:avLst/>
                <a:gdLst>
                  <a:gd name="T0" fmla="*/ 13 w 17"/>
                  <a:gd name="T1" fmla="*/ 37 h 15"/>
                  <a:gd name="T2" fmla="*/ 38 w 17"/>
                  <a:gd name="T3" fmla="*/ 24 h 15"/>
                  <a:gd name="T4" fmla="*/ 0 w 17"/>
                  <a:gd name="T5" fmla="*/ 5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5" y="14"/>
                    </a:moveTo>
                    <a:cubicBezTo>
                      <a:pt x="9" y="15"/>
                      <a:pt x="14" y="14"/>
                      <a:pt x="15" y="9"/>
                    </a:cubicBezTo>
                    <a:cubicBezTo>
                      <a:pt x="17" y="0"/>
                      <a:pt x="6" y="1"/>
                      <a:pt x="0" y="2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8" name="Freeform 600"/>
              <p:cNvSpPr>
                <a:spLocks/>
              </p:cNvSpPr>
              <p:nvPr/>
            </p:nvSpPr>
            <p:spPr bwMode="auto">
              <a:xfrm>
                <a:off x="3646" y="2453"/>
                <a:ext cx="35" cy="43"/>
              </a:xfrm>
              <a:custGeom>
                <a:avLst/>
                <a:gdLst>
                  <a:gd name="T0" fmla="*/ 0 w 14"/>
                  <a:gd name="T1" fmla="*/ 24 h 16"/>
                  <a:gd name="T2" fmla="*/ 5 w 14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6">
                    <a:moveTo>
                      <a:pt x="0" y="9"/>
                    </a:moveTo>
                    <a:cubicBezTo>
                      <a:pt x="8" y="16"/>
                      <a:pt x="14" y="1"/>
                      <a:pt x="2" y="0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9" name="Freeform 601"/>
              <p:cNvSpPr>
                <a:spLocks/>
              </p:cNvSpPr>
              <p:nvPr/>
            </p:nvSpPr>
            <p:spPr bwMode="auto">
              <a:xfrm>
                <a:off x="3656" y="2472"/>
                <a:ext cx="35" cy="51"/>
              </a:xfrm>
              <a:custGeom>
                <a:avLst/>
                <a:gdLst>
                  <a:gd name="T0" fmla="*/ 35 w 14"/>
                  <a:gd name="T1" fmla="*/ 13 h 19"/>
                  <a:gd name="T2" fmla="*/ 20 w 14"/>
                  <a:gd name="T3" fmla="*/ 21 h 19"/>
                  <a:gd name="T4" fmla="*/ 33 w 14"/>
                  <a:gd name="T5" fmla="*/ 38 h 19"/>
                  <a:gd name="T6" fmla="*/ 0 w 14"/>
                  <a:gd name="T7" fmla="*/ 3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cubicBezTo>
                      <a:pt x="13" y="2"/>
                      <a:pt x="2" y="0"/>
                      <a:pt x="8" y="8"/>
                    </a:cubicBezTo>
                    <a:cubicBezTo>
                      <a:pt x="10" y="10"/>
                      <a:pt x="14" y="11"/>
                      <a:pt x="13" y="14"/>
                    </a:cubicBezTo>
                    <a:cubicBezTo>
                      <a:pt x="10" y="19"/>
                      <a:pt x="2" y="15"/>
                      <a:pt x="0" y="14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0" name="Freeform 602"/>
              <p:cNvSpPr>
                <a:spLocks/>
              </p:cNvSpPr>
              <p:nvPr/>
            </p:nvSpPr>
            <p:spPr bwMode="auto">
              <a:xfrm>
                <a:off x="3508" y="2088"/>
                <a:ext cx="30" cy="40"/>
              </a:xfrm>
              <a:custGeom>
                <a:avLst/>
                <a:gdLst>
                  <a:gd name="T0" fmla="*/ 30 w 12"/>
                  <a:gd name="T1" fmla="*/ 3 h 15"/>
                  <a:gd name="T2" fmla="*/ 5 w 12"/>
                  <a:gd name="T3" fmla="*/ 8 h 15"/>
                  <a:gd name="T4" fmla="*/ 28 w 12"/>
                  <a:gd name="T5" fmla="*/ 24 h 15"/>
                  <a:gd name="T6" fmla="*/ 0 w 12"/>
                  <a:gd name="T7" fmla="*/ 4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2" y="1"/>
                    </a:moveTo>
                    <a:cubicBezTo>
                      <a:pt x="10" y="1"/>
                      <a:pt x="3" y="0"/>
                      <a:pt x="2" y="3"/>
                    </a:cubicBezTo>
                    <a:cubicBezTo>
                      <a:pt x="0" y="8"/>
                      <a:pt x="8" y="7"/>
                      <a:pt x="11" y="9"/>
                    </a:cubicBezTo>
                    <a:cubicBezTo>
                      <a:pt x="11" y="13"/>
                      <a:pt x="4" y="15"/>
                      <a:pt x="0" y="15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1" name="Freeform 603"/>
              <p:cNvSpPr>
                <a:spLocks/>
              </p:cNvSpPr>
              <p:nvPr/>
            </p:nvSpPr>
            <p:spPr bwMode="auto">
              <a:xfrm>
                <a:off x="3596" y="2144"/>
                <a:ext cx="30" cy="24"/>
              </a:xfrm>
              <a:custGeom>
                <a:avLst/>
                <a:gdLst>
                  <a:gd name="T0" fmla="*/ 0 w 12"/>
                  <a:gd name="T1" fmla="*/ 5 h 9"/>
                  <a:gd name="T2" fmla="*/ 23 w 12"/>
                  <a:gd name="T3" fmla="*/ 5 h 9"/>
                  <a:gd name="T4" fmla="*/ 8 w 12"/>
                  <a:gd name="T5" fmla="*/ 2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0" y="2"/>
                    </a:moveTo>
                    <a:cubicBezTo>
                      <a:pt x="2" y="1"/>
                      <a:pt x="8" y="0"/>
                      <a:pt x="9" y="2"/>
                    </a:cubicBezTo>
                    <a:cubicBezTo>
                      <a:pt x="12" y="6"/>
                      <a:pt x="6" y="8"/>
                      <a:pt x="3" y="9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2" name="Freeform 604"/>
              <p:cNvSpPr>
                <a:spLocks/>
              </p:cNvSpPr>
              <p:nvPr/>
            </p:nvSpPr>
            <p:spPr bwMode="auto">
              <a:xfrm>
                <a:off x="3543" y="2176"/>
                <a:ext cx="28" cy="48"/>
              </a:xfrm>
              <a:custGeom>
                <a:avLst/>
                <a:gdLst>
                  <a:gd name="T0" fmla="*/ 13 w 11"/>
                  <a:gd name="T1" fmla="*/ 43 h 18"/>
                  <a:gd name="T2" fmla="*/ 0 w 11"/>
                  <a:gd name="T3" fmla="*/ 32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8">
                    <a:moveTo>
                      <a:pt x="5" y="16"/>
                    </a:moveTo>
                    <a:cubicBezTo>
                      <a:pt x="11" y="18"/>
                      <a:pt x="11" y="0"/>
                      <a:pt x="0" y="12"/>
                    </a:cubicBezTo>
                  </a:path>
                </a:pathLst>
              </a:custGeom>
              <a:noFill/>
              <a:ln w="12700" cap="flat">
                <a:solidFill>
                  <a:srgbClr val="FEEB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sp>
          <p:nvSpPr>
            <p:cNvPr id="5" name="Freeform 605"/>
            <p:cNvSpPr>
              <a:spLocks/>
            </p:cNvSpPr>
            <p:nvPr/>
          </p:nvSpPr>
          <p:spPr bwMode="auto">
            <a:xfrm>
              <a:off x="3523" y="2205"/>
              <a:ext cx="10" cy="22"/>
            </a:xfrm>
            <a:custGeom>
              <a:avLst/>
              <a:gdLst>
                <a:gd name="T0" fmla="*/ 0 w 4"/>
                <a:gd name="T1" fmla="*/ 22 h 8"/>
                <a:gd name="T2" fmla="*/ 5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3" y="7"/>
                    <a:pt x="4" y="2"/>
                    <a:pt x="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" name="Freeform 606"/>
            <p:cNvSpPr>
              <a:spLocks/>
            </p:cNvSpPr>
            <p:nvPr/>
          </p:nvSpPr>
          <p:spPr bwMode="auto">
            <a:xfrm>
              <a:off x="3466" y="2176"/>
              <a:ext cx="25" cy="32"/>
            </a:xfrm>
            <a:custGeom>
              <a:avLst/>
              <a:gdLst>
                <a:gd name="T0" fmla="*/ 0 w 10"/>
                <a:gd name="T1" fmla="*/ 27 h 12"/>
                <a:gd name="T2" fmla="*/ 10 w 10"/>
                <a:gd name="T3" fmla="*/ 5 h 12"/>
                <a:gd name="T4" fmla="*/ 15 w 10"/>
                <a:gd name="T5" fmla="*/ 3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10"/>
                  </a:moveTo>
                  <a:cubicBezTo>
                    <a:pt x="0" y="8"/>
                    <a:pt x="1" y="3"/>
                    <a:pt x="4" y="2"/>
                  </a:cubicBezTo>
                  <a:cubicBezTo>
                    <a:pt x="10" y="0"/>
                    <a:pt x="7" y="9"/>
                    <a:pt x="6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" name="Freeform 607"/>
            <p:cNvSpPr>
              <a:spLocks/>
            </p:cNvSpPr>
            <p:nvPr/>
          </p:nvSpPr>
          <p:spPr bwMode="auto">
            <a:xfrm>
              <a:off x="3411" y="2136"/>
              <a:ext cx="47" cy="51"/>
            </a:xfrm>
            <a:custGeom>
              <a:avLst/>
              <a:gdLst>
                <a:gd name="T0" fmla="*/ 0 w 19"/>
                <a:gd name="T1" fmla="*/ 32 h 19"/>
                <a:gd name="T2" fmla="*/ 17 w 19"/>
                <a:gd name="T3" fmla="*/ 46 h 19"/>
                <a:gd name="T4" fmla="*/ 12 w 19"/>
                <a:gd name="T5" fmla="*/ 11 h 19"/>
                <a:gd name="T6" fmla="*/ 47 w 19"/>
                <a:gd name="T7" fmla="*/ 2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9">
                  <a:moveTo>
                    <a:pt x="0" y="12"/>
                  </a:moveTo>
                  <a:cubicBezTo>
                    <a:pt x="0" y="15"/>
                    <a:pt x="4" y="19"/>
                    <a:pt x="7" y="17"/>
                  </a:cubicBezTo>
                  <a:cubicBezTo>
                    <a:pt x="10" y="14"/>
                    <a:pt x="5" y="6"/>
                    <a:pt x="5" y="4"/>
                  </a:cubicBezTo>
                  <a:cubicBezTo>
                    <a:pt x="11" y="0"/>
                    <a:pt x="14" y="8"/>
                    <a:pt x="19" y="9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" name="Freeform 608"/>
            <p:cNvSpPr>
              <a:spLocks/>
            </p:cNvSpPr>
            <p:nvPr/>
          </p:nvSpPr>
          <p:spPr bwMode="auto">
            <a:xfrm>
              <a:off x="3506" y="1952"/>
              <a:ext cx="30" cy="53"/>
            </a:xfrm>
            <a:custGeom>
              <a:avLst/>
              <a:gdLst>
                <a:gd name="T0" fmla="*/ 20 w 12"/>
                <a:gd name="T1" fmla="*/ 5 h 20"/>
                <a:gd name="T2" fmla="*/ 20 w 12"/>
                <a:gd name="T3" fmla="*/ 3 h 20"/>
                <a:gd name="T4" fmla="*/ 5 w 12"/>
                <a:gd name="T5" fmla="*/ 8 h 20"/>
                <a:gd name="T6" fmla="*/ 20 w 12"/>
                <a:gd name="T7" fmla="*/ 27 h 20"/>
                <a:gd name="T8" fmla="*/ 3 w 12"/>
                <a:gd name="T9" fmla="*/ 5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8" y="2"/>
                  </a:moveTo>
                  <a:cubicBezTo>
                    <a:pt x="9" y="2"/>
                    <a:pt x="9" y="1"/>
                    <a:pt x="8" y="1"/>
                  </a:cubicBezTo>
                  <a:cubicBezTo>
                    <a:pt x="6" y="0"/>
                    <a:pt x="2" y="1"/>
                    <a:pt x="2" y="3"/>
                  </a:cubicBezTo>
                  <a:cubicBezTo>
                    <a:pt x="0" y="8"/>
                    <a:pt x="5" y="8"/>
                    <a:pt x="8" y="10"/>
                  </a:cubicBezTo>
                  <a:cubicBezTo>
                    <a:pt x="12" y="15"/>
                    <a:pt x="6" y="20"/>
                    <a:pt x="1" y="19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" name="Freeform 609"/>
            <p:cNvSpPr>
              <a:spLocks/>
            </p:cNvSpPr>
            <p:nvPr/>
          </p:nvSpPr>
          <p:spPr bwMode="auto">
            <a:xfrm>
              <a:off x="3533" y="1909"/>
              <a:ext cx="20" cy="40"/>
            </a:xfrm>
            <a:custGeom>
              <a:avLst/>
              <a:gdLst>
                <a:gd name="T0" fmla="*/ 20 w 8"/>
                <a:gd name="T1" fmla="*/ 0 h 15"/>
                <a:gd name="T2" fmla="*/ 0 w 8"/>
                <a:gd name="T3" fmla="*/ 11 h 15"/>
                <a:gd name="T4" fmla="*/ 20 w 8"/>
                <a:gd name="T5" fmla="*/ 29 h 15"/>
                <a:gd name="T6" fmla="*/ 5 w 8"/>
                <a:gd name="T7" fmla="*/ 4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6" y="1"/>
                    <a:pt x="1" y="1"/>
                    <a:pt x="0" y="4"/>
                  </a:cubicBezTo>
                  <a:cubicBezTo>
                    <a:pt x="0" y="9"/>
                    <a:pt x="6" y="8"/>
                    <a:pt x="8" y="11"/>
                  </a:cubicBezTo>
                  <a:cubicBezTo>
                    <a:pt x="6" y="13"/>
                    <a:pt x="4" y="15"/>
                    <a:pt x="2" y="1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" name="Freeform 610"/>
            <p:cNvSpPr>
              <a:spLocks/>
            </p:cNvSpPr>
            <p:nvPr/>
          </p:nvSpPr>
          <p:spPr bwMode="auto">
            <a:xfrm>
              <a:off x="3521" y="1843"/>
              <a:ext cx="35" cy="40"/>
            </a:xfrm>
            <a:custGeom>
              <a:avLst/>
              <a:gdLst>
                <a:gd name="T0" fmla="*/ 0 w 14"/>
                <a:gd name="T1" fmla="*/ 21 h 15"/>
                <a:gd name="T2" fmla="*/ 3 w 14"/>
                <a:gd name="T3" fmla="*/ 3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cubicBezTo>
                    <a:pt x="4" y="15"/>
                    <a:pt x="14" y="0"/>
                    <a:pt x="1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1" name="Freeform 611"/>
            <p:cNvSpPr>
              <a:spLocks/>
            </p:cNvSpPr>
            <p:nvPr/>
          </p:nvSpPr>
          <p:spPr bwMode="auto">
            <a:xfrm>
              <a:off x="3491" y="1803"/>
              <a:ext cx="22" cy="40"/>
            </a:xfrm>
            <a:custGeom>
              <a:avLst/>
              <a:gdLst>
                <a:gd name="T0" fmla="*/ 15 w 9"/>
                <a:gd name="T1" fmla="*/ 3 h 15"/>
                <a:gd name="T2" fmla="*/ 2 w 9"/>
                <a:gd name="T3" fmla="*/ 5 h 15"/>
                <a:gd name="T4" fmla="*/ 12 w 9"/>
                <a:gd name="T5" fmla="*/ 16 h 15"/>
                <a:gd name="T6" fmla="*/ 22 w 9"/>
                <a:gd name="T7" fmla="*/ 29 h 15"/>
                <a:gd name="T8" fmla="*/ 7 w 9"/>
                <a:gd name="T9" fmla="*/ 4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5">
                  <a:moveTo>
                    <a:pt x="6" y="1"/>
                  </a:moveTo>
                  <a:cubicBezTo>
                    <a:pt x="5" y="0"/>
                    <a:pt x="1" y="1"/>
                    <a:pt x="1" y="2"/>
                  </a:cubicBezTo>
                  <a:cubicBezTo>
                    <a:pt x="0" y="5"/>
                    <a:pt x="3" y="5"/>
                    <a:pt x="5" y="6"/>
                  </a:cubicBezTo>
                  <a:cubicBezTo>
                    <a:pt x="7" y="8"/>
                    <a:pt x="9" y="8"/>
                    <a:pt x="9" y="11"/>
                  </a:cubicBezTo>
                  <a:cubicBezTo>
                    <a:pt x="9" y="13"/>
                    <a:pt x="5" y="15"/>
                    <a:pt x="3" y="1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2" name="Freeform 612"/>
            <p:cNvSpPr>
              <a:spLocks/>
            </p:cNvSpPr>
            <p:nvPr/>
          </p:nvSpPr>
          <p:spPr bwMode="auto">
            <a:xfrm>
              <a:off x="3458" y="1909"/>
              <a:ext cx="25" cy="54"/>
            </a:xfrm>
            <a:custGeom>
              <a:avLst/>
              <a:gdLst>
                <a:gd name="T0" fmla="*/ 25 w 10"/>
                <a:gd name="T1" fmla="*/ 5 h 20"/>
                <a:gd name="T2" fmla="*/ 8 w 10"/>
                <a:gd name="T3" fmla="*/ 5 h 20"/>
                <a:gd name="T4" fmla="*/ 18 w 10"/>
                <a:gd name="T5" fmla="*/ 19 h 20"/>
                <a:gd name="T6" fmla="*/ 3 w 10"/>
                <a:gd name="T7" fmla="*/ 4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0">
                  <a:moveTo>
                    <a:pt x="10" y="2"/>
                  </a:moveTo>
                  <a:cubicBezTo>
                    <a:pt x="8" y="1"/>
                    <a:pt x="4" y="0"/>
                    <a:pt x="3" y="2"/>
                  </a:cubicBezTo>
                  <a:cubicBezTo>
                    <a:pt x="0" y="4"/>
                    <a:pt x="6" y="5"/>
                    <a:pt x="7" y="7"/>
                  </a:cubicBezTo>
                  <a:cubicBezTo>
                    <a:pt x="10" y="12"/>
                    <a:pt x="7" y="20"/>
                    <a:pt x="1" y="1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3" name="Freeform 613"/>
            <p:cNvSpPr>
              <a:spLocks/>
            </p:cNvSpPr>
            <p:nvPr/>
          </p:nvSpPr>
          <p:spPr bwMode="auto">
            <a:xfrm>
              <a:off x="3433" y="2053"/>
              <a:ext cx="38" cy="51"/>
            </a:xfrm>
            <a:custGeom>
              <a:avLst/>
              <a:gdLst>
                <a:gd name="T0" fmla="*/ 8 w 15"/>
                <a:gd name="T1" fmla="*/ 51 h 19"/>
                <a:gd name="T2" fmla="*/ 3 w 15"/>
                <a:gd name="T3" fmla="*/ 24 h 19"/>
                <a:gd name="T4" fmla="*/ 28 w 15"/>
                <a:gd name="T5" fmla="*/ 30 h 19"/>
                <a:gd name="T6" fmla="*/ 13 w 15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9">
                  <a:moveTo>
                    <a:pt x="3" y="19"/>
                  </a:moveTo>
                  <a:cubicBezTo>
                    <a:pt x="1" y="16"/>
                    <a:pt x="0" y="12"/>
                    <a:pt x="1" y="9"/>
                  </a:cubicBezTo>
                  <a:cubicBezTo>
                    <a:pt x="4" y="9"/>
                    <a:pt x="8" y="14"/>
                    <a:pt x="11" y="11"/>
                  </a:cubicBezTo>
                  <a:cubicBezTo>
                    <a:pt x="15" y="7"/>
                    <a:pt x="7" y="2"/>
                    <a:pt x="5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4" name="Freeform 614"/>
            <p:cNvSpPr>
              <a:spLocks/>
            </p:cNvSpPr>
            <p:nvPr/>
          </p:nvSpPr>
          <p:spPr bwMode="auto">
            <a:xfrm>
              <a:off x="3308" y="2115"/>
              <a:ext cx="30" cy="26"/>
            </a:xfrm>
            <a:custGeom>
              <a:avLst/>
              <a:gdLst>
                <a:gd name="T0" fmla="*/ 0 w 12"/>
                <a:gd name="T1" fmla="*/ 8 h 10"/>
                <a:gd name="T2" fmla="*/ 18 w 12"/>
                <a:gd name="T3" fmla="*/ 23 h 10"/>
                <a:gd name="T4" fmla="*/ 18 w 12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0" y="3"/>
                  </a:moveTo>
                  <a:cubicBezTo>
                    <a:pt x="2" y="4"/>
                    <a:pt x="2" y="10"/>
                    <a:pt x="7" y="9"/>
                  </a:cubicBezTo>
                  <a:cubicBezTo>
                    <a:pt x="12" y="8"/>
                    <a:pt x="10" y="3"/>
                    <a:pt x="7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5" name="Freeform 615"/>
            <p:cNvSpPr>
              <a:spLocks/>
            </p:cNvSpPr>
            <p:nvPr/>
          </p:nvSpPr>
          <p:spPr bwMode="auto">
            <a:xfrm>
              <a:off x="3163" y="2029"/>
              <a:ext cx="30" cy="35"/>
            </a:xfrm>
            <a:custGeom>
              <a:avLst/>
              <a:gdLst>
                <a:gd name="T0" fmla="*/ 15 w 12"/>
                <a:gd name="T1" fmla="*/ 3 h 13"/>
                <a:gd name="T2" fmla="*/ 3 w 12"/>
                <a:gd name="T3" fmla="*/ 16 h 13"/>
                <a:gd name="T4" fmla="*/ 23 w 12"/>
                <a:gd name="T5" fmla="*/ 13 h 13"/>
                <a:gd name="T6" fmla="*/ 13 w 12"/>
                <a:gd name="T7" fmla="*/ 35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6" y="1"/>
                  </a:moveTo>
                  <a:cubicBezTo>
                    <a:pt x="2" y="0"/>
                    <a:pt x="0" y="3"/>
                    <a:pt x="1" y="6"/>
                  </a:cubicBezTo>
                  <a:cubicBezTo>
                    <a:pt x="3" y="6"/>
                    <a:pt x="8" y="3"/>
                    <a:pt x="9" y="5"/>
                  </a:cubicBezTo>
                  <a:cubicBezTo>
                    <a:pt x="12" y="8"/>
                    <a:pt x="7" y="12"/>
                    <a:pt x="5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6" name="Freeform 616"/>
            <p:cNvSpPr>
              <a:spLocks/>
            </p:cNvSpPr>
            <p:nvPr/>
          </p:nvSpPr>
          <p:spPr bwMode="auto">
            <a:xfrm>
              <a:off x="3046" y="1939"/>
              <a:ext cx="30" cy="26"/>
            </a:xfrm>
            <a:custGeom>
              <a:avLst/>
              <a:gdLst>
                <a:gd name="T0" fmla="*/ 18 w 12"/>
                <a:gd name="T1" fmla="*/ 26 h 10"/>
                <a:gd name="T2" fmla="*/ 28 w 12"/>
                <a:gd name="T3" fmla="*/ 0 h 10"/>
                <a:gd name="T4" fmla="*/ 0 w 12"/>
                <a:gd name="T5" fmla="*/ 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7" y="10"/>
                  </a:moveTo>
                  <a:cubicBezTo>
                    <a:pt x="10" y="8"/>
                    <a:pt x="12" y="4"/>
                    <a:pt x="11" y="0"/>
                  </a:cubicBezTo>
                  <a:cubicBezTo>
                    <a:pt x="7" y="0"/>
                    <a:pt x="3" y="2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7" name="Freeform 617"/>
            <p:cNvSpPr>
              <a:spLocks/>
            </p:cNvSpPr>
            <p:nvPr/>
          </p:nvSpPr>
          <p:spPr bwMode="auto">
            <a:xfrm>
              <a:off x="3068" y="1912"/>
              <a:ext cx="40" cy="61"/>
            </a:xfrm>
            <a:custGeom>
              <a:avLst/>
              <a:gdLst>
                <a:gd name="T0" fmla="*/ 30 w 16"/>
                <a:gd name="T1" fmla="*/ 61 h 23"/>
                <a:gd name="T2" fmla="*/ 40 w 16"/>
                <a:gd name="T3" fmla="*/ 48 h 23"/>
                <a:gd name="T4" fmla="*/ 13 w 16"/>
                <a:gd name="T5" fmla="*/ 40 h 23"/>
                <a:gd name="T6" fmla="*/ 33 w 16"/>
                <a:gd name="T7" fmla="*/ 13 h 23"/>
                <a:gd name="T8" fmla="*/ 0 w 16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2" y="23"/>
                  </a:moveTo>
                  <a:cubicBezTo>
                    <a:pt x="14" y="23"/>
                    <a:pt x="16" y="20"/>
                    <a:pt x="16" y="18"/>
                  </a:cubicBezTo>
                  <a:cubicBezTo>
                    <a:pt x="15" y="13"/>
                    <a:pt x="9" y="15"/>
                    <a:pt x="5" y="15"/>
                  </a:cubicBezTo>
                  <a:cubicBezTo>
                    <a:pt x="8" y="13"/>
                    <a:pt x="14" y="9"/>
                    <a:pt x="13" y="5"/>
                  </a:cubicBezTo>
                  <a:cubicBezTo>
                    <a:pt x="12" y="0"/>
                    <a:pt x="4" y="1"/>
                    <a:pt x="0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8" name="Freeform 618"/>
            <p:cNvSpPr>
              <a:spLocks/>
            </p:cNvSpPr>
            <p:nvPr/>
          </p:nvSpPr>
          <p:spPr bwMode="auto">
            <a:xfrm>
              <a:off x="2796" y="1763"/>
              <a:ext cx="47" cy="26"/>
            </a:xfrm>
            <a:custGeom>
              <a:avLst/>
              <a:gdLst>
                <a:gd name="T0" fmla="*/ 0 w 19"/>
                <a:gd name="T1" fmla="*/ 13 h 10"/>
                <a:gd name="T2" fmla="*/ 7 w 19"/>
                <a:gd name="T3" fmla="*/ 0 h 10"/>
                <a:gd name="T4" fmla="*/ 32 w 19"/>
                <a:gd name="T5" fmla="*/ 13 h 10"/>
                <a:gd name="T6" fmla="*/ 45 w 19"/>
                <a:gd name="T7" fmla="*/ 0 h 10"/>
                <a:gd name="T8" fmla="*/ 47 w 19"/>
                <a:gd name="T9" fmla="*/ 2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0">
                  <a:moveTo>
                    <a:pt x="0" y="5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6" y="4"/>
                    <a:pt x="6" y="10"/>
                    <a:pt x="13" y="5"/>
                  </a:cubicBezTo>
                  <a:cubicBezTo>
                    <a:pt x="15" y="3"/>
                    <a:pt x="15" y="0"/>
                    <a:pt x="18" y="0"/>
                  </a:cubicBezTo>
                  <a:cubicBezTo>
                    <a:pt x="19" y="4"/>
                    <a:pt x="18" y="8"/>
                    <a:pt x="19" y="1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9" name="Freeform 619"/>
            <p:cNvSpPr>
              <a:spLocks/>
            </p:cNvSpPr>
            <p:nvPr/>
          </p:nvSpPr>
          <p:spPr bwMode="auto">
            <a:xfrm>
              <a:off x="2876" y="1608"/>
              <a:ext cx="15" cy="21"/>
            </a:xfrm>
            <a:custGeom>
              <a:avLst/>
              <a:gdLst>
                <a:gd name="T0" fmla="*/ 13 w 6"/>
                <a:gd name="T1" fmla="*/ 13 h 8"/>
                <a:gd name="T2" fmla="*/ 5 w 6"/>
                <a:gd name="T3" fmla="*/ 0 h 8"/>
                <a:gd name="T4" fmla="*/ 8 w 6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5" y="5"/>
                  </a:moveTo>
                  <a:cubicBezTo>
                    <a:pt x="6" y="2"/>
                    <a:pt x="4" y="0"/>
                    <a:pt x="2" y="0"/>
                  </a:cubicBezTo>
                  <a:cubicBezTo>
                    <a:pt x="0" y="3"/>
                    <a:pt x="2" y="6"/>
                    <a:pt x="3" y="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0" name="Freeform 620"/>
            <p:cNvSpPr>
              <a:spLocks/>
            </p:cNvSpPr>
            <p:nvPr/>
          </p:nvSpPr>
          <p:spPr bwMode="auto">
            <a:xfrm>
              <a:off x="2911" y="1629"/>
              <a:ext cx="30" cy="59"/>
            </a:xfrm>
            <a:custGeom>
              <a:avLst/>
              <a:gdLst>
                <a:gd name="T0" fmla="*/ 5 w 12"/>
                <a:gd name="T1" fmla="*/ 59 h 22"/>
                <a:gd name="T2" fmla="*/ 25 w 12"/>
                <a:gd name="T3" fmla="*/ 46 h 22"/>
                <a:gd name="T4" fmla="*/ 3 w 12"/>
                <a:gd name="T5" fmla="*/ 40 h 22"/>
                <a:gd name="T6" fmla="*/ 30 w 12"/>
                <a:gd name="T7" fmla="*/ 13 h 22"/>
                <a:gd name="T8" fmla="*/ 0 w 12"/>
                <a:gd name="T9" fmla="*/ 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2">
                  <a:moveTo>
                    <a:pt x="2" y="22"/>
                  </a:moveTo>
                  <a:cubicBezTo>
                    <a:pt x="5" y="21"/>
                    <a:pt x="8" y="20"/>
                    <a:pt x="10" y="17"/>
                  </a:cubicBezTo>
                  <a:cubicBezTo>
                    <a:pt x="8" y="14"/>
                    <a:pt x="4" y="14"/>
                    <a:pt x="1" y="15"/>
                  </a:cubicBezTo>
                  <a:cubicBezTo>
                    <a:pt x="4" y="14"/>
                    <a:pt x="12" y="8"/>
                    <a:pt x="12" y="5"/>
                  </a:cubicBezTo>
                  <a:cubicBezTo>
                    <a:pt x="12" y="0"/>
                    <a:pt x="3" y="2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1" name="Freeform 621"/>
            <p:cNvSpPr>
              <a:spLocks/>
            </p:cNvSpPr>
            <p:nvPr/>
          </p:nvSpPr>
          <p:spPr bwMode="auto">
            <a:xfrm>
              <a:off x="3068" y="1675"/>
              <a:ext cx="25" cy="34"/>
            </a:xfrm>
            <a:custGeom>
              <a:avLst/>
              <a:gdLst>
                <a:gd name="T0" fmla="*/ 25 w 10"/>
                <a:gd name="T1" fmla="*/ 3 h 13"/>
                <a:gd name="T2" fmla="*/ 5 w 10"/>
                <a:gd name="T3" fmla="*/ 13 h 13"/>
                <a:gd name="T4" fmla="*/ 23 w 10"/>
                <a:gd name="T5" fmla="*/ 21 h 13"/>
                <a:gd name="T6" fmla="*/ 13 w 10"/>
                <a:gd name="T7" fmla="*/ 34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7" y="0"/>
                    <a:pt x="0" y="1"/>
                    <a:pt x="2" y="5"/>
                  </a:cubicBezTo>
                  <a:cubicBezTo>
                    <a:pt x="3" y="7"/>
                    <a:pt x="8" y="6"/>
                    <a:pt x="9" y="8"/>
                  </a:cubicBezTo>
                  <a:cubicBezTo>
                    <a:pt x="10" y="11"/>
                    <a:pt x="7" y="13"/>
                    <a:pt x="5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2" name="Freeform 622"/>
            <p:cNvSpPr>
              <a:spLocks/>
            </p:cNvSpPr>
            <p:nvPr/>
          </p:nvSpPr>
          <p:spPr bwMode="auto">
            <a:xfrm>
              <a:off x="2953" y="1507"/>
              <a:ext cx="25" cy="34"/>
            </a:xfrm>
            <a:custGeom>
              <a:avLst/>
              <a:gdLst>
                <a:gd name="T0" fmla="*/ 25 w 10"/>
                <a:gd name="T1" fmla="*/ 18 h 13"/>
                <a:gd name="T2" fmla="*/ 3 w 10"/>
                <a:gd name="T3" fmla="*/ 10 h 13"/>
                <a:gd name="T4" fmla="*/ 23 w 10"/>
                <a:gd name="T5" fmla="*/ 3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10" y="7"/>
                  </a:moveTo>
                  <a:cubicBezTo>
                    <a:pt x="8" y="4"/>
                    <a:pt x="3" y="0"/>
                    <a:pt x="1" y="4"/>
                  </a:cubicBezTo>
                  <a:cubicBezTo>
                    <a:pt x="0" y="8"/>
                    <a:pt x="7" y="11"/>
                    <a:pt x="9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3" name="Freeform 623"/>
            <p:cNvSpPr>
              <a:spLocks/>
            </p:cNvSpPr>
            <p:nvPr/>
          </p:nvSpPr>
          <p:spPr bwMode="auto">
            <a:xfrm>
              <a:off x="3003" y="1528"/>
              <a:ext cx="25" cy="35"/>
            </a:xfrm>
            <a:custGeom>
              <a:avLst/>
              <a:gdLst>
                <a:gd name="T0" fmla="*/ 3 w 10"/>
                <a:gd name="T1" fmla="*/ 22 h 13"/>
                <a:gd name="T2" fmla="*/ 23 w 10"/>
                <a:gd name="T3" fmla="*/ 24 h 13"/>
                <a:gd name="T4" fmla="*/ 0 w 10"/>
                <a:gd name="T5" fmla="*/ 5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1" y="8"/>
                  </a:moveTo>
                  <a:cubicBezTo>
                    <a:pt x="2" y="12"/>
                    <a:pt x="8" y="13"/>
                    <a:pt x="9" y="9"/>
                  </a:cubicBezTo>
                  <a:cubicBezTo>
                    <a:pt x="10" y="6"/>
                    <a:pt x="2" y="0"/>
                    <a:pt x="0" y="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4" name="Freeform 624"/>
            <p:cNvSpPr>
              <a:spLocks/>
            </p:cNvSpPr>
            <p:nvPr/>
          </p:nvSpPr>
          <p:spPr bwMode="auto">
            <a:xfrm>
              <a:off x="3143" y="1581"/>
              <a:ext cx="35" cy="27"/>
            </a:xfrm>
            <a:custGeom>
              <a:avLst/>
              <a:gdLst>
                <a:gd name="T0" fmla="*/ 3 w 14"/>
                <a:gd name="T1" fmla="*/ 27 h 10"/>
                <a:gd name="T2" fmla="*/ 10 w 14"/>
                <a:gd name="T3" fmla="*/ 3 h 10"/>
                <a:gd name="T4" fmla="*/ 30 w 14"/>
                <a:gd name="T5" fmla="*/ 24 h 10"/>
                <a:gd name="T6" fmla="*/ 30 w 14"/>
                <a:gd name="T7" fmla="*/ 14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2" y="8"/>
                    <a:pt x="0" y="1"/>
                    <a:pt x="4" y="1"/>
                  </a:cubicBezTo>
                  <a:cubicBezTo>
                    <a:pt x="7" y="0"/>
                    <a:pt x="8" y="9"/>
                    <a:pt x="12" y="9"/>
                  </a:cubicBezTo>
                  <a:cubicBezTo>
                    <a:pt x="14" y="8"/>
                    <a:pt x="13" y="7"/>
                    <a:pt x="12" y="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5" name="Freeform 625"/>
            <p:cNvSpPr>
              <a:spLocks/>
            </p:cNvSpPr>
            <p:nvPr/>
          </p:nvSpPr>
          <p:spPr bwMode="auto">
            <a:xfrm>
              <a:off x="2666" y="1701"/>
              <a:ext cx="20" cy="19"/>
            </a:xfrm>
            <a:custGeom>
              <a:avLst/>
              <a:gdLst>
                <a:gd name="T0" fmla="*/ 5 w 8"/>
                <a:gd name="T1" fmla="*/ 0 h 7"/>
                <a:gd name="T2" fmla="*/ 13 w 8"/>
                <a:gd name="T3" fmla="*/ 14 h 7"/>
                <a:gd name="T4" fmla="*/ 20 w 8"/>
                <a:gd name="T5" fmla="*/ 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3"/>
                    <a:pt x="1" y="7"/>
                    <a:pt x="5" y="5"/>
                  </a:cubicBezTo>
                  <a:cubicBezTo>
                    <a:pt x="6" y="4"/>
                    <a:pt x="8" y="1"/>
                    <a:pt x="8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6" name="Freeform 626"/>
            <p:cNvSpPr>
              <a:spLocks/>
            </p:cNvSpPr>
            <p:nvPr/>
          </p:nvSpPr>
          <p:spPr bwMode="auto">
            <a:xfrm>
              <a:off x="2506" y="1776"/>
              <a:ext cx="17" cy="16"/>
            </a:xfrm>
            <a:custGeom>
              <a:avLst/>
              <a:gdLst>
                <a:gd name="T0" fmla="*/ 17 w 7"/>
                <a:gd name="T1" fmla="*/ 16 h 6"/>
                <a:gd name="T2" fmla="*/ 0 w 7"/>
                <a:gd name="T3" fmla="*/ 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5" y="4"/>
                    <a:pt x="2" y="0"/>
                    <a:pt x="0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7" name="Freeform 627"/>
            <p:cNvSpPr>
              <a:spLocks/>
            </p:cNvSpPr>
            <p:nvPr/>
          </p:nvSpPr>
          <p:spPr bwMode="auto">
            <a:xfrm>
              <a:off x="2496" y="1819"/>
              <a:ext cx="10" cy="2"/>
            </a:xfrm>
            <a:custGeom>
              <a:avLst/>
              <a:gdLst>
                <a:gd name="T0" fmla="*/ 0 w 4"/>
                <a:gd name="T1" fmla="*/ 0 h 1"/>
                <a:gd name="T2" fmla="*/ 10 w 4"/>
                <a:gd name="T3" fmla="*/ 2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8" name="Freeform 628"/>
            <p:cNvSpPr>
              <a:spLocks/>
            </p:cNvSpPr>
            <p:nvPr/>
          </p:nvSpPr>
          <p:spPr bwMode="auto">
            <a:xfrm>
              <a:off x="2493" y="1984"/>
              <a:ext cx="28" cy="29"/>
            </a:xfrm>
            <a:custGeom>
              <a:avLst/>
              <a:gdLst>
                <a:gd name="T0" fmla="*/ 25 w 11"/>
                <a:gd name="T1" fmla="*/ 29 h 11"/>
                <a:gd name="T2" fmla="*/ 28 w 11"/>
                <a:gd name="T3" fmla="*/ 1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10" y="11"/>
                  </a:moveTo>
                  <a:cubicBezTo>
                    <a:pt x="4" y="7"/>
                    <a:pt x="0" y="0"/>
                    <a:pt x="11" y="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29" name="Freeform 629"/>
            <p:cNvSpPr>
              <a:spLocks/>
            </p:cNvSpPr>
            <p:nvPr/>
          </p:nvSpPr>
          <p:spPr bwMode="auto">
            <a:xfrm>
              <a:off x="2626" y="1819"/>
              <a:ext cx="22" cy="32"/>
            </a:xfrm>
            <a:custGeom>
              <a:avLst/>
              <a:gdLst>
                <a:gd name="T0" fmla="*/ 20 w 9"/>
                <a:gd name="T1" fmla="*/ 21 h 12"/>
                <a:gd name="T2" fmla="*/ 7 w 9"/>
                <a:gd name="T3" fmla="*/ 5 h 12"/>
                <a:gd name="T4" fmla="*/ 7 w 9"/>
                <a:gd name="T5" fmla="*/ 3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9" y="6"/>
                    <a:pt x="5" y="0"/>
                    <a:pt x="3" y="2"/>
                  </a:cubicBezTo>
                  <a:cubicBezTo>
                    <a:pt x="0" y="3"/>
                    <a:pt x="1" y="10"/>
                    <a:pt x="3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0" name="Freeform 630"/>
            <p:cNvSpPr>
              <a:spLocks/>
            </p:cNvSpPr>
            <p:nvPr/>
          </p:nvSpPr>
          <p:spPr bwMode="auto">
            <a:xfrm>
              <a:off x="2471" y="2064"/>
              <a:ext cx="17" cy="29"/>
            </a:xfrm>
            <a:custGeom>
              <a:avLst/>
              <a:gdLst>
                <a:gd name="T0" fmla="*/ 0 w 7"/>
                <a:gd name="T1" fmla="*/ 24 h 11"/>
                <a:gd name="T2" fmla="*/ 17 w 7"/>
                <a:gd name="T3" fmla="*/ 16 h 11"/>
                <a:gd name="T4" fmla="*/ 5 w 7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cubicBezTo>
                    <a:pt x="3" y="11"/>
                    <a:pt x="7" y="9"/>
                    <a:pt x="7" y="6"/>
                  </a:cubicBezTo>
                  <a:cubicBezTo>
                    <a:pt x="7" y="3"/>
                    <a:pt x="3" y="1"/>
                    <a:pt x="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1" name="Freeform 631"/>
            <p:cNvSpPr>
              <a:spLocks/>
            </p:cNvSpPr>
            <p:nvPr/>
          </p:nvSpPr>
          <p:spPr bwMode="auto">
            <a:xfrm>
              <a:off x="2448" y="1848"/>
              <a:ext cx="23" cy="32"/>
            </a:xfrm>
            <a:custGeom>
              <a:avLst/>
              <a:gdLst>
                <a:gd name="T0" fmla="*/ 0 w 9"/>
                <a:gd name="T1" fmla="*/ 11 h 12"/>
                <a:gd name="T2" fmla="*/ 23 w 9"/>
                <a:gd name="T3" fmla="*/ 8 h 12"/>
                <a:gd name="T4" fmla="*/ 8 w 9"/>
                <a:gd name="T5" fmla="*/ 3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2" y="2"/>
                    <a:pt x="7" y="0"/>
                    <a:pt x="9" y="3"/>
                  </a:cubicBezTo>
                  <a:cubicBezTo>
                    <a:pt x="9" y="5"/>
                    <a:pt x="4" y="11"/>
                    <a:pt x="3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2" name="Freeform 632"/>
            <p:cNvSpPr>
              <a:spLocks/>
            </p:cNvSpPr>
            <p:nvPr/>
          </p:nvSpPr>
          <p:spPr bwMode="auto">
            <a:xfrm>
              <a:off x="2513" y="1664"/>
              <a:ext cx="65" cy="61"/>
            </a:xfrm>
            <a:custGeom>
              <a:avLst/>
              <a:gdLst>
                <a:gd name="T0" fmla="*/ 53 w 26"/>
                <a:gd name="T1" fmla="*/ 61 h 23"/>
                <a:gd name="T2" fmla="*/ 30 w 26"/>
                <a:gd name="T3" fmla="*/ 56 h 23"/>
                <a:gd name="T4" fmla="*/ 38 w 26"/>
                <a:gd name="T5" fmla="*/ 24 h 23"/>
                <a:gd name="T6" fmla="*/ 0 w 26"/>
                <a:gd name="T7" fmla="*/ 48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21" y="23"/>
                  </a:moveTo>
                  <a:cubicBezTo>
                    <a:pt x="26" y="17"/>
                    <a:pt x="16" y="14"/>
                    <a:pt x="12" y="21"/>
                  </a:cubicBezTo>
                  <a:cubicBezTo>
                    <a:pt x="14" y="17"/>
                    <a:pt x="17" y="14"/>
                    <a:pt x="15" y="9"/>
                  </a:cubicBezTo>
                  <a:cubicBezTo>
                    <a:pt x="10" y="0"/>
                    <a:pt x="2" y="13"/>
                    <a:pt x="0" y="1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3" name="Freeform 633"/>
            <p:cNvSpPr>
              <a:spLocks/>
            </p:cNvSpPr>
            <p:nvPr/>
          </p:nvSpPr>
          <p:spPr bwMode="auto">
            <a:xfrm>
              <a:off x="2393" y="1597"/>
              <a:ext cx="25" cy="30"/>
            </a:xfrm>
            <a:custGeom>
              <a:avLst/>
              <a:gdLst>
                <a:gd name="T0" fmla="*/ 23 w 10"/>
                <a:gd name="T1" fmla="*/ 11 h 11"/>
                <a:gd name="T2" fmla="*/ 25 w 10"/>
                <a:gd name="T3" fmla="*/ 8 h 11"/>
                <a:gd name="T4" fmla="*/ 0 w 10"/>
                <a:gd name="T5" fmla="*/ 0 h 11"/>
                <a:gd name="T6" fmla="*/ 23 w 10"/>
                <a:gd name="T7" fmla="*/ 3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9" y="4"/>
                  </a:moveTo>
                  <a:cubicBezTo>
                    <a:pt x="9" y="4"/>
                    <a:pt x="10" y="3"/>
                    <a:pt x="10" y="3"/>
                  </a:cubicBezTo>
                  <a:cubicBezTo>
                    <a:pt x="7" y="1"/>
                    <a:pt x="3" y="0"/>
                    <a:pt x="0" y="0"/>
                  </a:cubicBezTo>
                  <a:cubicBezTo>
                    <a:pt x="0" y="5"/>
                    <a:pt x="4" y="10"/>
                    <a:pt x="9" y="1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4" name="Freeform 634"/>
            <p:cNvSpPr>
              <a:spLocks/>
            </p:cNvSpPr>
            <p:nvPr/>
          </p:nvSpPr>
          <p:spPr bwMode="auto">
            <a:xfrm>
              <a:off x="2353" y="1645"/>
              <a:ext cx="8" cy="14"/>
            </a:xfrm>
            <a:custGeom>
              <a:avLst/>
              <a:gdLst>
                <a:gd name="T0" fmla="*/ 8 w 3"/>
                <a:gd name="T1" fmla="*/ 14 h 5"/>
                <a:gd name="T2" fmla="*/ 0 w 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5" name="Freeform 635"/>
            <p:cNvSpPr>
              <a:spLocks/>
            </p:cNvSpPr>
            <p:nvPr/>
          </p:nvSpPr>
          <p:spPr bwMode="auto">
            <a:xfrm>
              <a:off x="2428" y="1587"/>
              <a:ext cx="28" cy="24"/>
            </a:xfrm>
            <a:custGeom>
              <a:avLst/>
              <a:gdLst>
                <a:gd name="T0" fmla="*/ 5 w 11"/>
                <a:gd name="T1" fmla="*/ 24 h 9"/>
                <a:gd name="T2" fmla="*/ 23 w 11"/>
                <a:gd name="T3" fmla="*/ 5 h 9"/>
                <a:gd name="T4" fmla="*/ 0 w 11"/>
                <a:gd name="T5" fmla="*/ 8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cubicBezTo>
                    <a:pt x="5" y="9"/>
                    <a:pt x="11" y="6"/>
                    <a:pt x="9" y="2"/>
                  </a:cubicBezTo>
                  <a:cubicBezTo>
                    <a:pt x="7" y="0"/>
                    <a:pt x="0" y="2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6" name="Freeform 636"/>
            <p:cNvSpPr>
              <a:spLocks/>
            </p:cNvSpPr>
            <p:nvPr/>
          </p:nvSpPr>
          <p:spPr bwMode="auto">
            <a:xfrm>
              <a:off x="2421" y="1469"/>
              <a:ext cx="25" cy="32"/>
            </a:xfrm>
            <a:custGeom>
              <a:avLst/>
              <a:gdLst>
                <a:gd name="T0" fmla="*/ 0 w 10"/>
                <a:gd name="T1" fmla="*/ 24 h 12"/>
                <a:gd name="T2" fmla="*/ 20 w 10"/>
                <a:gd name="T3" fmla="*/ 24 h 12"/>
                <a:gd name="T4" fmla="*/ 8 w 1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9"/>
                  </a:moveTo>
                  <a:cubicBezTo>
                    <a:pt x="2" y="10"/>
                    <a:pt x="7" y="12"/>
                    <a:pt x="8" y="9"/>
                  </a:cubicBezTo>
                  <a:cubicBezTo>
                    <a:pt x="10" y="7"/>
                    <a:pt x="4" y="2"/>
                    <a:pt x="3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7" name="Freeform 637"/>
            <p:cNvSpPr>
              <a:spLocks/>
            </p:cNvSpPr>
            <p:nvPr/>
          </p:nvSpPr>
          <p:spPr bwMode="auto">
            <a:xfrm>
              <a:off x="2463" y="1387"/>
              <a:ext cx="28" cy="34"/>
            </a:xfrm>
            <a:custGeom>
              <a:avLst/>
              <a:gdLst>
                <a:gd name="T0" fmla="*/ 20 w 11"/>
                <a:gd name="T1" fmla="*/ 3 h 13"/>
                <a:gd name="T2" fmla="*/ 0 w 11"/>
                <a:gd name="T3" fmla="*/ 10 h 13"/>
                <a:gd name="T4" fmla="*/ 28 w 11"/>
                <a:gd name="T5" fmla="*/ 26 h 13"/>
                <a:gd name="T6" fmla="*/ 3 w 11"/>
                <a:gd name="T7" fmla="*/ 34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8" y="1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0" y="8"/>
                    <a:pt x="9" y="7"/>
                    <a:pt x="11" y="10"/>
                  </a:cubicBezTo>
                  <a:cubicBezTo>
                    <a:pt x="10" y="13"/>
                    <a:pt x="4" y="13"/>
                    <a:pt x="1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8" name="Freeform 638"/>
            <p:cNvSpPr>
              <a:spLocks/>
            </p:cNvSpPr>
            <p:nvPr/>
          </p:nvSpPr>
          <p:spPr bwMode="auto">
            <a:xfrm>
              <a:off x="2486" y="1448"/>
              <a:ext cx="20" cy="11"/>
            </a:xfrm>
            <a:custGeom>
              <a:avLst/>
              <a:gdLst>
                <a:gd name="T0" fmla="*/ 20 w 8"/>
                <a:gd name="T1" fmla="*/ 11 h 4"/>
                <a:gd name="T2" fmla="*/ 0 w 8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7" y="0"/>
                    <a:pt x="3" y="1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39" name="Freeform 639"/>
            <p:cNvSpPr>
              <a:spLocks/>
            </p:cNvSpPr>
            <p:nvPr/>
          </p:nvSpPr>
          <p:spPr bwMode="auto">
            <a:xfrm>
              <a:off x="2643" y="1267"/>
              <a:ext cx="65" cy="40"/>
            </a:xfrm>
            <a:custGeom>
              <a:avLst/>
              <a:gdLst>
                <a:gd name="T0" fmla="*/ 5 w 26"/>
                <a:gd name="T1" fmla="*/ 21 h 15"/>
                <a:gd name="T2" fmla="*/ 3 w 26"/>
                <a:gd name="T3" fmla="*/ 40 h 15"/>
                <a:gd name="T4" fmla="*/ 23 w 26"/>
                <a:gd name="T5" fmla="*/ 13 h 15"/>
                <a:gd name="T6" fmla="*/ 45 w 26"/>
                <a:gd name="T7" fmla="*/ 24 h 15"/>
                <a:gd name="T8" fmla="*/ 65 w 26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5">
                  <a:moveTo>
                    <a:pt x="2" y="8"/>
                  </a:moveTo>
                  <a:cubicBezTo>
                    <a:pt x="1" y="11"/>
                    <a:pt x="0" y="13"/>
                    <a:pt x="1" y="15"/>
                  </a:cubicBezTo>
                  <a:cubicBezTo>
                    <a:pt x="6" y="14"/>
                    <a:pt x="5" y="7"/>
                    <a:pt x="9" y="5"/>
                  </a:cubicBezTo>
                  <a:cubicBezTo>
                    <a:pt x="12" y="9"/>
                    <a:pt x="13" y="13"/>
                    <a:pt x="18" y="9"/>
                  </a:cubicBezTo>
                  <a:cubicBezTo>
                    <a:pt x="21" y="7"/>
                    <a:pt x="21" y="0"/>
                    <a:pt x="26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0" name="Freeform 640"/>
            <p:cNvSpPr>
              <a:spLocks/>
            </p:cNvSpPr>
            <p:nvPr/>
          </p:nvSpPr>
          <p:spPr bwMode="auto">
            <a:xfrm>
              <a:off x="2758" y="1317"/>
              <a:ext cx="25" cy="16"/>
            </a:xfrm>
            <a:custGeom>
              <a:avLst/>
              <a:gdLst>
                <a:gd name="T0" fmla="*/ 0 w 10"/>
                <a:gd name="T1" fmla="*/ 8 h 6"/>
                <a:gd name="T2" fmla="*/ 8 w 10"/>
                <a:gd name="T3" fmla="*/ 0 h 6"/>
                <a:gd name="T4" fmla="*/ 10 w 10"/>
                <a:gd name="T5" fmla="*/ 11 h 6"/>
                <a:gd name="T6" fmla="*/ 25 w 10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3" y="3"/>
                    <a:pt x="4" y="4"/>
                  </a:cubicBezTo>
                  <a:cubicBezTo>
                    <a:pt x="6" y="6"/>
                    <a:pt x="9" y="3"/>
                    <a:pt x="10" y="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1" name="Freeform 641"/>
            <p:cNvSpPr>
              <a:spLocks/>
            </p:cNvSpPr>
            <p:nvPr/>
          </p:nvSpPr>
          <p:spPr bwMode="auto">
            <a:xfrm>
              <a:off x="2876" y="1291"/>
              <a:ext cx="62" cy="37"/>
            </a:xfrm>
            <a:custGeom>
              <a:avLst/>
              <a:gdLst>
                <a:gd name="T0" fmla="*/ 45 w 25"/>
                <a:gd name="T1" fmla="*/ 37 h 14"/>
                <a:gd name="T2" fmla="*/ 25 w 25"/>
                <a:gd name="T3" fmla="*/ 32 h 14"/>
                <a:gd name="T4" fmla="*/ 25 w 25"/>
                <a:gd name="T5" fmla="*/ 8 h 14"/>
                <a:gd name="T6" fmla="*/ 0 w 25"/>
                <a:gd name="T7" fmla="*/ 16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4">
                  <a:moveTo>
                    <a:pt x="18" y="14"/>
                  </a:moveTo>
                  <a:cubicBezTo>
                    <a:pt x="25" y="4"/>
                    <a:pt x="11" y="2"/>
                    <a:pt x="10" y="12"/>
                  </a:cubicBezTo>
                  <a:cubicBezTo>
                    <a:pt x="13" y="10"/>
                    <a:pt x="13" y="5"/>
                    <a:pt x="10" y="3"/>
                  </a:cubicBezTo>
                  <a:cubicBezTo>
                    <a:pt x="7" y="0"/>
                    <a:pt x="4" y="5"/>
                    <a:pt x="0" y="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2" name="Freeform 642"/>
            <p:cNvSpPr>
              <a:spLocks/>
            </p:cNvSpPr>
            <p:nvPr/>
          </p:nvSpPr>
          <p:spPr bwMode="auto">
            <a:xfrm>
              <a:off x="2931" y="1288"/>
              <a:ext cx="35" cy="37"/>
            </a:xfrm>
            <a:custGeom>
              <a:avLst/>
              <a:gdLst>
                <a:gd name="T0" fmla="*/ 0 w 14"/>
                <a:gd name="T1" fmla="*/ 13 h 14"/>
                <a:gd name="T2" fmla="*/ 10 w 14"/>
                <a:gd name="T3" fmla="*/ 0 h 14"/>
                <a:gd name="T4" fmla="*/ 15 w 14"/>
                <a:gd name="T5" fmla="*/ 34 h 14"/>
                <a:gd name="T6" fmla="*/ 35 w 14"/>
                <a:gd name="T7" fmla="*/ 11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4">
                  <a:moveTo>
                    <a:pt x="0" y="5"/>
                  </a:moveTo>
                  <a:cubicBezTo>
                    <a:pt x="0" y="3"/>
                    <a:pt x="2" y="0"/>
                    <a:pt x="4" y="0"/>
                  </a:cubicBezTo>
                  <a:cubicBezTo>
                    <a:pt x="5" y="4"/>
                    <a:pt x="2" y="11"/>
                    <a:pt x="6" y="13"/>
                  </a:cubicBezTo>
                  <a:cubicBezTo>
                    <a:pt x="10" y="14"/>
                    <a:pt x="13" y="6"/>
                    <a:pt x="14" y="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3" name="Freeform 643"/>
            <p:cNvSpPr>
              <a:spLocks/>
            </p:cNvSpPr>
            <p:nvPr/>
          </p:nvSpPr>
          <p:spPr bwMode="auto">
            <a:xfrm>
              <a:off x="2903" y="1227"/>
              <a:ext cx="65" cy="58"/>
            </a:xfrm>
            <a:custGeom>
              <a:avLst/>
              <a:gdLst>
                <a:gd name="T0" fmla="*/ 50 w 26"/>
                <a:gd name="T1" fmla="*/ 58 h 22"/>
                <a:gd name="T2" fmla="*/ 60 w 26"/>
                <a:gd name="T3" fmla="*/ 26 h 22"/>
                <a:gd name="T4" fmla="*/ 30 w 26"/>
                <a:gd name="T5" fmla="*/ 37 h 22"/>
                <a:gd name="T6" fmla="*/ 35 w 26"/>
                <a:gd name="T7" fmla="*/ 16 h 22"/>
                <a:gd name="T8" fmla="*/ 0 w 26"/>
                <a:gd name="T9" fmla="*/ 3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0" y="22"/>
                  </a:moveTo>
                  <a:cubicBezTo>
                    <a:pt x="22" y="19"/>
                    <a:pt x="26" y="13"/>
                    <a:pt x="24" y="10"/>
                  </a:cubicBezTo>
                  <a:cubicBezTo>
                    <a:pt x="21" y="5"/>
                    <a:pt x="13" y="11"/>
                    <a:pt x="12" y="14"/>
                  </a:cubicBezTo>
                  <a:cubicBezTo>
                    <a:pt x="15" y="14"/>
                    <a:pt x="15" y="8"/>
                    <a:pt x="14" y="6"/>
                  </a:cubicBezTo>
                  <a:cubicBezTo>
                    <a:pt x="11" y="0"/>
                    <a:pt x="2" y="8"/>
                    <a:pt x="0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4" name="Freeform 644"/>
            <p:cNvSpPr>
              <a:spLocks/>
            </p:cNvSpPr>
            <p:nvPr/>
          </p:nvSpPr>
          <p:spPr bwMode="auto">
            <a:xfrm>
              <a:off x="3018" y="1312"/>
              <a:ext cx="60" cy="51"/>
            </a:xfrm>
            <a:custGeom>
              <a:avLst/>
              <a:gdLst>
                <a:gd name="T0" fmla="*/ 18 w 24"/>
                <a:gd name="T1" fmla="*/ 0 h 19"/>
                <a:gd name="T2" fmla="*/ 0 w 24"/>
                <a:gd name="T3" fmla="*/ 19 h 19"/>
                <a:gd name="T4" fmla="*/ 28 w 24"/>
                <a:gd name="T5" fmla="*/ 16 h 19"/>
                <a:gd name="T6" fmla="*/ 30 w 24"/>
                <a:gd name="T7" fmla="*/ 46 h 19"/>
                <a:gd name="T8" fmla="*/ 60 w 24"/>
                <a:gd name="T9" fmla="*/ 3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9">
                  <a:moveTo>
                    <a:pt x="7" y="0"/>
                  </a:moveTo>
                  <a:cubicBezTo>
                    <a:pt x="5" y="0"/>
                    <a:pt x="0" y="5"/>
                    <a:pt x="0" y="7"/>
                  </a:cubicBezTo>
                  <a:cubicBezTo>
                    <a:pt x="1" y="12"/>
                    <a:pt x="9" y="7"/>
                    <a:pt x="11" y="6"/>
                  </a:cubicBezTo>
                  <a:cubicBezTo>
                    <a:pt x="10" y="10"/>
                    <a:pt x="8" y="14"/>
                    <a:pt x="12" y="17"/>
                  </a:cubicBezTo>
                  <a:cubicBezTo>
                    <a:pt x="16" y="19"/>
                    <a:pt x="24" y="17"/>
                    <a:pt x="24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5" name="Freeform 645"/>
            <p:cNvSpPr>
              <a:spLocks/>
            </p:cNvSpPr>
            <p:nvPr/>
          </p:nvSpPr>
          <p:spPr bwMode="auto">
            <a:xfrm>
              <a:off x="3118" y="1467"/>
              <a:ext cx="43" cy="42"/>
            </a:xfrm>
            <a:custGeom>
              <a:avLst/>
              <a:gdLst>
                <a:gd name="T0" fmla="*/ 38 w 17"/>
                <a:gd name="T1" fmla="*/ 42 h 16"/>
                <a:gd name="T2" fmla="*/ 35 w 17"/>
                <a:gd name="T3" fmla="*/ 13 h 16"/>
                <a:gd name="T4" fmla="*/ 23 w 17"/>
                <a:gd name="T5" fmla="*/ 32 h 16"/>
                <a:gd name="T6" fmla="*/ 23 w 17"/>
                <a:gd name="T7" fmla="*/ 8 h 16"/>
                <a:gd name="T8" fmla="*/ 0 w 17"/>
                <a:gd name="T9" fmla="*/ 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6">
                  <a:moveTo>
                    <a:pt x="15" y="16"/>
                  </a:moveTo>
                  <a:cubicBezTo>
                    <a:pt x="17" y="13"/>
                    <a:pt x="17" y="8"/>
                    <a:pt x="14" y="5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11" y="10"/>
                    <a:pt x="11" y="5"/>
                    <a:pt x="9" y="3"/>
                  </a:cubicBezTo>
                  <a:cubicBezTo>
                    <a:pt x="6" y="0"/>
                    <a:pt x="2" y="7"/>
                    <a:pt x="0" y="9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6" name="Freeform 646"/>
            <p:cNvSpPr>
              <a:spLocks/>
            </p:cNvSpPr>
            <p:nvPr/>
          </p:nvSpPr>
          <p:spPr bwMode="auto">
            <a:xfrm>
              <a:off x="3028" y="1461"/>
              <a:ext cx="35" cy="43"/>
            </a:xfrm>
            <a:custGeom>
              <a:avLst/>
              <a:gdLst>
                <a:gd name="T0" fmla="*/ 3 w 14"/>
                <a:gd name="T1" fmla="*/ 13 h 16"/>
                <a:gd name="T2" fmla="*/ 13 w 14"/>
                <a:gd name="T3" fmla="*/ 3 h 16"/>
                <a:gd name="T4" fmla="*/ 13 w 14"/>
                <a:gd name="T5" fmla="*/ 22 h 16"/>
                <a:gd name="T6" fmla="*/ 35 w 14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6">
                  <a:moveTo>
                    <a:pt x="1" y="5"/>
                  </a:moveTo>
                  <a:cubicBezTo>
                    <a:pt x="0" y="3"/>
                    <a:pt x="2" y="0"/>
                    <a:pt x="5" y="1"/>
                  </a:cubicBezTo>
                  <a:cubicBezTo>
                    <a:pt x="8" y="2"/>
                    <a:pt x="4" y="6"/>
                    <a:pt x="5" y="8"/>
                  </a:cubicBezTo>
                  <a:cubicBezTo>
                    <a:pt x="6" y="16"/>
                    <a:pt x="14" y="9"/>
                    <a:pt x="14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7" name="Freeform 647"/>
            <p:cNvSpPr>
              <a:spLocks/>
            </p:cNvSpPr>
            <p:nvPr/>
          </p:nvSpPr>
          <p:spPr bwMode="auto">
            <a:xfrm>
              <a:off x="2873" y="1432"/>
              <a:ext cx="15" cy="19"/>
            </a:xfrm>
            <a:custGeom>
              <a:avLst/>
              <a:gdLst>
                <a:gd name="T0" fmla="*/ 3 w 6"/>
                <a:gd name="T1" fmla="*/ 19 h 7"/>
                <a:gd name="T2" fmla="*/ 0 w 6"/>
                <a:gd name="T3" fmla="*/ 8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6" y="7"/>
                    <a:pt x="5" y="0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8" name="Freeform 648"/>
            <p:cNvSpPr>
              <a:spLocks/>
            </p:cNvSpPr>
            <p:nvPr/>
          </p:nvSpPr>
          <p:spPr bwMode="auto">
            <a:xfrm>
              <a:off x="2981" y="1467"/>
              <a:ext cx="25" cy="10"/>
            </a:xfrm>
            <a:custGeom>
              <a:avLst/>
              <a:gdLst>
                <a:gd name="T0" fmla="*/ 3 w 10"/>
                <a:gd name="T1" fmla="*/ 10 h 4"/>
                <a:gd name="T2" fmla="*/ 0 w 10"/>
                <a:gd name="T3" fmla="*/ 10 h 4"/>
                <a:gd name="T4" fmla="*/ 25 w 10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4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3" y="3"/>
                    <a:pt x="7" y="1"/>
                    <a:pt x="10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" name="Freeform 649"/>
            <p:cNvSpPr>
              <a:spLocks/>
            </p:cNvSpPr>
            <p:nvPr/>
          </p:nvSpPr>
          <p:spPr bwMode="auto">
            <a:xfrm>
              <a:off x="3191" y="1531"/>
              <a:ext cx="32" cy="34"/>
            </a:xfrm>
            <a:custGeom>
              <a:avLst/>
              <a:gdLst>
                <a:gd name="T0" fmla="*/ 22 w 13"/>
                <a:gd name="T1" fmla="*/ 29 h 13"/>
                <a:gd name="T2" fmla="*/ 0 w 13"/>
                <a:gd name="T3" fmla="*/ 3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3">
                  <a:moveTo>
                    <a:pt x="9" y="11"/>
                  </a:moveTo>
                  <a:cubicBezTo>
                    <a:pt x="13" y="0"/>
                    <a:pt x="0" y="2"/>
                    <a:pt x="0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" name="Freeform 650"/>
            <p:cNvSpPr>
              <a:spLocks/>
            </p:cNvSpPr>
            <p:nvPr/>
          </p:nvSpPr>
          <p:spPr bwMode="auto">
            <a:xfrm>
              <a:off x="3268" y="1512"/>
              <a:ext cx="43" cy="32"/>
            </a:xfrm>
            <a:custGeom>
              <a:avLst/>
              <a:gdLst>
                <a:gd name="T0" fmla="*/ 0 w 17"/>
                <a:gd name="T1" fmla="*/ 27 h 12"/>
                <a:gd name="T2" fmla="*/ 13 w 17"/>
                <a:gd name="T3" fmla="*/ 0 h 12"/>
                <a:gd name="T4" fmla="*/ 25 w 17"/>
                <a:gd name="T5" fmla="*/ 29 h 12"/>
                <a:gd name="T6" fmla="*/ 43 w 1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2">
                  <a:moveTo>
                    <a:pt x="0" y="10"/>
                  </a:moveTo>
                  <a:cubicBezTo>
                    <a:pt x="1" y="6"/>
                    <a:pt x="3" y="3"/>
                    <a:pt x="5" y="0"/>
                  </a:cubicBezTo>
                  <a:cubicBezTo>
                    <a:pt x="6" y="3"/>
                    <a:pt x="6" y="10"/>
                    <a:pt x="10" y="11"/>
                  </a:cubicBezTo>
                  <a:cubicBezTo>
                    <a:pt x="16" y="12"/>
                    <a:pt x="17" y="4"/>
                    <a:pt x="17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" name="Freeform 651"/>
            <p:cNvSpPr>
              <a:spLocks/>
            </p:cNvSpPr>
            <p:nvPr/>
          </p:nvSpPr>
          <p:spPr bwMode="auto">
            <a:xfrm>
              <a:off x="3346" y="1491"/>
              <a:ext cx="30" cy="42"/>
            </a:xfrm>
            <a:custGeom>
              <a:avLst/>
              <a:gdLst>
                <a:gd name="T0" fmla="*/ 30 w 12"/>
                <a:gd name="T1" fmla="*/ 26 h 16"/>
                <a:gd name="T2" fmla="*/ 13 w 12"/>
                <a:gd name="T3" fmla="*/ 42 h 16"/>
                <a:gd name="T4" fmla="*/ 10 w 12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12" y="10"/>
                  </a:moveTo>
                  <a:cubicBezTo>
                    <a:pt x="9" y="11"/>
                    <a:pt x="7" y="14"/>
                    <a:pt x="5" y="16"/>
                  </a:cubicBezTo>
                  <a:cubicBezTo>
                    <a:pt x="0" y="12"/>
                    <a:pt x="3" y="5"/>
                    <a:pt x="4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" name="Freeform 652"/>
            <p:cNvSpPr>
              <a:spLocks/>
            </p:cNvSpPr>
            <p:nvPr/>
          </p:nvSpPr>
          <p:spPr bwMode="auto">
            <a:xfrm>
              <a:off x="2551" y="1261"/>
              <a:ext cx="67" cy="43"/>
            </a:xfrm>
            <a:custGeom>
              <a:avLst/>
              <a:gdLst>
                <a:gd name="T0" fmla="*/ 0 w 27"/>
                <a:gd name="T1" fmla="*/ 19 h 16"/>
                <a:gd name="T2" fmla="*/ 20 w 27"/>
                <a:gd name="T3" fmla="*/ 35 h 16"/>
                <a:gd name="T4" fmla="*/ 22 w 27"/>
                <a:gd name="T5" fmla="*/ 11 h 16"/>
                <a:gd name="T6" fmla="*/ 60 w 2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6">
                  <a:moveTo>
                    <a:pt x="0" y="7"/>
                  </a:moveTo>
                  <a:cubicBezTo>
                    <a:pt x="2" y="10"/>
                    <a:pt x="4" y="16"/>
                    <a:pt x="8" y="13"/>
                  </a:cubicBezTo>
                  <a:cubicBezTo>
                    <a:pt x="10" y="11"/>
                    <a:pt x="9" y="7"/>
                    <a:pt x="9" y="4"/>
                  </a:cubicBezTo>
                  <a:cubicBezTo>
                    <a:pt x="16" y="10"/>
                    <a:pt x="27" y="13"/>
                    <a:pt x="24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" name="Freeform 653"/>
            <p:cNvSpPr>
              <a:spLocks/>
            </p:cNvSpPr>
            <p:nvPr/>
          </p:nvSpPr>
          <p:spPr bwMode="auto">
            <a:xfrm>
              <a:off x="2076" y="2149"/>
              <a:ext cx="297" cy="763"/>
            </a:xfrm>
            <a:custGeom>
              <a:avLst/>
              <a:gdLst>
                <a:gd name="T0" fmla="*/ 0 w 119"/>
                <a:gd name="T1" fmla="*/ 0 h 286"/>
                <a:gd name="T2" fmla="*/ 5 w 119"/>
                <a:gd name="T3" fmla="*/ 72 h 286"/>
                <a:gd name="T4" fmla="*/ 30 w 119"/>
                <a:gd name="T5" fmla="*/ 176 h 286"/>
                <a:gd name="T6" fmla="*/ 82 w 119"/>
                <a:gd name="T7" fmla="*/ 416 h 286"/>
                <a:gd name="T8" fmla="*/ 180 w 119"/>
                <a:gd name="T9" fmla="*/ 622 h 286"/>
                <a:gd name="T10" fmla="*/ 297 w 119"/>
                <a:gd name="T11" fmla="*/ 763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" h="286">
                  <a:moveTo>
                    <a:pt x="0" y="0"/>
                  </a:moveTo>
                  <a:cubicBezTo>
                    <a:pt x="3" y="9"/>
                    <a:pt x="1" y="19"/>
                    <a:pt x="2" y="27"/>
                  </a:cubicBezTo>
                  <a:cubicBezTo>
                    <a:pt x="3" y="41"/>
                    <a:pt x="7" y="53"/>
                    <a:pt x="12" y="66"/>
                  </a:cubicBezTo>
                  <a:cubicBezTo>
                    <a:pt x="23" y="96"/>
                    <a:pt x="24" y="126"/>
                    <a:pt x="33" y="156"/>
                  </a:cubicBezTo>
                  <a:cubicBezTo>
                    <a:pt x="42" y="185"/>
                    <a:pt x="58" y="207"/>
                    <a:pt x="72" y="233"/>
                  </a:cubicBezTo>
                  <a:cubicBezTo>
                    <a:pt x="85" y="256"/>
                    <a:pt x="98" y="270"/>
                    <a:pt x="119" y="286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" name="Freeform 654"/>
            <p:cNvSpPr>
              <a:spLocks/>
            </p:cNvSpPr>
            <p:nvPr/>
          </p:nvSpPr>
          <p:spPr bwMode="auto">
            <a:xfrm>
              <a:off x="2178" y="2275"/>
              <a:ext cx="55" cy="317"/>
            </a:xfrm>
            <a:custGeom>
              <a:avLst/>
              <a:gdLst>
                <a:gd name="T0" fmla="*/ 0 w 22"/>
                <a:gd name="T1" fmla="*/ 0 h 119"/>
                <a:gd name="T2" fmla="*/ 13 w 22"/>
                <a:gd name="T3" fmla="*/ 125 h 119"/>
                <a:gd name="T4" fmla="*/ 55 w 22"/>
                <a:gd name="T5" fmla="*/ 317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9">
                  <a:moveTo>
                    <a:pt x="0" y="0"/>
                  </a:moveTo>
                  <a:cubicBezTo>
                    <a:pt x="7" y="17"/>
                    <a:pt x="7" y="30"/>
                    <a:pt x="5" y="47"/>
                  </a:cubicBezTo>
                  <a:cubicBezTo>
                    <a:pt x="2" y="73"/>
                    <a:pt x="7" y="98"/>
                    <a:pt x="22" y="119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" name="Freeform 655"/>
            <p:cNvSpPr>
              <a:spLocks/>
            </p:cNvSpPr>
            <p:nvPr/>
          </p:nvSpPr>
          <p:spPr bwMode="auto">
            <a:xfrm>
              <a:off x="2218" y="2149"/>
              <a:ext cx="228" cy="155"/>
            </a:xfrm>
            <a:custGeom>
              <a:avLst/>
              <a:gdLst>
                <a:gd name="T0" fmla="*/ 228 w 91"/>
                <a:gd name="T1" fmla="*/ 0 h 58"/>
                <a:gd name="T2" fmla="*/ 125 w 91"/>
                <a:gd name="T3" fmla="*/ 80 h 58"/>
                <a:gd name="T4" fmla="*/ 0 w 91"/>
                <a:gd name="T5" fmla="*/ 155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8">
                  <a:moveTo>
                    <a:pt x="91" y="0"/>
                  </a:moveTo>
                  <a:cubicBezTo>
                    <a:pt x="80" y="15"/>
                    <a:pt x="67" y="23"/>
                    <a:pt x="50" y="30"/>
                  </a:cubicBezTo>
                  <a:cubicBezTo>
                    <a:pt x="28" y="37"/>
                    <a:pt x="10" y="32"/>
                    <a:pt x="0" y="58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" name="Freeform 656"/>
            <p:cNvSpPr>
              <a:spLocks/>
            </p:cNvSpPr>
            <p:nvPr/>
          </p:nvSpPr>
          <p:spPr bwMode="auto">
            <a:xfrm>
              <a:off x="2348" y="2195"/>
              <a:ext cx="105" cy="208"/>
            </a:xfrm>
            <a:custGeom>
              <a:avLst/>
              <a:gdLst>
                <a:gd name="T0" fmla="*/ 105 w 42"/>
                <a:gd name="T1" fmla="*/ 0 h 78"/>
                <a:gd name="T2" fmla="*/ 45 w 42"/>
                <a:gd name="T3" fmla="*/ 64 h 78"/>
                <a:gd name="T4" fmla="*/ 5 w 42"/>
                <a:gd name="T5" fmla="*/ 208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78">
                  <a:moveTo>
                    <a:pt x="42" y="0"/>
                  </a:moveTo>
                  <a:cubicBezTo>
                    <a:pt x="36" y="11"/>
                    <a:pt x="27" y="17"/>
                    <a:pt x="18" y="24"/>
                  </a:cubicBezTo>
                  <a:cubicBezTo>
                    <a:pt x="0" y="37"/>
                    <a:pt x="2" y="57"/>
                    <a:pt x="2" y="78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" name="Freeform 657"/>
            <p:cNvSpPr>
              <a:spLocks/>
            </p:cNvSpPr>
            <p:nvPr/>
          </p:nvSpPr>
          <p:spPr bwMode="auto">
            <a:xfrm>
              <a:off x="2603" y="2509"/>
              <a:ext cx="253" cy="179"/>
            </a:xfrm>
            <a:custGeom>
              <a:avLst/>
              <a:gdLst>
                <a:gd name="T0" fmla="*/ 0 w 101"/>
                <a:gd name="T1" fmla="*/ 0 h 67"/>
                <a:gd name="T2" fmla="*/ 28 w 101"/>
                <a:gd name="T3" fmla="*/ 59 h 67"/>
                <a:gd name="T4" fmla="*/ 98 w 101"/>
                <a:gd name="T5" fmla="*/ 136 h 67"/>
                <a:gd name="T6" fmla="*/ 253 w 101"/>
                <a:gd name="T7" fmla="*/ 17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67">
                  <a:moveTo>
                    <a:pt x="0" y="0"/>
                  </a:moveTo>
                  <a:cubicBezTo>
                    <a:pt x="8" y="4"/>
                    <a:pt x="8" y="15"/>
                    <a:pt x="11" y="22"/>
                  </a:cubicBezTo>
                  <a:cubicBezTo>
                    <a:pt x="17" y="34"/>
                    <a:pt x="28" y="44"/>
                    <a:pt x="39" y="51"/>
                  </a:cubicBezTo>
                  <a:cubicBezTo>
                    <a:pt x="58" y="63"/>
                    <a:pt x="80" y="65"/>
                    <a:pt x="101" y="67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" name="Freeform 658"/>
            <p:cNvSpPr>
              <a:spLocks/>
            </p:cNvSpPr>
            <p:nvPr/>
          </p:nvSpPr>
          <p:spPr bwMode="auto">
            <a:xfrm>
              <a:off x="2738" y="2715"/>
              <a:ext cx="60" cy="312"/>
            </a:xfrm>
            <a:custGeom>
              <a:avLst/>
              <a:gdLst>
                <a:gd name="T0" fmla="*/ 18 w 24"/>
                <a:gd name="T1" fmla="*/ 0 h 117"/>
                <a:gd name="T2" fmla="*/ 60 w 24"/>
                <a:gd name="T3" fmla="*/ 171 h 117"/>
                <a:gd name="T4" fmla="*/ 48 w 24"/>
                <a:gd name="T5" fmla="*/ 251 h 117"/>
                <a:gd name="T6" fmla="*/ 0 w 24"/>
                <a:gd name="T7" fmla="*/ 312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17">
                  <a:moveTo>
                    <a:pt x="7" y="0"/>
                  </a:moveTo>
                  <a:cubicBezTo>
                    <a:pt x="22" y="14"/>
                    <a:pt x="24" y="45"/>
                    <a:pt x="24" y="64"/>
                  </a:cubicBezTo>
                  <a:cubicBezTo>
                    <a:pt x="24" y="74"/>
                    <a:pt x="24" y="85"/>
                    <a:pt x="19" y="94"/>
                  </a:cubicBezTo>
                  <a:cubicBezTo>
                    <a:pt x="14" y="103"/>
                    <a:pt x="5" y="108"/>
                    <a:pt x="0" y="117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" name="Freeform 659"/>
            <p:cNvSpPr>
              <a:spLocks/>
            </p:cNvSpPr>
            <p:nvPr/>
          </p:nvSpPr>
          <p:spPr bwMode="auto">
            <a:xfrm>
              <a:off x="2733" y="3000"/>
              <a:ext cx="330" cy="72"/>
            </a:xfrm>
            <a:custGeom>
              <a:avLst/>
              <a:gdLst>
                <a:gd name="T0" fmla="*/ 0 w 132"/>
                <a:gd name="T1" fmla="*/ 72 h 27"/>
                <a:gd name="T2" fmla="*/ 123 w 132"/>
                <a:gd name="T3" fmla="*/ 64 h 27"/>
                <a:gd name="T4" fmla="*/ 223 w 132"/>
                <a:gd name="T5" fmla="*/ 61 h 27"/>
                <a:gd name="T6" fmla="*/ 330 w 132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7">
                  <a:moveTo>
                    <a:pt x="0" y="27"/>
                  </a:moveTo>
                  <a:cubicBezTo>
                    <a:pt x="16" y="27"/>
                    <a:pt x="32" y="24"/>
                    <a:pt x="49" y="24"/>
                  </a:cubicBezTo>
                  <a:cubicBezTo>
                    <a:pt x="62" y="24"/>
                    <a:pt x="76" y="24"/>
                    <a:pt x="89" y="23"/>
                  </a:cubicBezTo>
                  <a:cubicBezTo>
                    <a:pt x="109" y="22"/>
                    <a:pt x="117" y="13"/>
                    <a:pt x="132" y="0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" name="Freeform 660"/>
            <p:cNvSpPr>
              <a:spLocks/>
            </p:cNvSpPr>
            <p:nvPr/>
          </p:nvSpPr>
          <p:spPr bwMode="auto">
            <a:xfrm>
              <a:off x="2928" y="2776"/>
              <a:ext cx="178" cy="253"/>
            </a:xfrm>
            <a:custGeom>
              <a:avLst/>
              <a:gdLst>
                <a:gd name="T0" fmla="*/ 0 w 71"/>
                <a:gd name="T1" fmla="*/ 237 h 95"/>
                <a:gd name="T2" fmla="*/ 120 w 71"/>
                <a:gd name="T3" fmla="*/ 168 h 95"/>
                <a:gd name="T4" fmla="*/ 178 w 71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95">
                  <a:moveTo>
                    <a:pt x="0" y="89"/>
                  </a:moveTo>
                  <a:cubicBezTo>
                    <a:pt x="15" y="95"/>
                    <a:pt x="38" y="72"/>
                    <a:pt x="48" y="63"/>
                  </a:cubicBezTo>
                  <a:cubicBezTo>
                    <a:pt x="65" y="47"/>
                    <a:pt x="67" y="22"/>
                    <a:pt x="71" y="0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" name="Freeform 661"/>
            <p:cNvSpPr>
              <a:spLocks/>
            </p:cNvSpPr>
            <p:nvPr/>
          </p:nvSpPr>
          <p:spPr bwMode="auto">
            <a:xfrm>
              <a:off x="2843" y="2683"/>
              <a:ext cx="205" cy="325"/>
            </a:xfrm>
            <a:custGeom>
              <a:avLst/>
              <a:gdLst>
                <a:gd name="T0" fmla="*/ 195 w 82"/>
                <a:gd name="T1" fmla="*/ 0 h 122"/>
                <a:gd name="T2" fmla="*/ 140 w 82"/>
                <a:gd name="T3" fmla="*/ 181 h 122"/>
                <a:gd name="T4" fmla="*/ 0 w 82"/>
                <a:gd name="T5" fmla="*/ 325 h 1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122">
                  <a:moveTo>
                    <a:pt x="78" y="0"/>
                  </a:moveTo>
                  <a:cubicBezTo>
                    <a:pt x="82" y="26"/>
                    <a:pt x="82" y="54"/>
                    <a:pt x="56" y="68"/>
                  </a:cubicBezTo>
                  <a:cubicBezTo>
                    <a:pt x="33" y="80"/>
                    <a:pt x="11" y="98"/>
                    <a:pt x="0" y="122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" name="Freeform 662"/>
            <p:cNvSpPr>
              <a:spLocks/>
            </p:cNvSpPr>
            <p:nvPr/>
          </p:nvSpPr>
          <p:spPr bwMode="auto">
            <a:xfrm>
              <a:off x="2826" y="2709"/>
              <a:ext cx="182" cy="70"/>
            </a:xfrm>
            <a:custGeom>
              <a:avLst/>
              <a:gdLst>
                <a:gd name="T0" fmla="*/ 0 w 73"/>
                <a:gd name="T1" fmla="*/ 43 h 26"/>
                <a:gd name="T2" fmla="*/ 107 w 73"/>
                <a:gd name="T3" fmla="*/ 40 h 26"/>
                <a:gd name="T4" fmla="*/ 182 w 73"/>
                <a:gd name="T5" fmla="*/ 3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26">
                  <a:moveTo>
                    <a:pt x="0" y="16"/>
                  </a:moveTo>
                  <a:cubicBezTo>
                    <a:pt x="12" y="26"/>
                    <a:pt x="30" y="20"/>
                    <a:pt x="43" y="15"/>
                  </a:cubicBezTo>
                  <a:cubicBezTo>
                    <a:pt x="52" y="12"/>
                    <a:pt x="64" y="0"/>
                    <a:pt x="73" y="1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" name="Freeform 663"/>
            <p:cNvSpPr>
              <a:spLocks/>
            </p:cNvSpPr>
            <p:nvPr/>
          </p:nvSpPr>
          <p:spPr bwMode="auto">
            <a:xfrm>
              <a:off x="2823" y="2763"/>
              <a:ext cx="163" cy="176"/>
            </a:xfrm>
            <a:custGeom>
              <a:avLst/>
              <a:gdLst>
                <a:gd name="T0" fmla="*/ 163 w 65"/>
                <a:gd name="T1" fmla="*/ 0 h 66"/>
                <a:gd name="T2" fmla="*/ 78 w 65"/>
                <a:gd name="T3" fmla="*/ 56 h 66"/>
                <a:gd name="T4" fmla="*/ 0 w 65"/>
                <a:gd name="T5" fmla="*/ 176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cubicBezTo>
                    <a:pt x="56" y="11"/>
                    <a:pt x="43" y="15"/>
                    <a:pt x="31" y="21"/>
                  </a:cubicBezTo>
                  <a:cubicBezTo>
                    <a:pt x="14" y="30"/>
                    <a:pt x="7" y="49"/>
                    <a:pt x="0" y="66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" name="Freeform 664"/>
            <p:cNvSpPr>
              <a:spLocks/>
            </p:cNvSpPr>
            <p:nvPr/>
          </p:nvSpPr>
          <p:spPr bwMode="auto">
            <a:xfrm>
              <a:off x="2458" y="2432"/>
              <a:ext cx="155" cy="181"/>
            </a:xfrm>
            <a:custGeom>
              <a:avLst/>
              <a:gdLst>
                <a:gd name="T0" fmla="*/ 25 w 62"/>
                <a:gd name="T1" fmla="*/ 0 h 68"/>
                <a:gd name="T2" fmla="*/ 30 w 62"/>
                <a:gd name="T3" fmla="*/ 154 h 68"/>
                <a:gd name="T4" fmla="*/ 80 w 62"/>
                <a:gd name="T5" fmla="*/ 178 h 68"/>
                <a:gd name="T6" fmla="*/ 155 w 62"/>
                <a:gd name="T7" fmla="*/ 176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68">
                  <a:moveTo>
                    <a:pt x="10" y="0"/>
                  </a:moveTo>
                  <a:cubicBezTo>
                    <a:pt x="6" y="22"/>
                    <a:pt x="0" y="37"/>
                    <a:pt x="12" y="58"/>
                  </a:cubicBezTo>
                  <a:cubicBezTo>
                    <a:pt x="17" y="67"/>
                    <a:pt x="22" y="67"/>
                    <a:pt x="32" y="67"/>
                  </a:cubicBezTo>
                  <a:cubicBezTo>
                    <a:pt x="42" y="68"/>
                    <a:pt x="53" y="60"/>
                    <a:pt x="62" y="66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" name="Freeform 665"/>
            <p:cNvSpPr>
              <a:spLocks/>
            </p:cNvSpPr>
            <p:nvPr/>
          </p:nvSpPr>
          <p:spPr bwMode="auto">
            <a:xfrm>
              <a:off x="2343" y="2424"/>
              <a:ext cx="98" cy="381"/>
            </a:xfrm>
            <a:custGeom>
              <a:avLst/>
              <a:gdLst>
                <a:gd name="T0" fmla="*/ 68 w 39"/>
                <a:gd name="T1" fmla="*/ 0 h 143"/>
                <a:gd name="T2" fmla="*/ 78 w 39"/>
                <a:gd name="T3" fmla="*/ 176 h 143"/>
                <a:gd name="T4" fmla="*/ 5 w 39"/>
                <a:gd name="T5" fmla="*/ 381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143">
                  <a:moveTo>
                    <a:pt x="27" y="0"/>
                  </a:moveTo>
                  <a:cubicBezTo>
                    <a:pt x="37" y="20"/>
                    <a:pt x="39" y="45"/>
                    <a:pt x="31" y="66"/>
                  </a:cubicBezTo>
                  <a:cubicBezTo>
                    <a:pt x="22" y="91"/>
                    <a:pt x="0" y="114"/>
                    <a:pt x="2" y="143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" name="Freeform 666"/>
            <p:cNvSpPr>
              <a:spLocks/>
            </p:cNvSpPr>
            <p:nvPr/>
          </p:nvSpPr>
          <p:spPr bwMode="auto">
            <a:xfrm>
              <a:off x="2286" y="2312"/>
              <a:ext cx="77" cy="408"/>
            </a:xfrm>
            <a:custGeom>
              <a:avLst/>
              <a:gdLst>
                <a:gd name="T0" fmla="*/ 27 w 31"/>
                <a:gd name="T1" fmla="*/ 0 h 153"/>
                <a:gd name="T2" fmla="*/ 7 w 31"/>
                <a:gd name="T3" fmla="*/ 67 h 153"/>
                <a:gd name="T4" fmla="*/ 37 w 31"/>
                <a:gd name="T5" fmla="*/ 160 h 153"/>
                <a:gd name="T6" fmla="*/ 32 w 31"/>
                <a:gd name="T7" fmla="*/ 408 h 1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3">
                  <a:moveTo>
                    <a:pt x="11" y="0"/>
                  </a:moveTo>
                  <a:cubicBezTo>
                    <a:pt x="8" y="8"/>
                    <a:pt x="5" y="16"/>
                    <a:pt x="3" y="25"/>
                  </a:cubicBezTo>
                  <a:cubicBezTo>
                    <a:pt x="0" y="41"/>
                    <a:pt x="7" y="47"/>
                    <a:pt x="15" y="60"/>
                  </a:cubicBezTo>
                  <a:cubicBezTo>
                    <a:pt x="31" y="88"/>
                    <a:pt x="20" y="124"/>
                    <a:pt x="13" y="153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" name="Freeform 667"/>
            <p:cNvSpPr>
              <a:spLocks/>
            </p:cNvSpPr>
            <p:nvPr/>
          </p:nvSpPr>
          <p:spPr bwMode="auto">
            <a:xfrm>
              <a:off x="2241" y="2451"/>
              <a:ext cx="52" cy="144"/>
            </a:xfrm>
            <a:custGeom>
              <a:avLst/>
              <a:gdLst>
                <a:gd name="T0" fmla="*/ 0 w 21"/>
                <a:gd name="T1" fmla="*/ 0 h 54"/>
                <a:gd name="T2" fmla="*/ 32 w 21"/>
                <a:gd name="T3" fmla="*/ 59 h 54"/>
                <a:gd name="T4" fmla="*/ 52 w 21"/>
                <a:gd name="T5" fmla="*/ 14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54">
                  <a:moveTo>
                    <a:pt x="0" y="0"/>
                  </a:moveTo>
                  <a:cubicBezTo>
                    <a:pt x="3" y="9"/>
                    <a:pt x="9" y="14"/>
                    <a:pt x="13" y="22"/>
                  </a:cubicBezTo>
                  <a:cubicBezTo>
                    <a:pt x="19" y="33"/>
                    <a:pt x="17" y="43"/>
                    <a:pt x="21" y="54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" name="Freeform 668"/>
            <p:cNvSpPr>
              <a:spLocks/>
            </p:cNvSpPr>
            <p:nvPr/>
          </p:nvSpPr>
          <p:spPr bwMode="auto">
            <a:xfrm>
              <a:off x="2331" y="1675"/>
              <a:ext cx="140" cy="88"/>
            </a:xfrm>
            <a:custGeom>
              <a:avLst/>
              <a:gdLst>
                <a:gd name="T0" fmla="*/ 0 w 56"/>
                <a:gd name="T1" fmla="*/ 80 h 33"/>
                <a:gd name="T2" fmla="*/ 95 w 56"/>
                <a:gd name="T3" fmla="*/ 83 h 33"/>
                <a:gd name="T4" fmla="*/ 140 w 56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33">
                  <a:moveTo>
                    <a:pt x="0" y="30"/>
                  </a:moveTo>
                  <a:cubicBezTo>
                    <a:pt x="12" y="30"/>
                    <a:pt x="27" y="33"/>
                    <a:pt x="38" y="31"/>
                  </a:cubicBezTo>
                  <a:cubicBezTo>
                    <a:pt x="54" y="27"/>
                    <a:pt x="52" y="14"/>
                    <a:pt x="56" y="0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" name="Freeform 669"/>
            <p:cNvSpPr>
              <a:spLocks/>
            </p:cNvSpPr>
            <p:nvPr/>
          </p:nvSpPr>
          <p:spPr bwMode="auto">
            <a:xfrm>
              <a:off x="3133" y="2384"/>
              <a:ext cx="113" cy="309"/>
            </a:xfrm>
            <a:custGeom>
              <a:avLst/>
              <a:gdLst>
                <a:gd name="T0" fmla="*/ 70 w 45"/>
                <a:gd name="T1" fmla="*/ 0 h 116"/>
                <a:gd name="T2" fmla="*/ 113 w 45"/>
                <a:gd name="T3" fmla="*/ 309 h 1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16">
                  <a:moveTo>
                    <a:pt x="28" y="0"/>
                  </a:moveTo>
                  <a:cubicBezTo>
                    <a:pt x="0" y="35"/>
                    <a:pt x="5" y="93"/>
                    <a:pt x="45" y="116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" name="Freeform 670"/>
            <p:cNvSpPr>
              <a:spLocks/>
            </p:cNvSpPr>
            <p:nvPr/>
          </p:nvSpPr>
          <p:spPr bwMode="auto">
            <a:xfrm>
              <a:off x="3498" y="2328"/>
              <a:ext cx="100" cy="291"/>
            </a:xfrm>
            <a:custGeom>
              <a:avLst/>
              <a:gdLst>
                <a:gd name="T0" fmla="*/ 0 w 40"/>
                <a:gd name="T1" fmla="*/ 0 h 109"/>
                <a:gd name="T2" fmla="*/ 50 w 40"/>
                <a:gd name="T3" fmla="*/ 40 h 109"/>
                <a:gd name="T4" fmla="*/ 80 w 40"/>
                <a:gd name="T5" fmla="*/ 104 h 109"/>
                <a:gd name="T6" fmla="*/ 98 w 40"/>
                <a:gd name="T7" fmla="*/ 184 h 109"/>
                <a:gd name="T8" fmla="*/ 78 w 40"/>
                <a:gd name="T9" fmla="*/ 29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109">
                  <a:moveTo>
                    <a:pt x="0" y="0"/>
                  </a:moveTo>
                  <a:cubicBezTo>
                    <a:pt x="3" y="9"/>
                    <a:pt x="14" y="9"/>
                    <a:pt x="20" y="15"/>
                  </a:cubicBezTo>
                  <a:cubicBezTo>
                    <a:pt x="27" y="21"/>
                    <a:pt x="29" y="31"/>
                    <a:pt x="32" y="39"/>
                  </a:cubicBezTo>
                  <a:cubicBezTo>
                    <a:pt x="36" y="49"/>
                    <a:pt x="40" y="58"/>
                    <a:pt x="39" y="69"/>
                  </a:cubicBezTo>
                  <a:cubicBezTo>
                    <a:pt x="38" y="82"/>
                    <a:pt x="32" y="95"/>
                    <a:pt x="31" y="109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" name="Freeform 671"/>
            <p:cNvSpPr>
              <a:spLocks/>
            </p:cNvSpPr>
            <p:nvPr/>
          </p:nvSpPr>
          <p:spPr bwMode="auto">
            <a:xfrm>
              <a:off x="3568" y="2520"/>
              <a:ext cx="40" cy="88"/>
            </a:xfrm>
            <a:custGeom>
              <a:avLst/>
              <a:gdLst>
                <a:gd name="T0" fmla="*/ 8 w 16"/>
                <a:gd name="T1" fmla="*/ 85 h 33"/>
                <a:gd name="T2" fmla="*/ 5 w 16"/>
                <a:gd name="T3" fmla="*/ 88 h 33"/>
                <a:gd name="T4" fmla="*/ 25 w 16"/>
                <a:gd name="T5" fmla="*/ 77 h 33"/>
                <a:gd name="T6" fmla="*/ 3 w 16"/>
                <a:gd name="T7" fmla="*/ 64 h 33"/>
                <a:gd name="T8" fmla="*/ 25 w 16"/>
                <a:gd name="T9" fmla="*/ 48 h 33"/>
                <a:gd name="T10" fmla="*/ 10 w 16"/>
                <a:gd name="T11" fmla="*/ 37 h 33"/>
                <a:gd name="T12" fmla="*/ 40 w 16"/>
                <a:gd name="T13" fmla="*/ 16 h 33"/>
                <a:gd name="T14" fmla="*/ 3 w 16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33">
                  <a:moveTo>
                    <a:pt x="3" y="32"/>
                  </a:moveTo>
                  <a:cubicBezTo>
                    <a:pt x="0" y="33"/>
                    <a:pt x="0" y="33"/>
                    <a:pt x="2" y="33"/>
                  </a:cubicBezTo>
                  <a:cubicBezTo>
                    <a:pt x="5" y="33"/>
                    <a:pt x="7" y="31"/>
                    <a:pt x="10" y="29"/>
                  </a:cubicBezTo>
                  <a:cubicBezTo>
                    <a:pt x="8" y="26"/>
                    <a:pt x="4" y="24"/>
                    <a:pt x="1" y="24"/>
                  </a:cubicBezTo>
                  <a:cubicBezTo>
                    <a:pt x="4" y="22"/>
                    <a:pt x="7" y="20"/>
                    <a:pt x="10" y="18"/>
                  </a:cubicBezTo>
                  <a:cubicBezTo>
                    <a:pt x="8" y="17"/>
                    <a:pt x="5" y="14"/>
                    <a:pt x="4" y="14"/>
                  </a:cubicBezTo>
                  <a:cubicBezTo>
                    <a:pt x="8" y="11"/>
                    <a:pt x="13" y="10"/>
                    <a:pt x="16" y="6"/>
                  </a:cubicBezTo>
                  <a:cubicBezTo>
                    <a:pt x="13" y="1"/>
                    <a:pt x="6" y="0"/>
                    <a:pt x="1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" name="Freeform 672"/>
            <p:cNvSpPr>
              <a:spLocks/>
            </p:cNvSpPr>
            <p:nvPr/>
          </p:nvSpPr>
          <p:spPr bwMode="auto">
            <a:xfrm>
              <a:off x="3488" y="2333"/>
              <a:ext cx="83" cy="43"/>
            </a:xfrm>
            <a:custGeom>
              <a:avLst/>
              <a:gdLst>
                <a:gd name="T0" fmla="*/ 0 w 33"/>
                <a:gd name="T1" fmla="*/ 19 h 16"/>
                <a:gd name="T2" fmla="*/ 30 w 33"/>
                <a:gd name="T3" fmla="*/ 0 h 16"/>
                <a:gd name="T4" fmla="*/ 28 w 33"/>
                <a:gd name="T5" fmla="*/ 24 h 16"/>
                <a:gd name="T6" fmla="*/ 48 w 33"/>
                <a:gd name="T7" fmla="*/ 16 h 16"/>
                <a:gd name="T8" fmla="*/ 48 w 33"/>
                <a:gd name="T9" fmla="*/ 43 h 16"/>
                <a:gd name="T10" fmla="*/ 83 w 33"/>
                <a:gd name="T11" fmla="*/ 27 h 16"/>
                <a:gd name="T12" fmla="*/ 83 w 33"/>
                <a:gd name="T13" fmla="*/ 3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6">
                  <a:moveTo>
                    <a:pt x="0" y="7"/>
                  </a:moveTo>
                  <a:cubicBezTo>
                    <a:pt x="4" y="4"/>
                    <a:pt x="8" y="0"/>
                    <a:pt x="12" y="0"/>
                  </a:cubicBezTo>
                  <a:cubicBezTo>
                    <a:pt x="11" y="3"/>
                    <a:pt x="12" y="6"/>
                    <a:pt x="11" y="9"/>
                  </a:cubicBezTo>
                  <a:cubicBezTo>
                    <a:pt x="14" y="8"/>
                    <a:pt x="16" y="9"/>
                    <a:pt x="19" y="6"/>
                  </a:cubicBezTo>
                  <a:cubicBezTo>
                    <a:pt x="18" y="9"/>
                    <a:pt x="18" y="13"/>
                    <a:pt x="19" y="16"/>
                  </a:cubicBezTo>
                  <a:cubicBezTo>
                    <a:pt x="25" y="15"/>
                    <a:pt x="27" y="9"/>
                    <a:pt x="33" y="10"/>
                  </a:cubicBezTo>
                  <a:cubicBezTo>
                    <a:pt x="33" y="11"/>
                    <a:pt x="33" y="12"/>
                    <a:pt x="33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" name="Freeform 673"/>
            <p:cNvSpPr>
              <a:spLocks/>
            </p:cNvSpPr>
            <p:nvPr/>
          </p:nvSpPr>
          <p:spPr bwMode="auto">
            <a:xfrm>
              <a:off x="3173" y="2627"/>
              <a:ext cx="70" cy="72"/>
            </a:xfrm>
            <a:custGeom>
              <a:avLst/>
              <a:gdLst>
                <a:gd name="T0" fmla="*/ 58 w 28"/>
                <a:gd name="T1" fmla="*/ 72 h 27"/>
                <a:gd name="T2" fmla="*/ 70 w 28"/>
                <a:gd name="T3" fmla="*/ 51 h 27"/>
                <a:gd name="T4" fmla="*/ 50 w 28"/>
                <a:gd name="T5" fmla="*/ 61 h 27"/>
                <a:gd name="T6" fmla="*/ 55 w 28"/>
                <a:gd name="T7" fmla="*/ 43 h 27"/>
                <a:gd name="T8" fmla="*/ 30 w 28"/>
                <a:gd name="T9" fmla="*/ 48 h 27"/>
                <a:gd name="T10" fmla="*/ 43 w 28"/>
                <a:gd name="T11" fmla="*/ 24 h 27"/>
                <a:gd name="T12" fmla="*/ 0 w 28"/>
                <a:gd name="T13" fmla="*/ 16 h 27"/>
                <a:gd name="T14" fmla="*/ 13 w 28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7">
                  <a:moveTo>
                    <a:pt x="23" y="27"/>
                  </a:moveTo>
                  <a:cubicBezTo>
                    <a:pt x="27" y="26"/>
                    <a:pt x="28" y="23"/>
                    <a:pt x="28" y="19"/>
                  </a:cubicBezTo>
                  <a:cubicBezTo>
                    <a:pt x="26" y="20"/>
                    <a:pt x="22" y="21"/>
                    <a:pt x="20" y="23"/>
                  </a:cubicBezTo>
                  <a:cubicBezTo>
                    <a:pt x="22" y="21"/>
                    <a:pt x="21" y="18"/>
                    <a:pt x="22" y="16"/>
                  </a:cubicBezTo>
                  <a:cubicBezTo>
                    <a:pt x="18" y="16"/>
                    <a:pt x="15" y="17"/>
                    <a:pt x="12" y="18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1" y="7"/>
                    <a:pt x="5" y="9"/>
                    <a:pt x="0" y="6"/>
                  </a:cubicBezTo>
                  <a:cubicBezTo>
                    <a:pt x="1" y="4"/>
                    <a:pt x="2" y="1"/>
                    <a:pt x="5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" name="Freeform 674"/>
            <p:cNvSpPr>
              <a:spLocks/>
            </p:cNvSpPr>
            <p:nvPr/>
          </p:nvSpPr>
          <p:spPr bwMode="auto">
            <a:xfrm>
              <a:off x="3161" y="2389"/>
              <a:ext cx="52" cy="72"/>
            </a:xfrm>
            <a:custGeom>
              <a:avLst/>
              <a:gdLst>
                <a:gd name="T0" fmla="*/ 35 w 21"/>
                <a:gd name="T1" fmla="*/ 0 h 27"/>
                <a:gd name="T2" fmla="*/ 52 w 21"/>
                <a:gd name="T3" fmla="*/ 19 h 27"/>
                <a:gd name="T4" fmla="*/ 20 w 21"/>
                <a:gd name="T5" fmla="*/ 13 h 27"/>
                <a:gd name="T6" fmla="*/ 37 w 21"/>
                <a:gd name="T7" fmla="*/ 35 h 27"/>
                <a:gd name="T8" fmla="*/ 7 w 21"/>
                <a:gd name="T9" fmla="*/ 37 h 27"/>
                <a:gd name="T10" fmla="*/ 32 w 21"/>
                <a:gd name="T11" fmla="*/ 64 h 27"/>
                <a:gd name="T12" fmla="*/ 0 w 21"/>
                <a:gd name="T13" fmla="*/ 6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7">
                  <a:moveTo>
                    <a:pt x="14" y="0"/>
                  </a:moveTo>
                  <a:cubicBezTo>
                    <a:pt x="16" y="2"/>
                    <a:pt x="19" y="5"/>
                    <a:pt x="21" y="7"/>
                  </a:cubicBezTo>
                  <a:cubicBezTo>
                    <a:pt x="17" y="7"/>
                    <a:pt x="13" y="6"/>
                    <a:pt x="8" y="5"/>
                  </a:cubicBezTo>
                  <a:cubicBezTo>
                    <a:pt x="11" y="7"/>
                    <a:pt x="14" y="10"/>
                    <a:pt x="15" y="13"/>
                  </a:cubicBezTo>
                  <a:cubicBezTo>
                    <a:pt x="12" y="14"/>
                    <a:pt x="7" y="14"/>
                    <a:pt x="3" y="14"/>
                  </a:cubicBezTo>
                  <a:cubicBezTo>
                    <a:pt x="8" y="16"/>
                    <a:pt x="12" y="19"/>
                    <a:pt x="13" y="24"/>
                  </a:cubicBezTo>
                  <a:cubicBezTo>
                    <a:pt x="9" y="27"/>
                    <a:pt x="4" y="26"/>
                    <a:pt x="0" y="2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" name="Freeform 675"/>
            <p:cNvSpPr>
              <a:spLocks/>
            </p:cNvSpPr>
            <p:nvPr/>
          </p:nvSpPr>
          <p:spPr bwMode="auto">
            <a:xfrm>
              <a:off x="2806" y="2853"/>
              <a:ext cx="62" cy="91"/>
            </a:xfrm>
            <a:custGeom>
              <a:avLst/>
              <a:gdLst>
                <a:gd name="T0" fmla="*/ 20 w 25"/>
                <a:gd name="T1" fmla="*/ 88 h 34"/>
                <a:gd name="T2" fmla="*/ 0 w 25"/>
                <a:gd name="T3" fmla="*/ 67 h 34"/>
                <a:gd name="T4" fmla="*/ 30 w 25"/>
                <a:gd name="T5" fmla="*/ 78 h 34"/>
                <a:gd name="T6" fmla="*/ 20 w 25"/>
                <a:gd name="T7" fmla="*/ 56 h 34"/>
                <a:gd name="T8" fmla="*/ 57 w 25"/>
                <a:gd name="T9" fmla="*/ 59 h 34"/>
                <a:gd name="T10" fmla="*/ 30 w 25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4">
                  <a:moveTo>
                    <a:pt x="8" y="33"/>
                  </a:moveTo>
                  <a:cubicBezTo>
                    <a:pt x="6" y="34"/>
                    <a:pt x="2" y="30"/>
                    <a:pt x="0" y="25"/>
                  </a:cubicBezTo>
                  <a:cubicBezTo>
                    <a:pt x="4" y="26"/>
                    <a:pt x="8" y="28"/>
                    <a:pt x="12" y="29"/>
                  </a:cubicBezTo>
                  <a:cubicBezTo>
                    <a:pt x="10" y="27"/>
                    <a:pt x="9" y="24"/>
                    <a:pt x="8" y="21"/>
                  </a:cubicBezTo>
                  <a:cubicBezTo>
                    <a:pt x="12" y="21"/>
                    <a:pt x="18" y="23"/>
                    <a:pt x="23" y="22"/>
                  </a:cubicBezTo>
                  <a:cubicBezTo>
                    <a:pt x="25" y="14"/>
                    <a:pt x="10" y="9"/>
                    <a:pt x="1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" name="Freeform 676"/>
            <p:cNvSpPr>
              <a:spLocks/>
            </p:cNvSpPr>
            <p:nvPr/>
          </p:nvSpPr>
          <p:spPr bwMode="auto">
            <a:xfrm>
              <a:off x="2826" y="2741"/>
              <a:ext cx="82" cy="54"/>
            </a:xfrm>
            <a:custGeom>
              <a:avLst/>
              <a:gdLst>
                <a:gd name="T0" fmla="*/ 15 w 33"/>
                <a:gd name="T1" fmla="*/ 0 h 20"/>
                <a:gd name="T2" fmla="*/ 5 w 33"/>
                <a:gd name="T3" fmla="*/ 38 h 20"/>
                <a:gd name="T4" fmla="*/ 27 w 33"/>
                <a:gd name="T5" fmla="*/ 14 h 20"/>
                <a:gd name="T6" fmla="*/ 60 w 33"/>
                <a:gd name="T7" fmla="*/ 14 h 20"/>
                <a:gd name="T8" fmla="*/ 82 w 33"/>
                <a:gd name="T9" fmla="*/ 4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0">
                  <a:moveTo>
                    <a:pt x="6" y="0"/>
                  </a:moveTo>
                  <a:cubicBezTo>
                    <a:pt x="3" y="4"/>
                    <a:pt x="0" y="9"/>
                    <a:pt x="2" y="14"/>
                  </a:cubicBezTo>
                  <a:cubicBezTo>
                    <a:pt x="6" y="13"/>
                    <a:pt x="9" y="9"/>
                    <a:pt x="11" y="5"/>
                  </a:cubicBezTo>
                  <a:cubicBezTo>
                    <a:pt x="8" y="20"/>
                    <a:pt x="20" y="10"/>
                    <a:pt x="24" y="5"/>
                  </a:cubicBezTo>
                  <a:cubicBezTo>
                    <a:pt x="28" y="8"/>
                    <a:pt x="26" y="16"/>
                    <a:pt x="33" y="1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" name="Freeform 677"/>
            <p:cNvSpPr>
              <a:spLocks/>
            </p:cNvSpPr>
            <p:nvPr/>
          </p:nvSpPr>
          <p:spPr bwMode="auto">
            <a:xfrm>
              <a:off x="2968" y="2704"/>
              <a:ext cx="40" cy="27"/>
            </a:xfrm>
            <a:custGeom>
              <a:avLst/>
              <a:gdLst>
                <a:gd name="T0" fmla="*/ 40 w 16"/>
                <a:gd name="T1" fmla="*/ 0 h 10"/>
                <a:gd name="T2" fmla="*/ 30 w 16"/>
                <a:gd name="T3" fmla="*/ 27 h 10"/>
                <a:gd name="T4" fmla="*/ 10 w 16"/>
                <a:gd name="T5" fmla="*/ 3 h 10"/>
                <a:gd name="T6" fmla="*/ 8 w 16"/>
                <a:gd name="T7" fmla="*/ 24 h 10"/>
                <a:gd name="T8" fmla="*/ 0 w 16"/>
                <a:gd name="T9" fmla="*/ 1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14" y="3"/>
                    <a:pt x="12" y="7"/>
                    <a:pt x="12" y="10"/>
                  </a:cubicBezTo>
                  <a:cubicBezTo>
                    <a:pt x="9" y="7"/>
                    <a:pt x="7" y="4"/>
                    <a:pt x="4" y="1"/>
                  </a:cubicBezTo>
                  <a:cubicBezTo>
                    <a:pt x="4" y="3"/>
                    <a:pt x="2" y="6"/>
                    <a:pt x="3" y="9"/>
                  </a:cubicBezTo>
                  <a:cubicBezTo>
                    <a:pt x="2" y="9"/>
                    <a:pt x="1" y="8"/>
                    <a:pt x="0" y="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" name="Freeform 678"/>
            <p:cNvSpPr>
              <a:spLocks/>
            </p:cNvSpPr>
            <p:nvPr/>
          </p:nvSpPr>
          <p:spPr bwMode="auto">
            <a:xfrm>
              <a:off x="3021" y="2685"/>
              <a:ext cx="40" cy="96"/>
            </a:xfrm>
            <a:custGeom>
              <a:avLst/>
              <a:gdLst>
                <a:gd name="T0" fmla="*/ 13 w 16"/>
                <a:gd name="T1" fmla="*/ 5 h 36"/>
                <a:gd name="T2" fmla="*/ 40 w 16"/>
                <a:gd name="T3" fmla="*/ 0 h 36"/>
                <a:gd name="T4" fmla="*/ 18 w 16"/>
                <a:gd name="T5" fmla="*/ 27 h 36"/>
                <a:gd name="T6" fmla="*/ 30 w 16"/>
                <a:gd name="T7" fmla="*/ 40 h 36"/>
                <a:gd name="T8" fmla="*/ 8 w 16"/>
                <a:gd name="T9" fmla="*/ 61 h 36"/>
                <a:gd name="T10" fmla="*/ 35 w 16"/>
                <a:gd name="T11" fmla="*/ 77 h 36"/>
                <a:gd name="T12" fmla="*/ 0 w 16"/>
                <a:gd name="T13" fmla="*/ 9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36">
                  <a:moveTo>
                    <a:pt x="5" y="2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15" y="4"/>
                    <a:pt x="10" y="7"/>
                    <a:pt x="7" y="10"/>
                  </a:cubicBezTo>
                  <a:cubicBezTo>
                    <a:pt x="8" y="11"/>
                    <a:pt x="11" y="15"/>
                    <a:pt x="12" y="15"/>
                  </a:cubicBezTo>
                  <a:cubicBezTo>
                    <a:pt x="10" y="19"/>
                    <a:pt x="7" y="20"/>
                    <a:pt x="3" y="23"/>
                  </a:cubicBezTo>
                  <a:cubicBezTo>
                    <a:pt x="8" y="24"/>
                    <a:pt x="12" y="25"/>
                    <a:pt x="14" y="29"/>
                  </a:cubicBezTo>
                  <a:cubicBezTo>
                    <a:pt x="11" y="34"/>
                    <a:pt x="5" y="34"/>
                    <a:pt x="0" y="3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" name="Freeform 679"/>
            <p:cNvSpPr>
              <a:spLocks/>
            </p:cNvSpPr>
            <p:nvPr/>
          </p:nvSpPr>
          <p:spPr bwMode="auto">
            <a:xfrm>
              <a:off x="3073" y="2781"/>
              <a:ext cx="50" cy="88"/>
            </a:xfrm>
            <a:custGeom>
              <a:avLst/>
              <a:gdLst>
                <a:gd name="T0" fmla="*/ 45 w 20"/>
                <a:gd name="T1" fmla="*/ 3 h 33"/>
                <a:gd name="T2" fmla="*/ 13 w 20"/>
                <a:gd name="T3" fmla="*/ 8 h 33"/>
                <a:gd name="T4" fmla="*/ 35 w 20"/>
                <a:gd name="T5" fmla="*/ 19 h 33"/>
                <a:gd name="T6" fmla="*/ 20 w 20"/>
                <a:gd name="T7" fmla="*/ 40 h 33"/>
                <a:gd name="T8" fmla="*/ 0 w 20"/>
                <a:gd name="T9" fmla="*/ 8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3">
                  <a:moveTo>
                    <a:pt x="18" y="1"/>
                  </a:moveTo>
                  <a:cubicBezTo>
                    <a:pt x="14" y="0"/>
                    <a:pt x="9" y="0"/>
                    <a:pt x="5" y="3"/>
                  </a:cubicBezTo>
                  <a:cubicBezTo>
                    <a:pt x="9" y="3"/>
                    <a:pt x="12" y="5"/>
                    <a:pt x="14" y="7"/>
                  </a:cubicBezTo>
                  <a:cubicBezTo>
                    <a:pt x="12" y="10"/>
                    <a:pt x="9" y="12"/>
                    <a:pt x="8" y="15"/>
                  </a:cubicBezTo>
                  <a:cubicBezTo>
                    <a:pt x="20" y="20"/>
                    <a:pt x="8" y="32"/>
                    <a:pt x="0" y="3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" name="Freeform 680"/>
            <p:cNvSpPr>
              <a:spLocks/>
            </p:cNvSpPr>
            <p:nvPr/>
          </p:nvSpPr>
          <p:spPr bwMode="auto">
            <a:xfrm>
              <a:off x="3013" y="2976"/>
              <a:ext cx="55" cy="75"/>
            </a:xfrm>
            <a:custGeom>
              <a:avLst/>
              <a:gdLst>
                <a:gd name="T0" fmla="*/ 55 w 22"/>
                <a:gd name="T1" fmla="*/ 38 h 28"/>
                <a:gd name="T2" fmla="*/ 43 w 22"/>
                <a:gd name="T3" fmla="*/ 46 h 28"/>
                <a:gd name="T4" fmla="*/ 33 w 22"/>
                <a:gd name="T5" fmla="*/ 38 h 28"/>
                <a:gd name="T6" fmla="*/ 30 w 22"/>
                <a:gd name="T7" fmla="*/ 67 h 28"/>
                <a:gd name="T8" fmla="*/ 8 w 22"/>
                <a:gd name="T9" fmla="*/ 46 h 28"/>
                <a:gd name="T10" fmla="*/ 3 w 22"/>
                <a:gd name="T11" fmla="*/ 75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8">
                  <a:moveTo>
                    <a:pt x="22" y="14"/>
                  </a:moveTo>
                  <a:cubicBezTo>
                    <a:pt x="17" y="0"/>
                    <a:pt x="7" y="17"/>
                    <a:pt x="17" y="17"/>
                  </a:cubicBezTo>
                  <a:cubicBezTo>
                    <a:pt x="15" y="15"/>
                    <a:pt x="15" y="15"/>
                    <a:pt x="13" y="14"/>
                  </a:cubicBezTo>
                  <a:cubicBezTo>
                    <a:pt x="10" y="17"/>
                    <a:pt x="10" y="21"/>
                    <a:pt x="12" y="25"/>
                  </a:cubicBezTo>
                  <a:cubicBezTo>
                    <a:pt x="9" y="22"/>
                    <a:pt x="6" y="19"/>
                    <a:pt x="3" y="17"/>
                  </a:cubicBezTo>
                  <a:cubicBezTo>
                    <a:pt x="0" y="20"/>
                    <a:pt x="1" y="24"/>
                    <a:pt x="1" y="2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" name="Freeform 681"/>
            <p:cNvSpPr>
              <a:spLocks/>
            </p:cNvSpPr>
            <p:nvPr/>
          </p:nvSpPr>
          <p:spPr bwMode="auto">
            <a:xfrm>
              <a:off x="2931" y="2968"/>
              <a:ext cx="72" cy="77"/>
            </a:xfrm>
            <a:custGeom>
              <a:avLst/>
              <a:gdLst>
                <a:gd name="T0" fmla="*/ 0 w 29"/>
                <a:gd name="T1" fmla="*/ 56 h 29"/>
                <a:gd name="T2" fmla="*/ 17 w 29"/>
                <a:gd name="T3" fmla="*/ 32 h 29"/>
                <a:gd name="T4" fmla="*/ 30 w 29"/>
                <a:gd name="T5" fmla="*/ 48 h 29"/>
                <a:gd name="T6" fmla="*/ 35 w 29"/>
                <a:gd name="T7" fmla="*/ 32 h 29"/>
                <a:gd name="T8" fmla="*/ 72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9">
                  <a:moveTo>
                    <a:pt x="0" y="21"/>
                  </a:moveTo>
                  <a:cubicBezTo>
                    <a:pt x="3" y="18"/>
                    <a:pt x="5" y="14"/>
                    <a:pt x="7" y="12"/>
                  </a:cubicBezTo>
                  <a:cubicBezTo>
                    <a:pt x="8" y="15"/>
                    <a:pt x="11" y="17"/>
                    <a:pt x="12" y="18"/>
                  </a:cubicBezTo>
                  <a:cubicBezTo>
                    <a:pt x="12" y="16"/>
                    <a:pt x="14" y="14"/>
                    <a:pt x="14" y="12"/>
                  </a:cubicBezTo>
                  <a:cubicBezTo>
                    <a:pt x="25" y="29"/>
                    <a:pt x="27" y="13"/>
                    <a:pt x="29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" name="Freeform 682"/>
            <p:cNvSpPr>
              <a:spLocks/>
            </p:cNvSpPr>
            <p:nvPr/>
          </p:nvSpPr>
          <p:spPr bwMode="auto">
            <a:xfrm>
              <a:off x="2836" y="2936"/>
              <a:ext cx="60" cy="67"/>
            </a:xfrm>
            <a:custGeom>
              <a:avLst/>
              <a:gdLst>
                <a:gd name="T0" fmla="*/ 0 w 24"/>
                <a:gd name="T1" fmla="*/ 62 h 25"/>
                <a:gd name="T2" fmla="*/ 30 w 24"/>
                <a:gd name="T3" fmla="*/ 67 h 25"/>
                <a:gd name="T4" fmla="*/ 15 w 24"/>
                <a:gd name="T5" fmla="*/ 46 h 25"/>
                <a:gd name="T6" fmla="*/ 53 w 24"/>
                <a:gd name="T7" fmla="*/ 38 h 25"/>
                <a:gd name="T8" fmla="*/ 30 w 2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5">
                  <a:moveTo>
                    <a:pt x="0" y="23"/>
                  </a:moveTo>
                  <a:cubicBezTo>
                    <a:pt x="4" y="24"/>
                    <a:pt x="8" y="25"/>
                    <a:pt x="12" y="25"/>
                  </a:cubicBezTo>
                  <a:cubicBezTo>
                    <a:pt x="11" y="22"/>
                    <a:pt x="8" y="19"/>
                    <a:pt x="6" y="17"/>
                  </a:cubicBezTo>
                  <a:cubicBezTo>
                    <a:pt x="10" y="15"/>
                    <a:pt x="19" y="19"/>
                    <a:pt x="21" y="14"/>
                  </a:cubicBezTo>
                  <a:cubicBezTo>
                    <a:pt x="24" y="8"/>
                    <a:pt x="16" y="2"/>
                    <a:pt x="1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" name="Freeform 683"/>
            <p:cNvSpPr>
              <a:spLocks/>
            </p:cNvSpPr>
            <p:nvPr/>
          </p:nvSpPr>
          <p:spPr bwMode="auto">
            <a:xfrm>
              <a:off x="2736" y="2931"/>
              <a:ext cx="80" cy="90"/>
            </a:xfrm>
            <a:custGeom>
              <a:avLst/>
              <a:gdLst>
                <a:gd name="T0" fmla="*/ 0 w 32"/>
                <a:gd name="T1" fmla="*/ 82 h 34"/>
                <a:gd name="T2" fmla="*/ 28 w 32"/>
                <a:gd name="T3" fmla="*/ 82 h 34"/>
                <a:gd name="T4" fmla="*/ 18 w 32"/>
                <a:gd name="T5" fmla="*/ 69 h 34"/>
                <a:gd name="T6" fmla="*/ 35 w 32"/>
                <a:gd name="T7" fmla="*/ 37 h 34"/>
                <a:gd name="T8" fmla="*/ 55 w 3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4">
                  <a:moveTo>
                    <a:pt x="0" y="31"/>
                  </a:moveTo>
                  <a:cubicBezTo>
                    <a:pt x="4" y="34"/>
                    <a:pt x="8" y="34"/>
                    <a:pt x="11" y="31"/>
                  </a:cubicBezTo>
                  <a:cubicBezTo>
                    <a:pt x="10" y="30"/>
                    <a:pt x="9" y="27"/>
                    <a:pt x="7" y="26"/>
                  </a:cubicBezTo>
                  <a:cubicBezTo>
                    <a:pt x="20" y="33"/>
                    <a:pt x="16" y="20"/>
                    <a:pt x="14" y="14"/>
                  </a:cubicBezTo>
                  <a:cubicBezTo>
                    <a:pt x="22" y="13"/>
                    <a:pt x="32" y="7"/>
                    <a:pt x="2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" name="Freeform 684"/>
            <p:cNvSpPr>
              <a:spLocks/>
            </p:cNvSpPr>
            <p:nvPr/>
          </p:nvSpPr>
          <p:spPr bwMode="auto">
            <a:xfrm>
              <a:off x="2756" y="2712"/>
              <a:ext cx="40" cy="75"/>
            </a:xfrm>
            <a:custGeom>
              <a:avLst/>
              <a:gdLst>
                <a:gd name="T0" fmla="*/ 0 w 16"/>
                <a:gd name="T1" fmla="*/ 11 h 28"/>
                <a:gd name="T2" fmla="*/ 28 w 16"/>
                <a:gd name="T3" fmla="*/ 0 h 28"/>
                <a:gd name="T4" fmla="*/ 13 w 16"/>
                <a:gd name="T5" fmla="*/ 40 h 28"/>
                <a:gd name="T6" fmla="*/ 35 w 16"/>
                <a:gd name="T7" fmla="*/ 35 h 28"/>
                <a:gd name="T8" fmla="*/ 13 w 16"/>
                <a:gd name="T9" fmla="*/ 7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8">
                  <a:moveTo>
                    <a:pt x="0" y="4"/>
                  </a:moveTo>
                  <a:cubicBezTo>
                    <a:pt x="4" y="4"/>
                    <a:pt x="8" y="2"/>
                    <a:pt x="11" y="0"/>
                  </a:cubicBezTo>
                  <a:cubicBezTo>
                    <a:pt x="8" y="4"/>
                    <a:pt x="5" y="10"/>
                    <a:pt x="5" y="15"/>
                  </a:cubicBezTo>
                  <a:cubicBezTo>
                    <a:pt x="8" y="13"/>
                    <a:pt x="11" y="14"/>
                    <a:pt x="14" y="13"/>
                  </a:cubicBezTo>
                  <a:cubicBezTo>
                    <a:pt x="16" y="19"/>
                    <a:pt x="11" y="26"/>
                    <a:pt x="5" y="2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" name="Freeform 685"/>
            <p:cNvSpPr>
              <a:spLocks/>
            </p:cNvSpPr>
            <p:nvPr/>
          </p:nvSpPr>
          <p:spPr bwMode="auto">
            <a:xfrm>
              <a:off x="2766" y="2653"/>
              <a:ext cx="102" cy="46"/>
            </a:xfrm>
            <a:custGeom>
              <a:avLst/>
              <a:gdLst>
                <a:gd name="T0" fmla="*/ 82 w 41"/>
                <a:gd name="T1" fmla="*/ 46 h 17"/>
                <a:gd name="T2" fmla="*/ 55 w 41"/>
                <a:gd name="T3" fmla="*/ 38 h 17"/>
                <a:gd name="T4" fmla="*/ 57 w 41"/>
                <a:gd name="T5" fmla="*/ 19 h 17"/>
                <a:gd name="T6" fmla="*/ 30 w 41"/>
                <a:gd name="T7" fmla="*/ 32 h 17"/>
                <a:gd name="T8" fmla="*/ 32 w 41"/>
                <a:gd name="T9" fmla="*/ 14 h 17"/>
                <a:gd name="T10" fmla="*/ 0 w 41"/>
                <a:gd name="T11" fmla="*/ 4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7">
                  <a:moveTo>
                    <a:pt x="33" y="17"/>
                  </a:moveTo>
                  <a:cubicBezTo>
                    <a:pt x="41" y="7"/>
                    <a:pt x="23" y="0"/>
                    <a:pt x="22" y="14"/>
                  </a:cubicBezTo>
                  <a:cubicBezTo>
                    <a:pt x="23" y="11"/>
                    <a:pt x="23" y="10"/>
                    <a:pt x="23" y="7"/>
                  </a:cubicBezTo>
                  <a:cubicBezTo>
                    <a:pt x="19" y="7"/>
                    <a:pt x="15" y="10"/>
                    <a:pt x="12" y="12"/>
                  </a:cubicBezTo>
                  <a:cubicBezTo>
                    <a:pt x="13" y="9"/>
                    <a:pt x="12" y="7"/>
                    <a:pt x="13" y="5"/>
                  </a:cubicBezTo>
                  <a:cubicBezTo>
                    <a:pt x="6" y="4"/>
                    <a:pt x="2" y="10"/>
                    <a:pt x="0" y="1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" name="Freeform 686"/>
            <p:cNvSpPr>
              <a:spLocks/>
            </p:cNvSpPr>
            <p:nvPr/>
          </p:nvSpPr>
          <p:spPr bwMode="auto">
            <a:xfrm>
              <a:off x="2601" y="2515"/>
              <a:ext cx="52" cy="90"/>
            </a:xfrm>
            <a:custGeom>
              <a:avLst/>
              <a:gdLst>
                <a:gd name="T0" fmla="*/ 2 w 21"/>
                <a:gd name="T1" fmla="*/ 5 h 34"/>
                <a:gd name="T2" fmla="*/ 20 w 21"/>
                <a:gd name="T3" fmla="*/ 0 h 34"/>
                <a:gd name="T4" fmla="*/ 15 w 21"/>
                <a:gd name="T5" fmla="*/ 32 h 34"/>
                <a:gd name="T6" fmla="*/ 37 w 21"/>
                <a:gd name="T7" fmla="*/ 26 h 34"/>
                <a:gd name="T8" fmla="*/ 27 w 21"/>
                <a:gd name="T9" fmla="*/ 50 h 34"/>
                <a:gd name="T10" fmla="*/ 42 w 21"/>
                <a:gd name="T11" fmla="*/ 9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4">
                  <a:moveTo>
                    <a:pt x="1" y="2"/>
                  </a:moveTo>
                  <a:cubicBezTo>
                    <a:pt x="0" y="3"/>
                    <a:pt x="6" y="1"/>
                    <a:pt x="8" y="0"/>
                  </a:cubicBezTo>
                  <a:cubicBezTo>
                    <a:pt x="9" y="3"/>
                    <a:pt x="7" y="8"/>
                    <a:pt x="6" y="12"/>
                  </a:cubicBezTo>
                  <a:cubicBezTo>
                    <a:pt x="9" y="10"/>
                    <a:pt x="12" y="10"/>
                    <a:pt x="15" y="10"/>
                  </a:cubicBezTo>
                  <a:cubicBezTo>
                    <a:pt x="15" y="13"/>
                    <a:pt x="13" y="17"/>
                    <a:pt x="11" y="19"/>
                  </a:cubicBezTo>
                  <a:cubicBezTo>
                    <a:pt x="19" y="19"/>
                    <a:pt x="21" y="27"/>
                    <a:pt x="17" y="3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" name="Freeform 687"/>
            <p:cNvSpPr>
              <a:spLocks/>
            </p:cNvSpPr>
            <p:nvPr/>
          </p:nvSpPr>
          <p:spPr bwMode="auto">
            <a:xfrm>
              <a:off x="2538" y="2592"/>
              <a:ext cx="73" cy="32"/>
            </a:xfrm>
            <a:custGeom>
              <a:avLst/>
              <a:gdLst>
                <a:gd name="T0" fmla="*/ 68 w 29"/>
                <a:gd name="T1" fmla="*/ 19 h 12"/>
                <a:gd name="T2" fmla="*/ 63 w 29"/>
                <a:gd name="T3" fmla="*/ 0 h 12"/>
                <a:gd name="T4" fmla="*/ 48 w 29"/>
                <a:gd name="T5" fmla="*/ 27 h 12"/>
                <a:gd name="T6" fmla="*/ 50 w 29"/>
                <a:gd name="T7" fmla="*/ 5 h 12"/>
                <a:gd name="T8" fmla="*/ 33 w 29"/>
                <a:gd name="T9" fmla="*/ 24 h 12"/>
                <a:gd name="T10" fmla="*/ 35 w 29"/>
                <a:gd name="T11" fmla="*/ 3 h 12"/>
                <a:gd name="T12" fmla="*/ 0 w 29"/>
                <a:gd name="T13" fmla="*/ 3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2">
                  <a:moveTo>
                    <a:pt x="27" y="7"/>
                  </a:moveTo>
                  <a:cubicBezTo>
                    <a:pt x="28" y="4"/>
                    <a:pt x="29" y="1"/>
                    <a:pt x="25" y="0"/>
                  </a:cubicBezTo>
                  <a:cubicBezTo>
                    <a:pt x="22" y="2"/>
                    <a:pt x="20" y="6"/>
                    <a:pt x="19" y="10"/>
                  </a:cubicBezTo>
                  <a:cubicBezTo>
                    <a:pt x="20" y="7"/>
                    <a:pt x="19" y="5"/>
                    <a:pt x="20" y="2"/>
                  </a:cubicBezTo>
                  <a:cubicBezTo>
                    <a:pt x="16" y="2"/>
                    <a:pt x="14" y="5"/>
                    <a:pt x="13" y="9"/>
                  </a:cubicBezTo>
                  <a:cubicBezTo>
                    <a:pt x="14" y="8"/>
                    <a:pt x="18" y="2"/>
                    <a:pt x="14" y="1"/>
                  </a:cubicBezTo>
                  <a:cubicBezTo>
                    <a:pt x="7" y="0"/>
                    <a:pt x="4" y="7"/>
                    <a:pt x="0" y="1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" name="Freeform 688"/>
            <p:cNvSpPr>
              <a:spLocks/>
            </p:cNvSpPr>
            <p:nvPr/>
          </p:nvSpPr>
          <p:spPr bwMode="auto">
            <a:xfrm>
              <a:off x="2468" y="2437"/>
              <a:ext cx="33" cy="56"/>
            </a:xfrm>
            <a:custGeom>
              <a:avLst/>
              <a:gdLst>
                <a:gd name="T0" fmla="*/ 0 w 13"/>
                <a:gd name="T1" fmla="*/ 0 h 21"/>
                <a:gd name="T2" fmla="*/ 30 w 13"/>
                <a:gd name="T3" fmla="*/ 3 h 21"/>
                <a:gd name="T4" fmla="*/ 5 w 13"/>
                <a:gd name="T5" fmla="*/ 29 h 21"/>
                <a:gd name="T6" fmla="*/ 33 w 13"/>
                <a:gd name="T7" fmla="*/ 43 h 21"/>
                <a:gd name="T8" fmla="*/ 5 w 13"/>
                <a:gd name="T9" fmla="*/ 5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2"/>
                    <a:pt x="8" y="2"/>
                    <a:pt x="12" y="1"/>
                  </a:cubicBezTo>
                  <a:cubicBezTo>
                    <a:pt x="11" y="6"/>
                    <a:pt x="7" y="9"/>
                    <a:pt x="2" y="11"/>
                  </a:cubicBezTo>
                  <a:cubicBezTo>
                    <a:pt x="6" y="11"/>
                    <a:pt x="10" y="13"/>
                    <a:pt x="13" y="16"/>
                  </a:cubicBezTo>
                  <a:cubicBezTo>
                    <a:pt x="11" y="20"/>
                    <a:pt x="6" y="21"/>
                    <a:pt x="2" y="2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" name="Freeform 689"/>
            <p:cNvSpPr>
              <a:spLocks/>
            </p:cNvSpPr>
            <p:nvPr/>
          </p:nvSpPr>
          <p:spPr bwMode="auto">
            <a:xfrm>
              <a:off x="2403" y="2424"/>
              <a:ext cx="45" cy="91"/>
            </a:xfrm>
            <a:custGeom>
              <a:avLst/>
              <a:gdLst>
                <a:gd name="T0" fmla="*/ 33 w 18"/>
                <a:gd name="T1" fmla="*/ 0 h 34"/>
                <a:gd name="T2" fmla="*/ 0 w 18"/>
                <a:gd name="T3" fmla="*/ 21 h 34"/>
                <a:gd name="T4" fmla="*/ 28 w 18"/>
                <a:gd name="T5" fmla="*/ 21 h 34"/>
                <a:gd name="T6" fmla="*/ 10 w 18"/>
                <a:gd name="T7" fmla="*/ 46 h 34"/>
                <a:gd name="T8" fmla="*/ 45 w 18"/>
                <a:gd name="T9" fmla="*/ 54 h 34"/>
                <a:gd name="T10" fmla="*/ 13 w 18"/>
                <a:gd name="T11" fmla="*/ 91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4">
                  <a:moveTo>
                    <a:pt x="13" y="0"/>
                  </a:moveTo>
                  <a:cubicBezTo>
                    <a:pt x="9" y="3"/>
                    <a:pt x="4" y="4"/>
                    <a:pt x="0" y="8"/>
                  </a:cubicBezTo>
                  <a:cubicBezTo>
                    <a:pt x="4" y="8"/>
                    <a:pt x="8" y="8"/>
                    <a:pt x="11" y="8"/>
                  </a:cubicBezTo>
                  <a:cubicBezTo>
                    <a:pt x="9" y="11"/>
                    <a:pt x="6" y="14"/>
                    <a:pt x="4" y="17"/>
                  </a:cubicBezTo>
                  <a:cubicBezTo>
                    <a:pt x="9" y="16"/>
                    <a:pt x="15" y="16"/>
                    <a:pt x="18" y="20"/>
                  </a:cubicBezTo>
                  <a:cubicBezTo>
                    <a:pt x="16" y="26"/>
                    <a:pt x="10" y="30"/>
                    <a:pt x="5" y="3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" name="Freeform 690"/>
            <p:cNvSpPr>
              <a:spLocks/>
            </p:cNvSpPr>
            <p:nvPr/>
          </p:nvSpPr>
          <p:spPr bwMode="auto">
            <a:xfrm>
              <a:off x="2431" y="2621"/>
              <a:ext cx="40" cy="51"/>
            </a:xfrm>
            <a:custGeom>
              <a:avLst/>
              <a:gdLst>
                <a:gd name="T0" fmla="*/ 40 w 16"/>
                <a:gd name="T1" fmla="*/ 24 h 19"/>
                <a:gd name="T2" fmla="*/ 23 w 16"/>
                <a:gd name="T3" fmla="*/ 0 h 19"/>
                <a:gd name="T4" fmla="*/ 23 w 16"/>
                <a:gd name="T5" fmla="*/ 38 h 19"/>
                <a:gd name="T6" fmla="*/ 5 w 16"/>
                <a:gd name="T7" fmla="*/ 16 h 19"/>
                <a:gd name="T8" fmla="*/ 8 w 16"/>
                <a:gd name="T9" fmla="*/ 5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9">
                  <a:moveTo>
                    <a:pt x="16" y="9"/>
                  </a:moveTo>
                  <a:cubicBezTo>
                    <a:pt x="16" y="10"/>
                    <a:pt x="13" y="1"/>
                    <a:pt x="9" y="0"/>
                  </a:cubicBezTo>
                  <a:cubicBezTo>
                    <a:pt x="5" y="3"/>
                    <a:pt x="6" y="10"/>
                    <a:pt x="9" y="14"/>
                  </a:cubicBezTo>
                  <a:cubicBezTo>
                    <a:pt x="8" y="10"/>
                    <a:pt x="5" y="7"/>
                    <a:pt x="2" y="6"/>
                  </a:cubicBezTo>
                  <a:cubicBezTo>
                    <a:pt x="0" y="10"/>
                    <a:pt x="0" y="15"/>
                    <a:pt x="3" y="19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" name="Freeform 691"/>
            <p:cNvSpPr>
              <a:spLocks/>
            </p:cNvSpPr>
            <p:nvPr/>
          </p:nvSpPr>
          <p:spPr bwMode="auto">
            <a:xfrm>
              <a:off x="2331" y="2683"/>
              <a:ext cx="65" cy="120"/>
            </a:xfrm>
            <a:custGeom>
              <a:avLst/>
              <a:gdLst>
                <a:gd name="T0" fmla="*/ 25 w 26"/>
                <a:gd name="T1" fmla="*/ 120 h 45"/>
                <a:gd name="T2" fmla="*/ 0 w 26"/>
                <a:gd name="T3" fmla="*/ 104 h 45"/>
                <a:gd name="T4" fmla="*/ 35 w 26"/>
                <a:gd name="T5" fmla="*/ 85 h 45"/>
                <a:gd name="T6" fmla="*/ 8 w 26"/>
                <a:gd name="T7" fmla="*/ 69 h 45"/>
                <a:gd name="T8" fmla="*/ 38 w 26"/>
                <a:gd name="T9" fmla="*/ 53 h 45"/>
                <a:gd name="T10" fmla="*/ 33 w 26"/>
                <a:gd name="T11" fmla="*/ 0 h 45"/>
                <a:gd name="T12" fmla="*/ 65 w 26"/>
                <a:gd name="T13" fmla="*/ 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5">
                  <a:moveTo>
                    <a:pt x="10" y="45"/>
                  </a:moveTo>
                  <a:cubicBezTo>
                    <a:pt x="6" y="44"/>
                    <a:pt x="3" y="42"/>
                    <a:pt x="0" y="39"/>
                  </a:cubicBezTo>
                  <a:cubicBezTo>
                    <a:pt x="2" y="33"/>
                    <a:pt x="11" y="37"/>
                    <a:pt x="14" y="32"/>
                  </a:cubicBezTo>
                  <a:cubicBezTo>
                    <a:pt x="11" y="29"/>
                    <a:pt x="7" y="28"/>
                    <a:pt x="3" y="26"/>
                  </a:cubicBezTo>
                  <a:cubicBezTo>
                    <a:pt x="6" y="23"/>
                    <a:pt x="11" y="22"/>
                    <a:pt x="15" y="20"/>
                  </a:cubicBezTo>
                  <a:cubicBezTo>
                    <a:pt x="13" y="14"/>
                    <a:pt x="8" y="6"/>
                    <a:pt x="13" y="0"/>
                  </a:cubicBezTo>
                  <a:cubicBezTo>
                    <a:pt x="17" y="1"/>
                    <a:pt x="22" y="4"/>
                    <a:pt x="26" y="2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" name="Freeform 692"/>
            <p:cNvSpPr>
              <a:spLocks/>
            </p:cNvSpPr>
            <p:nvPr/>
          </p:nvSpPr>
          <p:spPr bwMode="auto">
            <a:xfrm>
              <a:off x="2311" y="2632"/>
              <a:ext cx="47" cy="85"/>
            </a:xfrm>
            <a:custGeom>
              <a:avLst/>
              <a:gdLst>
                <a:gd name="T0" fmla="*/ 0 w 19"/>
                <a:gd name="T1" fmla="*/ 74 h 32"/>
                <a:gd name="T2" fmla="*/ 0 w 19"/>
                <a:gd name="T3" fmla="*/ 82 h 32"/>
                <a:gd name="T4" fmla="*/ 25 w 19"/>
                <a:gd name="T5" fmla="*/ 69 h 32"/>
                <a:gd name="T6" fmla="*/ 2 w 19"/>
                <a:gd name="T7" fmla="*/ 56 h 32"/>
                <a:gd name="T8" fmla="*/ 47 w 19"/>
                <a:gd name="T9" fmla="*/ 16 h 32"/>
                <a:gd name="T10" fmla="*/ 17 w 1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32">
                  <a:moveTo>
                    <a:pt x="0" y="28"/>
                  </a:moveTo>
                  <a:cubicBezTo>
                    <a:pt x="0" y="29"/>
                    <a:pt x="0" y="30"/>
                    <a:pt x="0" y="31"/>
                  </a:cubicBezTo>
                  <a:cubicBezTo>
                    <a:pt x="4" y="32"/>
                    <a:pt x="8" y="30"/>
                    <a:pt x="10" y="26"/>
                  </a:cubicBezTo>
                  <a:cubicBezTo>
                    <a:pt x="8" y="22"/>
                    <a:pt x="5" y="21"/>
                    <a:pt x="1" y="21"/>
                  </a:cubicBezTo>
                  <a:cubicBezTo>
                    <a:pt x="6" y="15"/>
                    <a:pt x="14" y="12"/>
                    <a:pt x="19" y="6"/>
                  </a:cubicBezTo>
                  <a:cubicBezTo>
                    <a:pt x="16" y="3"/>
                    <a:pt x="11" y="2"/>
                    <a:pt x="7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" name="Freeform 693"/>
            <p:cNvSpPr>
              <a:spLocks/>
            </p:cNvSpPr>
            <p:nvPr/>
          </p:nvSpPr>
          <p:spPr bwMode="auto">
            <a:xfrm>
              <a:off x="2278" y="2325"/>
              <a:ext cx="43" cy="35"/>
            </a:xfrm>
            <a:custGeom>
              <a:avLst/>
              <a:gdLst>
                <a:gd name="T0" fmla="*/ 35 w 17"/>
                <a:gd name="T1" fmla="*/ 8 h 13"/>
                <a:gd name="T2" fmla="*/ 35 w 17"/>
                <a:gd name="T3" fmla="*/ 3 h 13"/>
                <a:gd name="T4" fmla="*/ 13 w 17"/>
                <a:gd name="T5" fmla="*/ 11 h 13"/>
                <a:gd name="T6" fmla="*/ 43 w 17"/>
                <a:gd name="T7" fmla="*/ 24 h 13"/>
                <a:gd name="T8" fmla="*/ 0 w 17"/>
                <a:gd name="T9" fmla="*/ 3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cubicBezTo>
                    <a:pt x="15" y="3"/>
                    <a:pt x="15" y="2"/>
                    <a:pt x="14" y="1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8" y="8"/>
                    <a:pt x="12" y="8"/>
                    <a:pt x="17" y="9"/>
                  </a:cubicBezTo>
                  <a:cubicBezTo>
                    <a:pt x="12" y="12"/>
                    <a:pt x="6" y="13"/>
                    <a:pt x="0" y="1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" name="Freeform 694"/>
            <p:cNvSpPr>
              <a:spLocks/>
            </p:cNvSpPr>
            <p:nvPr/>
          </p:nvSpPr>
          <p:spPr bwMode="auto">
            <a:xfrm>
              <a:off x="2328" y="2320"/>
              <a:ext cx="45" cy="69"/>
            </a:xfrm>
            <a:custGeom>
              <a:avLst/>
              <a:gdLst>
                <a:gd name="T0" fmla="*/ 30 w 18"/>
                <a:gd name="T1" fmla="*/ 69 h 26"/>
                <a:gd name="T2" fmla="*/ 45 w 18"/>
                <a:gd name="T3" fmla="*/ 58 h 26"/>
                <a:gd name="T4" fmla="*/ 15 w 18"/>
                <a:gd name="T5" fmla="*/ 50 h 26"/>
                <a:gd name="T6" fmla="*/ 0 w 18"/>
                <a:gd name="T7" fmla="*/ 1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12" y="26"/>
                  </a:moveTo>
                  <a:cubicBezTo>
                    <a:pt x="15" y="26"/>
                    <a:pt x="17" y="25"/>
                    <a:pt x="18" y="22"/>
                  </a:cubicBezTo>
                  <a:cubicBezTo>
                    <a:pt x="14" y="19"/>
                    <a:pt x="11" y="19"/>
                    <a:pt x="6" y="19"/>
                  </a:cubicBezTo>
                  <a:cubicBezTo>
                    <a:pt x="17" y="12"/>
                    <a:pt x="16" y="0"/>
                    <a:pt x="0" y="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" name="Freeform 695"/>
            <p:cNvSpPr>
              <a:spLocks/>
            </p:cNvSpPr>
            <p:nvPr/>
          </p:nvSpPr>
          <p:spPr bwMode="auto">
            <a:xfrm>
              <a:off x="2436" y="2197"/>
              <a:ext cx="30" cy="30"/>
            </a:xfrm>
            <a:custGeom>
              <a:avLst/>
              <a:gdLst>
                <a:gd name="T0" fmla="*/ 10 w 12"/>
                <a:gd name="T1" fmla="*/ 0 h 11"/>
                <a:gd name="T2" fmla="*/ 30 w 12"/>
                <a:gd name="T3" fmla="*/ 27 h 11"/>
                <a:gd name="T4" fmla="*/ 0 w 12"/>
                <a:gd name="T5" fmla="*/ 1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8" y="3"/>
                    <a:pt x="11" y="6"/>
                    <a:pt x="12" y="10"/>
                  </a:cubicBezTo>
                  <a:cubicBezTo>
                    <a:pt x="7" y="11"/>
                    <a:pt x="3" y="10"/>
                    <a:pt x="0" y="6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" name="Freeform 696"/>
            <p:cNvSpPr>
              <a:spLocks/>
            </p:cNvSpPr>
            <p:nvPr/>
          </p:nvSpPr>
          <p:spPr bwMode="auto">
            <a:xfrm>
              <a:off x="2376" y="2155"/>
              <a:ext cx="77" cy="72"/>
            </a:xfrm>
            <a:custGeom>
              <a:avLst/>
              <a:gdLst>
                <a:gd name="T0" fmla="*/ 77 w 31"/>
                <a:gd name="T1" fmla="*/ 13 h 27"/>
                <a:gd name="T2" fmla="*/ 47 w 31"/>
                <a:gd name="T3" fmla="*/ 3 h 27"/>
                <a:gd name="T4" fmla="*/ 52 w 31"/>
                <a:gd name="T5" fmla="*/ 21 h 27"/>
                <a:gd name="T6" fmla="*/ 30 w 31"/>
                <a:gd name="T7" fmla="*/ 13 h 27"/>
                <a:gd name="T8" fmla="*/ 35 w 31"/>
                <a:gd name="T9" fmla="*/ 43 h 27"/>
                <a:gd name="T10" fmla="*/ 5 w 31"/>
                <a:gd name="T11" fmla="*/ 29 h 27"/>
                <a:gd name="T12" fmla="*/ 2 w 31"/>
                <a:gd name="T13" fmla="*/ 72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7">
                  <a:moveTo>
                    <a:pt x="31" y="5"/>
                  </a:moveTo>
                  <a:cubicBezTo>
                    <a:pt x="27" y="3"/>
                    <a:pt x="23" y="0"/>
                    <a:pt x="19" y="1"/>
                  </a:cubicBezTo>
                  <a:cubicBezTo>
                    <a:pt x="20" y="4"/>
                    <a:pt x="19" y="5"/>
                    <a:pt x="21" y="8"/>
                  </a:cubicBezTo>
                  <a:cubicBezTo>
                    <a:pt x="19" y="6"/>
                    <a:pt x="15" y="6"/>
                    <a:pt x="12" y="5"/>
                  </a:cubicBezTo>
                  <a:cubicBezTo>
                    <a:pt x="11" y="9"/>
                    <a:pt x="12" y="12"/>
                    <a:pt x="14" y="16"/>
                  </a:cubicBezTo>
                  <a:cubicBezTo>
                    <a:pt x="11" y="13"/>
                    <a:pt x="7" y="11"/>
                    <a:pt x="2" y="11"/>
                  </a:cubicBezTo>
                  <a:cubicBezTo>
                    <a:pt x="0" y="16"/>
                    <a:pt x="1" y="22"/>
                    <a:pt x="1" y="27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" name="Freeform 697"/>
            <p:cNvSpPr>
              <a:spLocks/>
            </p:cNvSpPr>
            <p:nvPr/>
          </p:nvSpPr>
          <p:spPr bwMode="auto">
            <a:xfrm>
              <a:off x="2213" y="2221"/>
              <a:ext cx="80" cy="78"/>
            </a:xfrm>
            <a:custGeom>
              <a:avLst/>
              <a:gdLst>
                <a:gd name="T0" fmla="*/ 0 w 32"/>
                <a:gd name="T1" fmla="*/ 62 h 29"/>
                <a:gd name="T2" fmla="*/ 18 w 32"/>
                <a:gd name="T3" fmla="*/ 78 h 29"/>
                <a:gd name="T4" fmla="*/ 13 w 32"/>
                <a:gd name="T5" fmla="*/ 51 h 29"/>
                <a:gd name="T6" fmla="*/ 40 w 32"/>
                <a:gd name="T7" fmla="*/ 56 h 29"/>
                <a:gd name="T8" fmla="*/ 48 w 3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9">
                  <a:moveTo>
                    <a:pt x="0" y="23"/>
                  </a:moveTo>
                  <a:cubicBezTo>
                    <a:pt x="1" y="26"/>
                    <a:pt x="4" y="28"/>
                    <a:pt x="7" y="29"/>
                  </a:cubicBezTo>
                  <a:cubicBezTo>
                    <a:pt x="10" y="26"/>
                    <a:pt x="8" y="22"/>
                    <a:pt x="5" y="19"/>
                  </a:cubicBezTo>
                  <a:cubicBezTo>
                    <a:pt x="8" y="22"/>
                    <a:pt x="12" y="23"/>
                    <a:pt x="16" y="21"/>
                  </a:cubicBezTo>
                  <a:cubicBezTo>
                    <a:pt x="14" y="12"/>
                    <a:pt x="32" y="8"/>
                    <a:pt x="19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" name="Freeform 698"/>
            <p:cNvSpPr>
              <a:spLocks/>
            </p:cNvSpPr>
            <p:nvPr/>
          </p:nvSpPr>
          <p:spPr bwMode="auto">
            <a:xfrm>
              <a:off x="2171" y="2267"/>
              <a:ext cx="55" cy="93"/>
            </a:xfrm>
            <a:custGeom>
              <a:avLst/>
              <a:gdLst>
                <a:gd name="T0" fmla="*/ 33 w 22"/>
                <a:gd name="T1" fmla="*/ 0 h 35"/>
                <a:gd name="T2" fmla="*/ 0 w 22"/>
                <a:gd name="T3" fmla="*/ 29 h 35"/>
                <a:gd name="T4" fmla="*/ 33 w 22"/>
                <a:gd name="T5" fmla="*/ 27 h 35"/>
                <a:gd name="T6" fmla="*/ 10 w 22"/>
                <a:gd name="T7" fmla="*/ 53 h 35"/>
                <a:gd name="T8" fmla="*/ 3 w 22"/>
                <a:gd name="T9" fmla="*/ 9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5">
                  <a:moveTo>
                    <a:pt x="13" y="0"/>
                  </a:moveTo>
                  <a:cubicBezTo>
                    <a:pt x="8" y="4"/>
                    <a:pt x="3" y="6"/>
                    <a:pt x="0" y="11"/>
                  </a:cubicBezTo>
                  <a:cubicBezTo>
                    <a:pt x="4" y="11"/>
                    <a:pt x="9" y="9"/>
                    <a:pt x="13" y="10"/>
                  </a:cubicBezTo>
                  <a:cubicBezTo>
                    <a:pt x="10" y="13"/>
                    <a:pt x="6" y="16"/>
                    <a:pt x="4" y="20"/>
                  </a:cubicBezTo>
                  <a:cubicBezTo>
                    <a:pt x="22" y="20"/>
                    <a:pt x="13" y="35"/>
                    <a:pt x="1" y="3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" name="Freeform 699"/>
            <p:cNvSpPr>
              <a:spLocks/>
            </p:cNvSpPr>
            <p:nvPr/>
          </p:nvSpPr>
          <p:spPr bwMode="auto">
            <a:xfrm>
              <a:off x="2233" y="2451"/>
              <a:ext cx="38" cy="53"/>
            </a:xfrm>
            <a:custGeom>
              <a:avLst/>
              <a:gdLst>
                <a:gd name="T0" fmla="*/ 0 w 15"/>
                <a:gd name="T1" fmla="*/ 16 h 20"/>
                <a:gd name="T2" fmla="*/ 28 w 15"/>
                <a:gd name="T3" fmla="*/ 0 h 20"/>
                <a:gd name="T4" fmla="*/ 15 w 15"/>
                <a:gd name="T5" fmla="*/ 34 h 20"/>
                <a:gd name="T6" fmla="*/ 38 w 15"/>
                <a:gd name="T7" fmla="*/ 32 h 20"/>
                <a:gd name="T8" fmla="*/ 30 w 15"/>
                <a:gd name="T9" fmla="*/ 5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0">
                  <a:moveTo>
                    <a:pt x="0" y="6"/>
                  </a:moveTo>
                  <a:cubicBezTo>
                    <a:pt x="4" y="5"/>
                    <a:pt x="8" y="3"/>
                    <a:pt x="11" y="0"/>
                  </a:cubicBezTo>
                  <a:cubicBezTo>
                    <a:pt x="10" y="5"/>
                    <a:pt x="8" y="9"/>
                    <a:pt x="6" y="13"/>
                  </a:cubicBezTo>
                  <a:cubicBezTo>
                    <a:pt x="9" y="11"/>
                    <a:pt x="12" y="12"/>
                    <a:pt x="15" y="12"/>
                  </a:cubicBezTo>
                  <a:cubicBezTo>
                    <a:pt x="14" y="14"/>
                    <a:pt x="13" y="18"/>
                    <a:pt x="12" y="2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" name="Freeform 700"/>
            <p:cNvSpPr>
              <a:spLocks/>
            </p:cNvSpPr>
            <p:nvPr/>
          </p:nvSpPr>
          <p:spPr bwMode="auto">
            <a:xfrm>
              <a:off x="2273" y="2568"/>
              <a:ext cx="35" cy="29"/>
            </a:xfrm>
            <a:custGeom>
              <a:avLst/>
              <a:gdLst>
                <a:gd name="T0" fmla="*/ 15 w 14"/>
                <a:gd name="T1" fmla="*/ 29 h 11"/>
                <a:gd name="T2" fmla="*/ 35 w 14"/>
                <a:gd name="T3" fmla="*/ 8 h 11"/>
                <a:gd name="T4" fmla="*/ 0 w 14"/>
                <a:gd name="T5" fmla="*/ 1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6" y="11"/>
                  </a:moveTo>
                  <a:cubicBezTo>
                    <a:pt x="10" y="9"/>
                    <a:pt x="13" y="7"/>
                    <a:pt x="14" y="3"/>
                  </a:cubicBezTo>
                  <a:cubicBezTo>
                    <a:pt x="9" y="0"/>
                    <a:pt x="4" y="1"/>
                    <a:pt x="0" y="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" name="Freeform 701"/>
            <p:cNvSpPr>
              <a:spLocks/>
            </p:cNvSpPr>
            <p:nvPr/>
          </p:nvSpPr>
          <p:spPr bwMode="auto">
            <a:xfrm>
              <a:off x="2193" y="2525"/>
              <a:ext cx="50" cy="62"/>
            </a:xfrm>
            <a:custGeom>
              <a:avLst/>
              <a:gdLst>
                <a:gd name="T0" fmla="*/ 30 w 20"/>
                <a:gd name="T1" fmla="*/ 62 h 23"/>
                <a:gd name="T2" fmla="*/ 50 w 20"/>
                <a:gd name="T3" fmla="*/ 35 h 23"/>
                <a:gd name="T4" fmla="*/ 20 w 20"/>
                <a:gd name="T5" fmla="*/ 43 h 23"/>
                <a:gd name="T6" fmla="*/ 35 w 20"/>
                <a:gd name="T7" fmla="*/ 5 h 23"/>
                <a:gd name="T8" fmla="*/ 0 w 20"/>
                <a:gd name="T9" fmla="*/ 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6" y="21"/>
                    <a:pt x="20" y="17"/>
                    <a:pt x="20" y="13"/>
                  </a:cubicBezTo>
                  <a:cubicBezTo>
                    <a:pt x="16" y="11"/>
                    <a:pt x="12" y="14"/>
                    <a:pt x="8" y="16"/>
                  </a:cubicBezTo>
                  <a:cubicBezTo>
                    <a:pt x="11" y="12"/>
                    <a:pt x="13" y="7"/>
                    <a:pt x="14" y="2"/>
                  </a:cubicBezTo>
                  <a:cubicBezTo>
                    <a:pt x="9" y="0"/>
                    <a:pt x="4" y="1"/>
                    <a:pt x="0" y="3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" name="Freeform 702"/>
            <p:cNvSpPr>
              <a:spLocks/>
            </p:cNvSpPr>
            <p:nvPr/>
          </p:nvSpPr>
          <p:spPr bwMode="auto">
            <a:xfrm>
              <a:off x="2063" y="2155"/>
              <a:ext cx="58" cy="128"/>
            </a:xfrm>
            <a:custGeom>
              <a:avLst/>
              <a:gdLst>
                <a:gd name="T0" fmla="*/ 20 w 23"/>
                <a:gd name="T1" fmla="*/ 0 h 48"/>
                <a:gd name="T2" fmla="*/ 5 w 23"/>
                <a:gd name="T3" fmla="*/ 16 h 48"/>
                <a:gd name="T4" fmla="*/ 25 w 23"/>
                <a:gd name="T5" fmla="*/ 19 h 48"/>
                <a:gd name="T6" fmla="*/ 0 w 23"/>
                <a:gd name="T7" fmla="*/ 43 h 48"/>
                <a:gd name="T8" fmla="*/ 30 w 23"/>
                <a:gd name="T9" fmla="*/ 48 h 48"/>
                <a:gd name="T10" fmla="*/ 5 w 23"/>
                <a:gd name="T11" fmla="*/ 75 h 48"/>
                <a:gd name="T12" fmla="*/ 48 w 23"/>
                <a:gd name="T13" fmla="*/ 83 h 48"/>
                <a:gd name="T14" fmla="*/ 23 w 23"/>
                <a:gd name="T15" fmla="*/ 128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48">
                  <a:moveTo>
                    <a:pt x="8" y="0"/>
                  </a:moveTo>
                  <a:cubicBezTo>
                    <a:pt x="5" y="2"/>
                    <a:pt x="3" y="4"/>
                    <a:pt x="2" y="6"/>
                  </a:cubicBezTo>
                  <a:cubicBezTo>
                    <a:pt x="4" y="6"/>
                    <a:pt x="8" y="7"/>
                    <a:pt x="10" y="7"/>
                  </a:cubicBezTo>
                  <a:cubicBezTo>
                    <a:pt x="7" y="11"/>
                    <a:pt x="4" y="13"/>
                    <a:pt x="0" y="16"/>
                  </a:cubicBezTo>
                  <a:cubicBezTo>
                    <a:pt x="4" y="17"/>
                    <a:pt x="8" y="16"/>
                    <a:pt x="12" y="18"/>
                  </a:cubicBezTo>
                  <a:cubicBezTo>
                    <a:pt x="11" y="23"/>
                    <a:pt x="6" y="26"/>
                    <a:pt x="2" y="28"/>
                  </a:cubicBezTo>
                  <a:cubicBezTo>
                    <a:pt x="5" y="29"/>
                    <a:pt x="17" y="28"/>
                    <a:pt x="19" y="31"/>
                  </a:cubicBezTo>
                  <a:cubicBezTo>
                    <a:pt x="23" y="38"/>
                    <a:pt x="13" y="44"/>
                    <a:pt x="9" y="4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" name="Freeform 703"/>
            <p:cNvSpPr>
              <a:spLocks/>
            </p:cNvSpPr>
            <p:nvPr/>
          </p:nvSpPr>
          <p:spPr bwMode="auto">
            <a:xfrm>
              <a:off x="2281" y="2832"/>
              <a:ext cx="90" cy="77"/>
            </a:xfrm>
            <a:custGeom>
              <a:avLst/>
              <a:gdLst>
                <a:gd name="T0" fmla="*/ 88 w 36"/>
                <a:gd name="T1" fmla="*/ 77 h 29"/>
                <a:gd name="T2" fmla="*/ 88 w 36"/>
                <a:gd name="T3" fmla="*/ 56 h 29"/>
                <a:gd name="T4" fmla="*/ 60 w 36"/>
                <a:gd name="T5" fmla="*/ 72 h 29"/>
                <a:gd name="T6" fmla="*/ 68 w 36"/>
                <a:gd name="T7" fmla="*/ 53 h 29"/>
                <a:gd name="T8" fmla="*/ 50 w 36"/>
                <a:gd name="T9" fmla="*/ 58 h 29"/>
                <a:gd name="T10" fmla="*/ 53 w 36"/>
                <a:gd name="T11" fmla="*/ 29 h 29"/>
                <a:gd name="T12" fmla="*/ 20 w 36"/>
                <a:gd name="T13" fmla="*/ 48 h 29"/>
                <a:gd name="T14" fmla="*/ 33 w 36"/>
                <a:gd name="T15" fmla="*/ 8 h 29"/>
                <a:gd name="T16" fmla="*/ 0 w 36"/>
                <a:gd name="T17" fmla="*/ 13 h 29"/>
                <a:gd name="T18" fmla="*/ 5 w 3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9">
                  <a:moveTo>
                    <a:pt x="35" y="29"/>
                  </a:moveTo>
                  <a:cubicBezTo>
                    <a:pt x="36" y="27"/>
                    <a:pt x="35" y="23"/>
                    <a:pt x="35" y="21"/>
                  </a:cubicBezTo>
                  <a:cubicBezTo>
                    <a:pt x="31" y="21"/>
                    <a:pt x="27" y="24"/>
                    <a:pt x="24" y="27"/>
                  </a:cubicBezTo>
                  <a:cubicBezTo>
                    <a:pt x="27" y="24"/>
                    <a:pt x="26" y="23"/>
                    <a:pt x="27" y="20"/>
                  </a:cubicBezTo>
                  <a:cubicBezTo>
                    <a:pt x="25" y="21"/>
                    <a:pt x="22" y="21"/>
                    <a:pt x="20" y="22"/>
                  </a:cubicBezTo>
                  <a:cubicBezTo>
                    <a:pt x="21" y="19"/>
                    <a:pt x="21" y="15"/>
                    <a:pt x="21" y="11"/>
                  </a:cubicBezTo>
                  <a:cubicBezTo>
                    <a:pt x="16" y="12"/>
                    <a:pt x="13" y="16"/>
                    <a:pt x="8" y="18"/>
                  </a:cubicBezTo>
                  <a:cubicBezTo>
                    <a:pt x="12" y="14"/>
                    <a:pt x="17" y="8"/>
                    <a:pt x="13" y="3"/>
                  </a:cubicBezTo>
                  <a:cubicBezTo>
                    <a:pt x="9" y="4"/>
                    <a:pt x="5" y="6"/>
                    <a:pt x="0" y="5"/>
                  </a:cubicBezTo>
                  <a:cubicBezTo>
                    <a:pt x="0" y="3"/>
                    <a:pt x="1" y="2"/>
                    <a:pt x="2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" name="Freeform 704"/>
            <p:cNvSpPr>
              <a:spLocks/>
            </p:cNvSpPr>
            <p:nvPr/>
          </p:nvSpPr>
          <p:spPr bwMode="auto">
            <a:xfrm>
              <a:off x="2721" y="3056"/>
              <a:ext cx="105" cy="40"/>
            </a:xfrm>
            <a:custGeom>
              <a:avLst/>
              <a:gdLst>
                <a:gd name="T0" fmla="*/ 0 w 42"/>
                <a:gd name="T1" fmla="*/ 11 h 15"/>
                <a:gd name="T2" fmla="*/ 25 w 42"/>
                <a:gd name="T3" fmla="*/ 0 h 15"/>
                <a:gd name="T4" fmla="*/ 25 w 42"/>
                <a:gd name="T5" fmla="*/ 29 h 15"/>
                <a:gd name="T6" fmla="*/ 53 w 42"/>
                <a:gd name="T7" fmla="*/ 13 h 15"/>
                <a:gd name="T8" fmla="*/ 58 w 42"/>
                <a:gd name="T9" fmla="*/ 27 h 15"/>
                <a:gd name="T10" fmla="*/ 95 w 42"/>
                <a:gd name="T11" fmla="*/ 13 h 15"/>
                <a:gd name="T12" fmla="*/ 105 w 42"/>
                <a:gd name="T13" fmla="*/ 4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15">
                  <a:moveTo>
                    <a:pt x="0" y="4"/>
                  </a:moveTo>
                  <a:cubicBezTo>
                    <a:pt x="4" y="4"/>
                    <a:pt x="7" y="2"/>
                    <a:pt x="10" y="0"/>
                  </a:cubicBezTo>
                  <a:cubicBezTo>
                    <a:pt x="9" y="4"/>
                    <a:pt x="8" y="8"/>
                    <a:pt x="10" y="11"/>
                  </a:cubicBezTo>
                  <a:cubicBezTo>
                    <a:pt x="14" y="10"/>
                    <a:pt x="18" y="7"/>
                    <a:pt x="21" y="5"/>
                  </a:cubicBezTo>
                  <a:cubicBezTo>
                    <a:pt x="21" y="6"/>
                    <a:pt x="23" y="9"/>
                    <a:pt x="23" y="10"/>
                  </a:cubicBezTo>
                  <a:cubicBezTo>
                    <a:pt x="29" y="12"/>
                    <a:pt x="33" y="6"/>
                    <a:pt x="38" y="5"/>
                  </a:cubicBezTo>
                  <a:cubicBezTo>
                    <a:pt x="38" y="9"/>
                    <a:pt x="40" y="13"/>
                    <a:pt x="42" y="15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" name="Freeform 705"/>
            <p:cNvSpPr>
              <a:spLocks/>
            </p:cNvSpPr>
            <p:nvPr/>
          </p:nvSpPr>
          <p:spPr bwMode="auto">
            <a:xfrm>
              <a:off x="2331" y="1717"/>
              <a:ext cx="77" cy="72"/>
            </a:xfrm>
            <a:custGeom>
              <a:avLst/>
              <a:gdLst>
                <a:gd name="T0" fmla="*/ 0 w 31"/>
                <a:gd name="T1" fmla="*/ 48 h 27"/>
                <a:gd name="T2" fmla="*/ 12 w 31"/>
                <a:gd name="T3" fmla="*/ 21 h 27"/>
                <a:gd name="T4" fmla="*/ 17 w 31"/>
                <a:gd name="T5" fmla="*/ 51 h 27"/>
                <a:gd name="T6" fmla="*/ 35 w 31"/>
                <a:gd name="T7" fmla="*/ 24 h 27"/>
                <a:gd name="T8" fmla="*/ 70 w 3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7">
                  <a:moveTo>
                    <a:pt x="0" y="18"/>
                  </a:moveTo>
                  <a:cubicBezTo>
                    <a:pt x="2" y="15"/>
                    <a:pt x="3" y="12"/>
                    <a:pt x="5" y="8"/>
                  </a:cubicBezTo>
                  <a:cubicBezTo>
                    <a:pt x="5" y="12"/>
                    <a:pt x="5" y="16"/>
                    <a:pt x="7" y="19"/>
                  </a:cubicBezTo>
                  <a:cubicBezTo>
                    <a:pt x="11" y="18"/>
                    <a:pt x="14" y="14"/>
                    <a:pt x="14" y="9"/>
                  </a:cubicBezTo>
                  <a:cubicBezTo>
                    <a:pt x="17" y="27"/>
                    <a:pt x="31" y="15"/>
                    <a:pt x="28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" name="Freeform 706"/>
            <p:cNvSpPr>
              <a:spLocks/>
            </p:cNvSpPr>
            <p:nvPr/>
          </p:nvSpPr>
          <p:spPr bwMode="auto">
            <a:xfrm>
              <a:off x="2446" y="1677"/>
              <a:ext cx="37" cy="43"/>
            </a:xfrm>
            <a:custGeom>
              <a:avLst/>
              <a:gdLst>
                <a:gd name="T0" fmla="*/ 35 w 15"/>
                <a:gd name="T1" fmla="*/ 3 h 16"/>
                <a:gd name="T2" fmla="*/ 10 w 15"/>
                <a:gd name="T3" fmla="*/ 13 h 16"/>
                <a:gd name="T4" fmla="*/ 37 w 15"/>
                <a:gd name="T5" fmla="*/ 35 h 16"/>
                <a:gd name="T6" fmla="*/ 0 w 15"/>
                <a:gd name="T7" fmla="*/ 38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6">
                  <a:moveTo>
                    <a:pt x="14" y="1"/>
                  </a:moveTo>
                  <a:cubicBezTo>
                    <a:pt x="10" y="0"/>
                    <a:pt x="6" y="1"/>
                    <a:pt x="4" y="5"/>
                  </a:cubicBezTo>
                  <a:cubicBezTo>
                    <a:pt x="8" y="8"/>
                    <a:pt x="13" y="9"/>
                    <a:pt x="15" y="13"/>
                  </a:cubicBezTo>
                  <a:cubicBezTo>
                    <a:pt x="11" y="16"/>
                    <a:pt x="5" y="16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" name="Freeform 707"/>
            <p:cNvSpPr>
              <a:spLocks/>
            </p:cNvSpPr>
            <p:nvPr/>
          </p:nvSpPr>
          <p:spPr bwMode="auto">
            <a:xfrm>
              <a:off x="2768" y="1421"/>
              <a:ext cx="155" cy="232"/>
            </a:xfrm>
            <a:custGeom>
              <a:avLst/>
              <a:gdLst>
                <a:gd name="T0" fmla="*/ 145 w 62"/>
                <a:gd name="T1" fmla="*/ 0 h 87"/>
                <a:gd name="T2" fmla="*/ 153 w 62"/>
                <a:gd name="T3" fmla="*/ 24 h 87"/>
                <a:gd name="T4" fmla="*/ 148 w 62"/>
                <a:gd name="T5" fmla="*/ 72 h 87"/>
                <a:gd name="T6" fmla="*/ 100 w 62"/>
                <a:gd name="T7" fmla="*/ 123 h 87"/>
                <a:gd name="T8" fmla="*/ 60 w 62"/>
                <a:gd name="T9" fmla="*/ 184 h 87"/>
                <a:gd name="T10" fmla="*/ 0 w 62"/>
                <a:gd name="T11" fmla="*/ 232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87">
                  <a:moveTo>
                    <a:pt x="58" y="0"/>
                  </a:moveTo>
                  <a:cubicBezTo>
                    <a:pt x="59" y="4"/>
                    <a:pt x="61" y="6"/>
                    <a:pt x="61" y="9"/>
                  </a:cubicBezTo>
                  <a:cubicBezTo>
                    <a:pt x="62" y="15"/>
                    <a:pt x="60" y="21"/>
                    <a:pt x="59" y="27"/>
                  </a:cubicBezTo>
                  <a:cubicBezTo>
                    <a:pt x="55" y="37"/>
                    <a:pt x="47" y="39"/>
                    <a:pt x="40" y="46"/>
                  </a:cubicBezTo>
                  <a:cubicBezTo>
                    <a:pt x="33" y="53"/>
                    <a:pt x="29" y="61"/>
                    <a:pt x="24" y="69"/>
                  </a:cubicBezTo>
                  <a:cubicBezTo>
                    <a:pt x="19" y="79"/>
                    <a:pt x="11" y="83"/>
                    <a:pt x="0" y="87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8" name="Freeform 708"/>
            <p:cNvSpPr>
              <a:spLocks/>
            </p:cNvSpPr>
            <p:nvPr/>
          </p:nvSpPr>
          <p:spPr bwMode="auto">
            <a:xfrm>
              <a:off x="2908" y="1424"/>
              <a:ext cx="33" cy="48"/>
            </a:xfrm>
            <a:custGeom>
              <a:avLst/>
              <a:gdLst>
                <a:gd name="T0" fmla="*/ 15 w 13"/>
                <a:gd name="T1" fmla="*/ 0 h 18"/>
                <a:gd name="T2" fmla="*/ 0 w 13"/>
                <a:gd name="T3" fmla="*/ 8 h 18"/>
                <a:gd name="T4" fmla="*/ 23 w 13"/>
                <a:gd name="T5" fmla="*/ 13 h 18"/>
                <a:gd name="T6" fmla="*/ 5 w 13"/>
                <a:gd name="T7" fmla="*/ 24 h 18"/>
                <a:gd name="T8" fmla="*/ 3 w 13"/>
                <a:gd name="T9" fmla="*/ 4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cubicBezTo>
                    <a:pt x="4" y="0"/>
                    <a:pt x="2" y="0"/>
                    <a:pt x="0" y="3"/>
                  </a:cubicBezTo>
                  <a:cubicBezTo>
                    <a:pt x="2" y="5"/>
                    <a:pt x="6" y="4"/>
                    <a:pt x="9" y="5"/>
                  </a:cubicBezTo>
                  <a:cubicBezTo>
                    <a:pt x="7" y="7"/>
                    <a:pt x="4" y="8"/>
                    <a:pt x="2" y="9"/>
                  </a:cubicBezTo>
                  <a:cubicBezTo>
                    <a:pt x="13" y="10"/>
                    <a:pt x="8" y="15"/>
                    <a:pt x="1" y="18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9" name="Freeform 709"/>
            <p:cNvSpPr>
              <a:spLocks/>
            </p:cNvSpPr>
            <p:nvPr/>
          </p:nvSpPr>
          <p:spPr bwMode="auto">
            <a:xfrm>
              <a:off x="2771" y="1608"/>
              <a:ext cx="52" cy="56"/>
            </a:xfrm>
            <a:custGeom>
              <a:avLst/>
              <a:gdLst>
                <a:gd name="T0" fmla="*/ 0 w 21"/>
                <a:gd name="T1" fmla="*/ 48 h 21"/>
                <a:gd name="T2" fmla="*/ 5 w 21"/>
                <a:gd name="T3" fmla="*/ 32 h 21"/>
                <a:gd name="T4" fmla="*/ 15 w 21"/>
                <a:gd name="T5" fmla="*/ 45 h 21"/>
                <a:gd name="T6" fmla="*/ 22 w 21"/>
                <a:gd name="T7" fmla="*/ 24 h 21"/>
                <a:gd name="T8" fmla="*/ 40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0" y="18"/>
                  </a:moveTo>
                  <a:cubicBezTo>
                    <a:pt x="1" y="16"/>
                    <a:pt x="1" y="14"/>
                    <a:pt x="2" y="12"/>
                  </a:cubicBezTo>
                  <a:cubicBezTo>
                    <a:pt x="3" y="14"/>
                    <a:pt x="4" y="16"/>
                    <a:pt x="6" y="17"/>
                  </a:cubicBezTo>
                  <a:cubicBezTo>
                    <a:pt x="8" y="14"/>
                    <a:pt x="8" y="11"/>
                    <a:pt x="9" y="9"/>
                  </a:cubicBezTo>
                  <a:cubicBezTo>
                    <a:pt x="16" y="21"/>
                    <a:pt x="21" y="7"/>
                    <a:pt x="16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10" name="Freeform 710"/>
            <p:cNvSpPr>
              <a:spLocks/>
            </p:cNvSpPr>
            <p:nvPr/>
          </p:nvSpPr>
          <p:spPr bwMode="auto">
            <a:xfrm>
              <a:off x="2998" y="1555"/>
              <a:ext cx="83" cy="128"/>
            </a:xfrm>
            <a:custGeom>
              <a:avLst/>
              <a:gdLst>
                <a:gd name="T0" fmla="*/ 83 w 33"/>
                <a:gd name="T1" fmla="*/ 0 h 48"/>
                <a:gd name="T2" fmla="*/ 8 w 33"/>
                <a:gd name="T3" fmla="*/ 128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48">
                  <a:moveTo>
                    <a:pt x="33" y="0"/>
                  </a:moveTo>
                  <a:cubicBezTo>
                    <a:pt x="28" y="22"/>
                    <a:pt x="0" y="22"/>
                    <a:pt x="3" y="48"/>
                  </a:cubicBezTo>
                </a:path>
              </a:pathLst>
            </a:custGeom>
            <a:noFill/>
            <a:ln w="7938" cap="flat">
              <a:solidFill>
                <a:srgbClr val="CBA13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11" name="Freeform 711"/>
            <p:cNvSpPr>
              <a:spLocks/>
            </p:cNvSpPr>
            <p:nvPr/>
          </p:nvSpPr>
          <p:spPr bwMode="auto">
            <a:xfrm>
              <a:off x="2998" y="1611"/>
              <a:ext cx="30" cy="53"/>
            </a:xfrm>
            <a:custGeom>
              <a:avLst/>
              <a:gdLst>
                <a:gd name="T0" fmla="*/ 20 w 12"/>
                <a:gd name="T1" fmla="*/ 53 h 20"/>
                <a:gd name="T2" fmla="*/ 0 w 12"/>
                <a:gd name="T3" fmla="*/ 40 h 20"/>
                <a:gd name="T4" fmla="*/ 30 w 12"/>
                <a:gd name="T5" fmla="*/ 45 h 20"/>
                <a:gd name="T6" fmla="*/ 0 w 12"/>
                <a:gd name="T7" fmla="*/ 8 h 20"/>
                <a:gd name="T8" fmla="*/ 8 w 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8" y="20"/>
                  </a:moveTo>
                  <a:cubicBezTo>
                    <a:pt x="4" y="20"/>
                    <a:pt x="1" y="20"/>
                    <a:pt x="0" y="15"/>
                  </a:cubicBezTo>
                  <a:cubicBezTo>
                    <a:pt x="4" y="14"/>
                    <a:pt x="8" y="15"/>
                    <a:pt x="12" y="17"/>
                  </a:cubicBezTo>
                  <a:cubicBezTo>
                    <a:pt x="9" y="13"/>
                    <a:pt x="3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12" name="Freeform 712"/>
            <p:cNvSpPr>
              <a:spLocks/>
            </p:cNvSpPr>
            <p:nvPr/>
          </p:nvSpPr>
          <p:spPr bwMode="auto">
            <a:xfrm>
              <a:off x="3041" y="1557"/>
              <a:ext cx="55" cy="43"/>
            </a:xfrm>
            <a:custGeom>
              <a:avLst/>
              <a:gdLst>
                <a:gd name="T0" fmla="*/ 55 w 22"/>
                <a:gd name="T1" fmla="*/ 16 h 16"/>
                <a:gd name="T2" fmla="*/ 23 w 22"/>
                <a:gd name="T3" fmla="*/ 8 h 16"/>
                <a:gd name="T4" fmla="*/ 50 w 22"/>
                <a:gd name="T5" fmla="*/ 40 h 16"/>
                <a:gd name="T6" fmla="*/ 0 w 22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6">
                  <a:moveTo>
                    <a:pt x="22" y="6"/>
                  </a:moveTo>
                  <a:cubicBezTo>
                    <a:pt x="17" y="2"/>
                    <a:pt x="13" y="0"/>
                    <a:pt x="9" y="3"/>
                  </a:cubicBezTo>
                  <a:cubicBezTo>
                    <a:pt x="13" y="6"/>
                    <a:pt x="19" y="9"/>
                    <a:pt x="20" y="15"/>
                  </a:cubicBezTo>
                  <a:cubicBezTo>
                    <a:pt x="14" y="15"/>
                    <a:pt x="5" y="16"/>
                    <a:pt x="0" y="11"/>
                  </a:cubicBezTo>
                </a:path>
              </a:pathLst>
            </a:custGeom>
            <a:noFill/>
            <a:ln w="12700" cap="flat">
              <a:solidFill>
                <a:srgbClr val="FEEBB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grpSp>
        <p:nvGrpSpPr>
          <p:cNvPr id="515" name="Group 718"/>
          <p:cNvGrpSpPr>
            <a:grpSpLocks noChangeAspect="1"/>
          </p:cNvGrpSpPr>
          <p:nvPr/>
        </p:nvGrpSpPr>
        <p:grpSpPr bwMode="auto">
          <a:xfrm>
            <a:off x="2002772" y="4683720"/>
            <a:ext cx="381816" cy="329206"/>
            <a:chOff x="1863" y="771"/>
            <a:chExt cx="1884" cy="1624"/>
          </a:xfrm>
        </p:grpSpPr>
        <p:sp>
          <p:nvSpPr>
            <p:cNvPr id="757" name="Freeform 719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solidFill>
              <a:srgbClr val="B5D281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8" name="Freeform 720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9" name="Freeform 721"/>
            <p:cNvSpPr>
              <a:spLocks/>
            </p:cNvSpPr>
            <p:nvPr/>
          </p:nvSpPr>
          <p:spPr bwMode="auto">
            <a:xfrm>
              <a:off x="2556" y="778"/>
              <a:ext cx="92" cy="132"/>
            </a:xfrm>
            <a:custGeom>
              <a:avLst/>
              <a:gdLst>
                <a:gd name="T0" fmla="*/ 9 w 101"/>
                <a:gd name="T1" fmla="*/ 8 h 145"/>
                <a:gd name="T2" fmla="*/ 11 w 101"/>
                <a:gd name="T3" fmla="*/ 49 h 145"/>
                <a:gd name="T4" fmla="*/ 16 w 101"/>
                <a:gd name="T5" fmla="*/ 86 h 145"/>
                <a:gd name="T6" fmla="*/ 52 w 101"/>
                <a:gd name="T7" fmla="*/ 106 h 145"/>
                <a:gd name="T8" fmla="*/ 72 w 101"/>
                <a:gd name="T9" fmla="*/ 118 h 145"/>
                <a:gd name="T10" fmla="*/ 86 w 101"/>
                <a:gd name="T11" fmla="*/ 132 h 145"/>
                <a:gd name="T12" fmla="*/ 59 w 101"/>
                <a:gd name="T13" fmla="*/ 93 h 145"/>
                <a:gd name="T14" fmla="*/ 35 w 101"/>
                <a:gd name="T15" fmla="*/ 51 h 145"/>
                <a:gd name="T16" fmla="*/ 29 w 101"/>
                <a:gd name="T17" fmla="*/ 13 h 145"/>
                <a:gd name="T18" fmla="*/ 8 w 101"/>
                <a:gd name="T19" fmla="*/ 1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5">
                  <a:moveTo>
                    <a:pt x="10" y="9"/>
                  </a:moveTo>
                  <a:cubicBezTo>
                    <a:pt x="15" y="29"/>
                    <a:pt x="21" y="34"/>
                    <a:pt x="12" y="54"/>
                  </a:cubicBezTo>
                  <a:cubicBezTo>
                    <a:pt x="4" y="69"/>
                    <a:pt x="3" y="84"/>
                    <a:pt x="18" y="95"/>
                  </a:cubicBezTo>
                  <a:cubicBezTo>
                    <a:pt x="29" y="104"/>
                    <a:pt x="44" y="109"/>
                    <a:pt x="57" y="116"/>
                  </a:cubicBezTo>
                  <a:cubicBezTo>
                    <a:pt x="65" y="119"/>
                    <a:pt x="72" y="123"/>
                    <a:pt x="79" y="130"/>
                  </a:cubicBezTo>
                  <a:cubicBezTo>
                    <a:pt x="84" y="135"/>
                    <a:pt x="88" y="144"/>
                    <a:pt x="94" y="145"/>
                  </a:cubicBezTo>
                  <a:cubicBezTo>
                    <a:pt x="101" y="133"/>
                    <a:pt x="73" y="109"/>
                    <a:pt x="65" y="102"/>
                  </a:cubicBezTo>
                  <a:cubicBezTo>
                    <a:pt x="52" y="89"/>
                    <a:pt x="40" y="75"/>
                    <a:pt x="38" y="56"/>
                  </a:cubicBezTo>
                  <a:cubicBezTo>
                    <a:pt x="37" y="42"/>
                    <a:pt x="39" y="27"/>
                    <a:pt x="32" y="14"/>
                  </a:cubicBezTo>
                  <a:cubicBezTo>
                    <a:pt x="25" y="2"/>
                    <a:pt x="0" y="0"/>
                    <a:pt x="9" y="1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0" name="Freeform 722"/>
            <p:cNvSpPr>
              <a:spLocks/>
            </p:cNvSpPr>
            <p:nvPr/>
          </p:nvSpPr>
          <p:spPr bwMode="auto">
            <a:xfrm>
              <a:off x="2561" y="1036"/>
              <a:ext cx="79" cy="192"/>
            </a:xfrm>
            <a:custGeom>
              <a:avLst/>
              <a:gdLst>
                <a:gd name="T0" fmla="*/ 2 w 87"/>
                <a:gd name="T1" fmla="*/ 0 h 211"/>
                <a:gd name="T2" fmla="*/ 10 w 87"/>
                <a:gd name="T3" fmla="*/ 45 h 211"/>
                <a:gd name="T4" fmla="*/ 36 w 87"/>
                <a:gd name="T5" fmla="*/ 87 h 211"/>
                <a:gd name="T6" fmla="*/ 79 w 87"/>
                <a:gd name="T7" fmla="*/ 192 h 211"/>
                <a:gd name="T8" fmla="*/ 56 w 87"/>
                <a:gd name="T9" fmla="*/ 126 h 211"/>
                <a:gd name="T10" fmla="*/ 43 w 87"/>
                <a:gd name="T11" fmla="*/ 78 h 211"/>
                <a:gd name="T12" fmla="*/ 0 w 87"/>
                <a:gd name="T13" fmla="*/ 9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11">
                  <a:moveTo>
                    <a:pt x="2" y="0"/>
                  </a:moveTo>
                  <a:cubicBezTo>
                    <a:pt x="2" y="19"/>
                    <a:pt x="0" y="33"/>
                    <a:pt x="11" y="50"/>
                  </a:cubicBezTo>
                  <a:cubicBezTo>
                    <a:pt x="22" y="65"/>
                    <a:pt x="33" y="77"/>
                    <a:pt x="40" y="96"/>
                  </a:cubicBezTo>
                  <a:cubicBezTo>
                    <a:pt x="55" y="138"/>
                    <a:pt x="53" y="178"/>
                    <a:pt x="87" y="211"/>
                  </a:cubicBezTo>
                  <a:cubicBezTo>
                    <a:pt x="79" y="186"/>
                    <a:pt x="68" y="164"/>
                    <a:pt x="62" y="138"/>
                  </a:cubicBezTo>
                  <a:cubicBezTo>
                    <a:pt x="58" y="121"/>
                    <a:pt x="54" y="101"/>
                    <a:pt x="47" y="86"/>
                  </a:cubicBezTo>
                  <a:cubicBezTo>
                    <a:pt x="36" y="61"/>
                    <a:pt x="0" y="38"/>
                    <a:pt x="0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1" name="Freeform 723"/>
            <p:cNvSpPr>
              <a:spLocks/>
            </p:cNvSpPr>
            <p:nvPr/>
          </p:nvSpPr>
          <p:spPr bwMode="auto">
            <a:xfrm>
              <a:off x="2643" y="1067"/>
              <a:ext cx="20" cy="24"/>
            </a:xfrm>
            <a:custGeom>
              <a:avLst/>
              <a:gdLst>
                <a:gd name="T0" fmla="*/ 4 w 22"/>
                <a:gd name="T1" fmla="*/ 0 h 27"/>
                <a:gd name="T2" fmla="*/ 20 w 22"/>
                <a:gd name="T3" fmla="*/ 19 h 27"/>
                <a:gd name="T4" fmla="*/ 6 w 22"/>
                <a:gd name="T5" fmla="*/ 24 h 27"/>
                <a:gd name="T6" fmla="*/ 2 w 22"/>
                <a:gd name="T7" fmla="*/ 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7">
                  <a:moveTo>
                    <a:pt x="4" y="0"/>
                  </a:moveTo>
                  <a:cubicBezTo>
                    <a:pt x="2" y="13"/>
                    <a:pt x="9" y="23"/>
                    <a:pt x="22" y="21"/>
                  </a:cubicBezTo>
                  <a:cubicBezTo>
                    <a:pt x="20" y="22"/>
                    <a:pt x="12" y="24"/>
                    <a:pt x="7" y="27"/>
                  </a:cubicBezTo>
                  <a:cubicBezTo>
                    <a:pt x="0" y="23"/>
                    <a:pt x="1" y="15"/>
                    <a:pt x="2" y="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2" name="Freeform 724"/>
            <p:cNvSpPr>
              <a:spLocks/>
            </p:cNvSpPr>
            <p:nvPr/>
          </p:nvSpPr>
          <p:spPr bwMode="auto">
            <a:xfrm>
              <a:off x="2277" y="1328"/>
              <a:ext cx="30" cy="46"/>
            </a:xfrm>
            <a:custGeom>
              <a:avLst/>
              <a:gdLst>
                <a:gd name="T0" fmla="*/ 0 w 33"/>
                <a:gd name="T1" fmla="*/ 37 h 50"/>
                <a:gd name="T2" fmla="*/ 23 w 33"/>
                <a:gd name="T3" fmla="*/ 0 h 50"/>
                <a:gd name="T4" fmla="*/ 5 w 33"/>
                <a:gd name="T5" fmla="*/ 3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0">
                  <a:moveTo>
                    <a:pt x="0" y="40"/>
                  </a:moveTo>
                  <a:cubicBezTo>
                    <a:pt x="23" y="50"/>
                    <a:pt x="27" y="13"/>
                    <a:pt x="25" y="0"/>
                  </a:cubicBezTo>
                  <a:cubicBezTo>
                    <a:pt x="33" y="20"/>
                    <a:pt x="33" y="44"/>
                    <a:pt x="5" y="4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3" name="Freeform 725"/>
            <p:cNvSpPr>
              <a:spLocks/>
            </p:cNvSpPr>
            <p:nvPr/>
          </p:nvSpPr>
          <p:spPr bwMode="auto">
            <a:xfrm>
              <a:off x="1925" y="1155"/>
              <a:ext cx="83" cy="105"/>
            </a:xfrm>
            <a:custGeom>
              <a:avLst/>
              <a:gdLst>
                <a:gd name="T0" fmla="*/ 51 w 92"/>
                <a:gd name="T1" fmla="*/ 16 h 115"/>
                <a:gd name="T2" fmla="*/ 16 w 92"/>
                <a:gd name="T3" fmla="*/ 37 h 115"/>
                <a:gd name="T4" fmla="*/ 1 w 92"/>
                <a:gd name="T5" fmla="*/ 50 h 115"/>
                <a:gd name="T6" fmla="*/ 23 w 92"/>
                <a:gd name="T7" fmla="*/ 63 h 115"/>
                <a:gd name="T8" fmla="*/ 64 w 92"/>
                <a:gd name="T9" fmla="*/ 86 h 115"/>
                <a:gd name="T10" fmla="*/ 62 w 92"/>
                <a:gd name="T11" fmla="*/ 55 h 115"/>
                <a:gd name="T12" fmla="*/ 80 w 92"/>
                <a:gd name="T13" fmla="*/ 44 h 115"/>
                <a:gd name="T14" fmla="*/ 62 w 92"/>
                <a:gd name="T15" fmla="*/ 27 h 115"/>
                <a:gd name="T16" fmla="*/ 51 w 92"/>
                <a:gd name="T17" fmla="*/ 1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115">
                  <a:moveTo>
                    <a:pt x="56" y="17"/>
                  </a:moveTo>
                  <a:cubicBezTo>
                    <a:pt x="31" y="0"/>
                    <a:pt x="30" y="28"/>
                    <a:pt x="18" y="40"/>
                  </a:cubicBezTo>
                  <a:cubicBezTo>
                    <a:pt x="13" y="44"/>
                    <a:pt x="2" y="50"/>
                    <a:pt x="1" y="55"/>
                  </a:cubicBezTo>
                  <a:cubicBezTo>
                    <a:pt x="0" y="66"/>
                    <a:pt x="18" y="66"/>
                    <a:pt x="26" y="69"/>
                  </a:cubicBezTo>
                  <a:cubicBezTo>
                    <a:pt x="34" y="73"/>
                    <a:pt x="65" y="115"/>
                    <a:pt x="71" y="94"/>
                  </a:cubicBezTo>
                  <a:cubicBezTo>
                    <a:pt x="73" y="83"/>
                    <a:pt x="56" y="72"/>
                    <a:pt x="69" y="60"/>
                  </a:cubicBezTo>
                  <a:cubicBezTo>
                    <a:pt x="76" y="54"/>
                    <a:pt x="92" y="60"/>
                    <a:pt x="89" y="48"/>
                  </a:cubicBezTo>
                  <a:cubicBezTo>
                    <a:pt x="88" y="42"/>
                    <a:pt x="74" y="34"/>
                    <a:pt x="69" y="30"/>
                  </a:cubicBezTo>
                  <a:cubicBezTo>
                    <a:pt x="64" y="25"/>
                    <a:pt x="63" y="19"/>
                    <a:pt x="56" y="1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4" name="Freeform 726"/>
            <p:cNvSpPr>
              <a:spLocks/>
            </p:cNvSpPr>
            <p:nvPr/>
          </p:nvSpPr>
          <p:spPr bwMode="auto">
            <a:xfrm>
              <a:off x="2017" y="1314"/>
              <a:ext cx="56" cy="71"/>
            </a:xfrm>
            <a:custGeom>
              <a:avLst/>
              <a:gdLst>
                <a:gd name="T0" fmla="*/ 4 w 62"/>
                <a:gd name="T1" fmla="*/ 70 h 78"/>
                <a:gd name="T2" fmla="*/ 31 w 62"/>
                <a:gd name="T3" fmla="*/ 37 h 78"/>
                <a:gd name="T4" fmla="*/ 56 w 62"/>
                <a:gd name="T5" fmla="*/ 0 h 78"/>
                <a:gd name="T6" fmla="*/ 25 w 62"/>
                <a:gd name="T7" fmla="*/ 32 h 78"/>
                <a:gd name="T8" fmla="*/ 0 w 62"/>
                <a:gd name="T9" fmla="*/ 7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8">
                  <a:moveTo>
                    <a:pt x="4" y="77"/>
                  </a:moveTo>
                  <a:cubicBezTo>
                    <a:pt x="17" y="78"/>
                    <a:pt x="29" y="51"/>
                    <a:pt x="34" y="41"/>
                  </a:cubicBezTo>
                  <a:cubicBezTo>
                    <a:pt x="41" y="24"/>
                    <a:pt x="46" y="11"/>
                    <a:pt x="62" y="0"/>
                  </a:cubicBezTo>
                  <a:cubicBezTo>
                    <a:pt x="50" y="12"/>
                    <a:pt x="37" y="18"/>
                    <a:pt x="28" y="35"/>
                  </a:cubicBezTo>
                  <a:cubicBezTo>
                    <a:pt x="20" y="51"/>
                    <a:pt x="12" y="66"/>
                    <a:pt x="0" y="7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5" name="Freeform 727"/>
            <p:cNvSpPr>
              <a:spLocks/>
            </p:cNvSpPr>
            <p:nvPr/>
          </p:nvSpPr>
          <p:spPr bwMode="auto">
            <a:xfrm>
              <a:off x="3367" y="978"/>
              <a:ext cx="103" cy="74"/>
            </a:xfrm>
            <a:custGeom>
              <a:avLst/>
              <a:gdLst>
                <a:gd name="T0" fmla="*/ 99 w 113"/>
                <a:gd name="T1" fmla="*/ 31 h 82"/>
                <a:gd name="T2" fmla="*/ 97 w 113"/>
                <a:gd name="T3" fmla="*/ 23 h 82"/>
                <a:gd name="T4" fmla="*/ 87 w 113"/>
                <a:gd name="T5" fmla="*/ 27 h 82"/>
                <a:gd name="T6" fmla="*/ 72 w 113"/>
                <a:gd name="T7" fmla="*/ 5 h 82"/>
                <a:gd name="T8" fmla="*/ 43 w 113"/>
                <a:gd name="T9" fmla="*/ 23 h 82"/>
                <a:gd name="T10" fmla="*/ 25 w 113"/>
                <a:gd name="T11" fmla="*/ 58 h 82"/>
                <a:gd name="T12" fmla="*/ 0 w 113"/>
                <a:gd name="T13" fmla="*/ 74 h 82"/>
                <a:gd name="T14" fmla="*/ 57 w 113"/>
                <a:gd name="T15" fmla="*/ 32 h 82"/>
                <a:gd name="T16" fmla="*/ 81 w 113"/>
                <a:gd name="T17" fmla="*/ 39 h 82"/>
                <a:gd name="T18" fmla="*/ 99 w 113"/>
                <a:gd name="T19" fmla="*/ 29 h 82"/>
                <a:gd name="T20" fmla="*/ 99 w 113"/>
                <a:gd name="T21" fmla="*/ 32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82">
                  <a:moveTo>
                    <a:pt x="109" y="34"/>
                  </a:moveTo>
                  <a:cubicBezTo>
                    <a:pt x="113" y="31"/>
                    <a:pt x="110" y="27"/>
                    <a:pt x="106" y="26"/>
                  </a:cubicBezTo>
                  <a:cubicBezTo>
                    <a:pt x="102" y="25"/>
                    <a:pt x="98" y="28"/>
                    <a:pt x="95" y="30"/>
                  </a:cubicBezTo>
                  <a:cubicBezTo>
                    <a:pt x="92" y="20"/>
                    <a:pt x="90" y="11"/>
                    <a:pt x="79" y="6"/>
                  </a:cubicBezTo>
                  <a:cubicBezTo>
                    <a:pt x="64" y="0"/>
                    <a:pt x="54" y="12"/>
                    <a:pt x="47" y="26"/>
                  </a:cubicBezTo>
                  <a:cubicBezTo>
                    <a:pt x="41" y="39"/>
                    <a:pt x="36" y="53"/>
                    <a:pt x="27" y="64"/>
                  </a:cubicBezTo>
                  <a:cubicBezTo>
                    <a:pt x="20" y="74"/>
                    <a:pt x="9" y="78"/>
                    <a:pt x="0" y="82"/>
                  </a:cubicBezTo>
                  <a:cubicBezTo>
                    <a:pt x="25" y="81"/>
                    <a:pt x="46" y="54"/>
                    <a:pt x="62" y="36"/>
                  </a:cubicBezTo>
                  <a:cubicBezTo>
                    <a:pt x="72" y="25"/>
                    <a:pt x="94" y="20"/>
                    <a:pt x="89" y="43"/>
                  </a:cubicBezTo>
                  <a:cubicBezTo>
                    <a:pt x="97" y="41"/>
                    <a:pt x="100" y="33"/>
                    <a:pt x="109" y="32"/>
                  </a:cubicBezTo>
                  <a:cubicBezTo>
                    <a:pt x="109" y="33"/>
                    <a:pt x="109" y="34"/>
                    <a:pt x="109" y="3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6" name="Freeform 728"/>
            <p:cNvSpPr>
              <a:spLocks/>
            </p:cNvSpPr>
            <p:nvPr/>
          </p:nvSpPr>
          <p:spPr bwMode="auto">
            <a:xfrm>
              <a:off x="3185" y="1031"/>
              <a:ext cx="24" cy="35"/>
            </a:xfrm>
            <a:custGeom>
              <a:avLst/>
              <a:gdLst>
                <a:gd name="T0" fmla="*/ 9 w 27"/>
                <a:gd name="T1" fmla="*/ 0 h 38"/>
                <a:gd name="T2" fmla="*/ 8 w 27"/>
                <a:gd name="T3" fmla="*/ 23 h 38"/>
                <a:gd name="T4" fmla="*/ 24 w 27"/>
                <a:gd name="T5" fmla="*/ 34 h 38"/>
                <a:gd name="T6" fmla="*/ 3 w 27"/>
                <a:gd name="T7" fmla="*/ 26 h 38"/>
                <a:gd name="T8" fmla="*/ 8 w 27"/>
                <a:gd name="T9" fmla="*/ 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10" y="0"/>
                  </a:moveTo>
                  <a:cubicBezTo>
                    <a:pt x="10" y="9"/>
                    <a:pt x="5" y="16"/>
                    <a:pt x="9" y="25"/>
                  </a:cubicBezTo>
                  <a:cubicBezTo>
                    <a:pt x="12" y="33"/>
                    <a:pt x="20" y="33"/>
                    <a:pt x="27" y="37"/>
                  </a:cubicBezTo>
                  <a:cubicBezTo>
                    <a:pt x="19" y="38"/>
                    <a:pt x="7" y="36"/>
                    <a:pt x="3" y="28"/>
                  </a:cubicBezTo>
                  <a:cubicBezTo>
                    <a:pt x="0" y="21"/>
                    <a:pt x="5" y="10"/>
                    <a:pt x="9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7" name="Freeform 729"/>
            <p:cNvSpPr>
              <a:spLocks/>
            </p:cNvSpPr>
            <p:nvPr/>
          </p:nvSpPr>
          <p:spPr bwMode="auto">
            <a:xfrm>
              <a:off x="3108" y="1117"/>
              <a:ext cx="20" cy="36"/>
            </a:xfrm>
            <a:custGeom>
              <a:avLst/>
              <a:gdLst>
                <a:gd name="T0" fmla="*/ 18 w 22"/>
                <a:gd name="T1" fmla="*/ 0 h 40"/>
                <a:gd name="T2" fmla="*/ 20 w 22"/>
                <a:gd name="T3" fmla="*/ 36 h 40"/>
                <a:gd name="T4" fmla="*/ 2 w 22"/>
                <a:gd name="T5" fmla="*/ 22 h 40"/>
                <a:gd name="T6" fmla="*/ 15 w 22"/>
                <a:gd name="T7" fmla="*/ 5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0">
                  <a:moveTo>
                    <a:pt x="20" y="0"/>
                  </a:moveTo>
                  <a:cubicBezTo>
                    <a:pt x="9" y="14"/>
                    <a:pt x="4" y="29"/>
                    <a:pt x="22" y="40"/>
                  </a:cubicBezTo>
                  <a:cubicBezTo>
                    <a:pt x="14" y="38"/>
                    <a:pt x="5" y="33"/>
                    <a:pt x="2" y="24"/>
                  </a:cubicBezTo>
                  <a:cubicBezTo>
                    <a:pt x="0" y="14"/>
                    <a:pt x="9" y="9"/>
                    <a:pt x="16" y="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8" name="Freeform 730"/>
            <p:cNvSpPr>
              <a:spLocks/>
            </p:cNvSpPr>
            <p:nvPr/>
          </p:nvSpPr>
          <p:spPr bwMode="auto">
            <a:xfrm>
              <a:off x="3521" y="1617"/>
              <a:ext cx="74" cy="128"/>
            </a:xfrm>
            <a:custGeom>
              <a:avLst/>
              <a:gdLst>
                <a:gd name="T0" fmla="*/ 0 w 81"/>
                <a:gd name="T1" fmla="*/ 0 h 140"/>
                <a:gd name="T2" fmla="*/ 9 w 81"/>
                <a:gd name="T3" fmla="*/ 38 h 140"/>
                <a:gd name="T4" fmla="*/ 39 w 81"/>
                <a:gd name="T5" fmla="*/ 64 h 140"/>
                <a:gd name="T6" fmla="*/ 73 w 81"/>
                <a:gd name="T7" fmla="*/ 128 h 140"/>
                <a:gd name="T8" fmla="*/ 69 w 81"/>
                <a:gd name="T9" fmla="*/ 105 h 140"/>
                <a:gd name="T10" fmla="*/ 62 w 81"/>
                <a:gd name="T11" fmla="*/ 83 h 140"/>
                <a:gd name="T12" fmla="*/ 35 w 81"/>
                <a:gd name="T13" fmla="*/ 49 h 140"/>
                <a:gd name="T14" fmla="*/ 10 w 81"/>
                <a:gd name="T15" fmla="*/ 26 h 140"/>
                <a:gd name="T16" fmla="*/ 0 w 81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140">
                  <a:moveTo>
                    <a:pt x="0" y="0"/>
                  </a:moveTo>
                  <a:cubicBezTo>
                    <a:pt x="1" y="14"/>
                    <a:pt x="1" y="30"/>
                    <a:pt x="10" y="42"/>
                  </a:cubicBezTo>
                  <a:cubicBezTo>
                    <a:pt x="19" y="53"/>
                    <a:pt x="34" y="59"/>
                    <a:pt x="43" y="70"/>
                  </a:cubicBezTo>
                  <a:cubicBezTo>
                    <a:pt x="60" y="91"/>
                    <a:pt x="73" y="114"/>
                    <a:pt x="80" y="140"/>
                  </a:cubicBezTo>
                  <a:cubicBezTo>
                    <a:pt x="81" y="133"/>
                    <a:pt x="77" y="123"/>
                    <a:pt x="75" y="115"/>
                  </a:cubicBezTo>
                  <a:cubicBezTo>
                    <a:pt x="74" y="107"/>
                    <a:pt x="72" y="99"/>
                    <a:pt x="68" y="91"/>
                  </a:cubicBezTo>
                  <a:cubicBezTo>
                    <a:pt x="63" y="78"/>
                    <a:pt x="49" y="63"/>
                    <a:pt x="38" y="54"/>
                  </a:cubicBezTo>
                  <a:cubicBezTo>
                    <a:pt x="29" y="45"/>
                    <a:pt x="17" y="40"/>
                    <a:pt x="11" y="28"/>
                  </a:cubicBezTo>
                  <a:cubicBezTo>
                    <a:pt x="6" y="20"/>
                    <a:pt x="2" y="9"/>
                    <a:pt x="0" y="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69" name="Freeform 731"/>
            <p:cNvSpPr>
              <a:spLocks/>
            </p:cNvSpPr>
            <p:nvPr/>
          </p:nvSpPr>
          <p:spPr bwMode="auto">
            <a:xfrm>
              <a:off x="2993" y="1165"/>
              <a:ext cx="80" cy="128"/>
            </a:xfrm>
            <a:custGeom>
              <a:avLst/>
              <a:gdLst>
                <a:gd name="T0" fmla="*/ 80 w 88"/>
                <a:gd name="T1" fmla="*/ 0 h 140"/>
                <a:gd name="T2" fmla="*/ 56 w 88"/>
                <a:gd name="T3" fmla="*/ 26 h 140"/>
                <a:gd name="T4" fmla="*/ 45 w 88"/>
                <a:gd name="T5" fmla="*/ 63 h 140"/>
                <a:gd name="T6" fmla="*/ 31 w 88"/>
                <a:gd name="T7" fmla="*/ 101 h 140"/>
                <a:gd name="T8" fmla="*/ 0 w 88"/>
                <a:gd name="T9" fmla="*/ 128 h 140"/>
                <a:gd name="T10" fmla="*/ 35 w 88"/>
                <a:gd name="T11" fmla="*/ 45 h 140"/>
                <a:gd name="T12" fmla="*/ 55 w 88"/>
                <a:gd name="T13" fmla="*/ 15 h 140"/>
                <a:gd name="T14" fmla="*/ 78 w 88"/>
                <a:gd name="T15" fmla="*/ 1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140">
                  <a:moveTo>
                    <a:pt x="88" y="0"/>
                  </a:moveTo>
                  <a:cubicBezTo>
                    <a:pt x="77" y="8"/>
                    <a:pt x="68" y="15"/>
                    <a:pt x="62" y="28"/>
                  </a:cubicBezTo>
                  <a:cubicBezTo>
                    <a:pt x="55" y="41"/>
                    <a:pt x="53" y="55"/>
                    <a:pt x="49" y="69"/>
                  </a:cubicBezTo>
                  <a:cubicBezTo>
                    <a:pt x="45" y="83"/>
                    <a:pt x="42" y="98"/>
                    <a:pt x="34" y="110"/>
                  </a:cubicBezTo>
                  <a:cubicBezTo>
                    <a:pt x="25" y="123"/>
                    <a:pt x="13" y="131"/>
                    <a:pt x="0" y="140"/>
                  </a:cubicBezTo>
                  <a:cubicBezTo>
                    <a:pt x="27" y="115"/>
                    <a:pt x="25" y="81"/>
                    <a:pt x="39" y="49"/>
                  </a:cubicBezTo>
                  <a:cubicBezTo>
                    <a:pt x="44" y="38"/>
                    <a:pt x="52" y="25"/>
                    <a:pt x="60" y="16"/>
                  </a:cubicBezTo>
                  <a:cubicBezTo>
                    <a:pt x="68" y="7"/>
                    <a:pt x="79" y="7"/>
                    <a:pt x="86" y="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0" name="Freeform 732"/>
            <p:cNvSpPr>
              <a:spLocks/>
            </p:cNvSpPr>
            <p:nvPr/>
          </p:nvSpPr>
          <p:spPr bwMode="auto">
            <a:xfrm>
              <a:off x="3148" y="2193"/>
              <a:ext cx="73" cy="134"/>
            </a:xfrm>
            <a:custGeom>
              <a:avLst/>
              <a:gdLst>
                <a:gd name="T0" fmla="*/ 1 w 80"/>
                <a:gd name="T1" fmla="*/ 0 h 147"/>
                <a:gd name="T2" fmla="*/ 8 w 80"/>
                <a:gd name="T3" fmla="*/ 23 h 147"/>
                <a:gd name="T4" fmla="*/ 13 w 80"/>
                <a:gd name="T5" fmla="*/ 46 h 147"/>
                <a:gd name="T6" fmla="*/ 11 w 80"/>
                <a:gd name="T7" fmla="*/ 92 h 147"/>
                <a:gd name="T8" fmla="*/ 22 w 80"/>
                <a:gd name="T9" fmla="*/ 126 h 147"/>
                <a:gd name="T10" fmla="*/ 42 w 80"/>
                <a:gd name="T11" fmla="*/ 126 h 147"/>
                <a:gd name="T12" fmla="*/ 60 w 80"/>
                <a:gd name="T13" fmla="*/ 131 h 147"/>
                <a:gd name="T14" fmla="*/ 63 w 80"/>
                <a:gd name="T15" fmla="*/ 91 h 147"/>
                <a:gd name="T16" fmla="*/ 48 w 80"/>
                <a:gd name="T17" fmla="*/ 107 h 147"/>
                <a:gd name="T18" fmla="*/ 35 w 80"/>
                <a:gd name="T19" fmla="*/ 99 h 147"/>
                <a:gd name="T20" fmla="*/ 28 w 80"/>
                <a:gd name="T21" fmla="*/ 97 h 147"/>
                <a:gd name="T22" fmla="*/ 18 w 80"/>
                <a:gd name="T23" fmla="*/ 98 h 147"/>
                <a:gd name="T24" fmla="*/ 19 w 80"/>
                <a:gd name="T25" fmla="*/ 70 h 147"/>
                <a:gd name="T26" fmla="*/ 7 w 80"/>
                <a:gd name="T27" fmla="*/ 20 h 147"/>
                <a:gd name="T28" fmla="*/ 0 w 80"/>
                <a:gd name="T29" fmla="*/ 3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47">
                  <a:moveTo>
                    <a:pt x="1" y="0"/>
                  </a:moveTo>
                  <a:cubicBezTo>
                    <a:pt x="0" y="9"/>
                    <a:pt x="6" y="18"/>
                    <a:pt x="9" y="25"/>
                  </a:cubicBezTo>
                  <a:cubicBezTo>
                    <a:pt x="12" y="33"/>
                    <a:pt x="13" y="41"/>
                    <a:pt x="14" y="50"/>
                  </a:cubicBezTo>
                  <a:cubicBezTo>
                    <a:pt x="16" y="66"/>
                    <a:pt x="15" y="84"/>
                    <a:pt x="12" y="101"/>
                  </a:cubicBezTo>
                  <a:cubicBezTo>
                    <a:pt x="10" y="114"/>
                    <a:pt x="4" y="137"/>
                    <a:pt x="24" y="138"/>
                  </a:cubicBezTo>
                  <a:cubicBezTo>
                    <a:pt x="33" y="139"/>
                    <a:pt x="37" y="135"/>
                    <a:pt x="46" y="138"/>
                  </a:cubicBezTo>
                  <a:cubicBezTo>
                    <a:pt x="52" y="141"/>
                    <a:pt x="59" y="147"/>
                    <a:pt x="66" y="144"/>
                  </a:cubicBezTo>
                  <a:cubicBezTo>
                    <a:pt x="75" y="140"/>
                    <a:pt x="80" y="99"/>
                    <a:pt x="69" y="100"/>
                  </a:cubicBezTo>
                  <a:cubicBezTo>
                    <a:pt x="64" y="100"/>
                    <a:pt x="60" y="115"/>
                    <a:pt x="53" y="117"/>
                  </a:cubicBezTo>
                  <a:cubicBezTo>
                    <a:pt x="45" y="119"/>
                    <a:pt x="44" y="114"/>
                    <a:pt x="38" y="109"/>
                  </a:cubicBezTo>
                  <a:cubicBezTo>
                    <a:pt x="36" y="108"/>
                    <a:pt x="34" y="106"/>
                    <a:pt x="31" y="106"/>
                  </a:cubicBezTo>
                  <a:cubicBezTo>
                    <a:pt x="26" y="105"/>
                    <a:pt x="25" y="111"/>
                    <a:pt x="20" y="107"/>
                  </a:cubicBezTo>
                  <a:cubicBezTo>
                    <a:pt x="12" y="101"/>
                    <a:pt x="20" y="85"/>
                    <a:pt x="21" y="77"/>
                  </a:cubicBezTo>
                  <a:cubicBezTo>
                    <a:pt x="23" y="56"/>
                    <a:pt x="18" y="40"/>
                    <a:pt x="8" y="22"/>
                  </a:cubicBezTo>
                  <a:cubicBezTo>
                    <a:pt x="5" y="17"/>
                    <a:pt x="0" y="9"/>
                    <a:pt x="0" y="3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1" name="Freeform 733"/>
            <p:cNvSpPr>
              <a:spLocks/>
            </p:cNvSpPr>
            <p:nvPr/>
          </p:nvSpPr>
          <p:spPr bwMode="auto">
            <a:xfrm>
              <a:off x="3130" y="2020"/>
              <a:ext cx="27" cy="31"/>
            </a:xfrm>
            <a:custGeom>
              <a:avLst/>
              <a:gdLst>
                <a:gd name="T0" fmla="*/ 27 w 30"/>
                <a:gd name="T1" fmla="*/ 12 h 34"/>
                <a:gd name="T2" fmla="*/ 13 w 30"/>
                <a:gd name="T3" fmla="*/ 11 h 34"/>
                <a:gd name="T4" fmla="*/ 15 w 30"/>
                <a:gd name="T5" fmla="*/ 31 h 34"/>
                <a:gd name="T6" fmla="*/ 5 w 30"/>
                <a:gd name="T7" fmla="*/ 6 h 34"/>
                <a:gd name="T8" fmla="*/ 26 w 30"/>
                <a:gd name="T9" fmla="*/ 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30" y="13"/>
                  </a:moveTo>
                  <a:cubicBezTo>
                    <a:pt x="24" y="12"/>
                    <a:pt x="19" y="7"/>
                    <a:pt x="14" y="12"/>
                  </a:cubicBezTo>
                  <a:cubicBezTo>
                    <a:pt x="8" y="19"/>
                    <a:pt x="16" y="28"/>
                    <a:pt x="17" y="34"/>
                  </a:cubicBezTo>
                  <a:cubicBezTo>
                    <a:pt x="13" y="29"/>
                    <a:pt x="0" y="16"/>
                    <a:pt x="5" y="7"/>
                  </a:cubicBezTo>
                  <a:cubicBezTo>
                    <a:pt x="9" y="0"/>
                    <a:pt x="24" y="6"/>
                    <a:pt x="29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2" name="Freeform 734"/>
            <p:cNvSpPr>
              <a:spLocks/>
            </p:cNvSpPr>
            <p:nvPr/>
          </p:nvSpPr>
          <p:spPr bwMode="auto">
            <a:xfrm>
              <a:off x="2743" y="2290"/>
              <a:ext cx="90" cy="95"/>
            </a:xfrm>
            <a:custGeom>
              <a:avLst/>
              <a:gdLst>
                <a:gd name="T0" fmla="*/ 11 w 100"/>
                <a:gd name="T1" fmla="*/ 0 h 105"/>
                <a:gd name="T2" fmla="*/ 2 w 100"/>
                <a:gd name="T3" fmla="*/ 21 h 105"/>
                <a:gd name="T4" fmla="*/ 15 w 100"/>
                <a:gd name="T5" fmla="*/ 38 h 105"/>
                <a:gd name="T6" fmla="*/ 20 w 100"/>
                <a:gd name="T7" fmla="*/ 77 h 105"/>
                <a:gd name="T8" fmla="*/ 40 w 100"/>
                <a:gd name="T9" fmla="*/ 67 h 105"/>
                <a:gd name="T10" fmla="*/ 59 w 100"/>
                <a:gd name="T11" fmla="*/ 76 h 105"/>
                <a:gd name="T12" fmla="*/ 82 w 100"/>
                <a:gd name="T13" fmla="*/ 86 h 105"/>
                <a:gd name="T14" fmla="*/ 67 w 100"/>
                <a:gd name="T15" fmla="*/ 51 h 105"/>
                <a:gd name="T16" fmla="*/ 57 w 100"/>
                <a:gd name="T17" fmla="*/ 43 h 105"/>
                <a:gd name="T18" fmla="*/ 50 w 100"/>
                <a:gd name="T19" fmla="*/ 48 h 105"/>
                <a:gd name="T20" fmla="*/ 37 w 100"/>
                <a:gd name="T21" fmla="*/ 42 h 105"/>
                <a:gd name="T22" fmla="*/ 26 w 100"/>
                <a:gd name="T23" fmla="*/ 24 h 105"/>
                <a:gd name="T24" fmla="*/ 14 w 100"/>
                <a:gd name="T25" fmla="*/ 13 h 105"/>
                <a:gd name="T26" fmla="*/ 9 w 100"/>
                <a:gd name="T27" fmla="*/ 4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" h="105">
                  <a:moveTo>
                    <a:pt x="12" y="0"/>
                  </a:moveTo>
                  <a:cubicBezTo>
                    <a:pt x="7" y="6"/>
                    <a:pt x="0" y="15"/>
                    <a:pt x="2" y="23"/>
                  </a:cubicBezTo>
                  <a:cubicBezTo>
                    <a:pt x="4" y="29"/>
                    <a:pt x="14" y="35"/>
                    <a:pt x="17" y="42"/>
                  </a:cubicBezTo>
                  <a:cubicBezTo>
                    <a:pt x="26" y="56"/>
                    <a:pt x="21" y="70"/>
                    <a:pt x="22" y="85"/>
                  </a:cubicBezTo>
                  <a:cubicBezTo>
                    <a:pt x="31" y="89"/>
                    <a:pt x="35" y="75"/>
                    <a:pt x="44" y="74"/>
                  </a:cubicBezTo>
                  <a:cubicBezTo>
                    <a:pt x="51" y="73"/>
                    <a:pt x="61" y="79"/>
                    <a:pt x="66" y="84"/>
                  </a:cubicBezTo>
                  <a:cubicBezTo>
                    <a:pt x="71" y="89"/>
                    <a:pt x="83" y="105"/>
                    <a:pt x="91" y="95"/>
                  </a:cubicBezTo>
                  <a:cubicBezTo>
                    <a:pt x="100" y="86"/>
                    <a:pt x="79" y="63"/>
                    <a:pt x="74" y="56"/>
                  </a:cubicBezTo>
                  <a:cubicBezTo>
                    <a:pt x="71" y="53"/>
                    <a:pt x="68" y="47"/>
                    <a:pt x="63" y="47"/>
                  </a:cubicBezTo>
                  <a:cubicBezTo>
                    <a:pt x="59" y="47"/>
                    <a:pt x="59" y="51"/>
                    <a:pt x="56" y="53"/>
                  </a:cubicBezTo>
                  <a:cubicBezTo>
                    <a:pt x="47" y="60"/>
                    <a:pt x="44" y="55"/>
                    <a:pt x="41" y="46"/>
                  </a:cubicBezTo>
                  <a:cubicBezTo>
                    <a:pt x="39" y="39"/>
                    <a:pt x="37" y="29"/>
                    <a:pt x="29" y="26"/>
                  </a:cubicBezTo>
                  <a:cubicBezTo>
                    <a:pt x="18" y="22"/>
                    <a:pt x="18" y="27"/>
                    <a:pt x="15" y="14"/>
                  </a:cubicBezTo>
                  <a:cubicBezTo>
                    <a:pt x="14" y="10"/>
                    <a:pt x="16" y="6"/>
                    <a:pt x="10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3" name="Freeform 735"/>
            <p:cNvSpPr>
              <a:spLocks/>
            </p:cNvSpPr>
            <p:nvPr/>
          </p:nvSpPr>
          <p:spPr bwMode="auto">
            <a:xfrm>
              <a:off x="2825" y="2168"/>
              <a:ext cx="26" cy="42"/>
            </a:xfrm>
            <a:custGeom>
              <a:avLst/>
              <a:gdLst>
                <a:gd name="T0" fmla="*/ 1 w 28"/>
                <a:gd name="T1" fmla="*/ 42 h 46"/>
                <a:gd name="T2" fmla="*/ 9 w 28"/>
                <a:gd name="T3" fmla="*/ 29 h 46"/>
                <a:gd name="T4" fmla="*/ 20 w 28"/>
                <a:gd name="T5" fmla="*/ 36 h 46"/>
                <a:gd name="T6" fmla="*/ 3 w 28"/>
                <a:gd name="T7" fmla="*/ 33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6">
                  <a:moveTo>
                    <a:pt x="1" y="46"/>
                  </a:moveTo>
                  <a:cubicBezTo>
                    <a:pt x="2" y="42"/>
                    <a:pt x="5" y="33"/>
                    <a:pt x="10" y="32"/>
                  </a:cubicBezTo>
                  <a:cubicBezTo>
                    <a:pt x="14" y="31"/>
                    <a:pt x="17" y="36"/>
                    <a:pt x="21" y="39"/>
                  </a:cubicBezTo>
                  <a:cubicBezTo>
                    <a:pt x="28" y="27"/>
                    <a:pt x="0" y="0"/>
                    <a:pt x="3" y="36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4" name="Freeform 736"/>
            <p:cNvSpPr>
              <a:spLocks/>
            </p:cNvSpPr>
            <p:nvPr/>
          </p:nvSpPr>
          <p:spPr bwMode="auto">
            <a:xfrm>
              <a:off x="2123" y="1850"/>
              <a:ext cx="77" cy="91"/>
            </a:xfrm>
            <a:custGeom>
              <a:avLst/>
              <a:gdLst>
                <a:gd name="T0" fmla="*/ 57 w 85"/>
                <a:gd name="T1" fmla="*/ 6 h 99"/>
                <a:gd name="T2" fmla="*/ 29 w 85"/>
                <a:gd name="T3" fmla="*/ 14 h 99"/>
                <a:gd name="T4" fmla="*/ 20 w 85"/>
                <a:gd name="T5" fmla="*/ 31 h 99"/>
                <a:gd name="T6" fmla="*/ 4 w 85"/>
                <a:gd name="T7" fmla="*/ 41 h 99"/>
                <a:gd name="T8" fmla="*/ 3 w 85"/>
                <a:gd name="T9" fmla="*/ 61 h 99"/>
                <a:gd name="T10" fmla="*/ 23 w 85"/>
                <a:gd name="T11" fmla="*/ 69 h 99"/>
                <a:gd name="T12" fmla="*/ 45 w 85"/>
                <a:gd name="T13" fmla="*/ 84 h 99"/>
                <a:gd name="T14" fmla="*/ 52 w 85"/>
                <a:gd name="T15" fmla="*/ 75 h 99"/>
                <a:gd name="T16" fmla="*/ 33 w 85"/>
                <a:gd name="T17" fmla="*/ 61 h 99"/>
                <a:gd name="T18" fmla="*/ 22 w 85"/>
                <a:gd name="T19" fmla="*/ 52 h 99"/>
                <a:gd name="T20" fmla="*/ 35 w 85"/>
                <a:gd name="T21" fmla="*/ 48 h 99"/>
                <a:gd name="T22" fmla="*/ 45 w 85"/>
                <a:gd name="T23" fmla="*/ 31 h 99"/>
                <a:gd name="T24" fmla="*/ 53 w 85"/>
                <a:gd name="T25" fmla="*/ 23 h 99"/>
                <a:gd name="T26" fmla="*/ 72 w 85"/>
                <a:gd name="T27" fmla="*/ 22 h 99"/>
                <a:gd name="T28" fmla="*/ 57 w 85"/>
                <a:gd name="T29" fmla="*/ 6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5" h="99">
                  <a:moveTo>
                    <a:pt x="63" y="6"/>
                  </a:moveTo>
                  <a:cubicBezTo>
                    <a:pt x="51" y="0"/>
                    <a:pt x="36" y="1"/>
                    <a:pt x="32" y="15"/>
                  </a:cubicBezTo>
                  <a:cubicBezTo>
                    <a:pt x="30" y="22"/>
                    <a:pt x="27" y="28"/>
                    <a:pt x="22" y="34"/>
                  </a:cubicBezTo>
                  <a:cubicBezTo>
                    <a:pt x="17" y="38"/>
                    <a:pt x="8" y="40"/>
                    <a:pt x="4" y="45"/>
                  </a:cubicBezTo>
                  <a:cubicBezTo>
                    <a:pt x="1" y="50"/>
                    <a:pt x="0" y="60"/>
                    <a:pt x="3" y="66"/>
                  </a:cubicBezTo>
                  <a:cubicBezTo>
                    <a:pt x="7" y="75"/>
                    <a:pt x="17" y="74"/>
                    <a:pt x="25" y="75"/>
                  </a:cubicBezTo>
                  <a:cubicBezTo>
                    <a:pt x="37" y="77"/>
                    <a:pt x="42" y="84"/>
                    <a:pt x="50" y="91"/>
                  </a:cubicBezTo>
                  <a:cubicBezTo>
                    <a:pt x="58" y="99"/>
                    <a:pt x="61" y="89"/>
                    <a:pt x="57" y="82"/>
                  </a:cubicBezTo>
                  <a:cubicBezTo>
                    <a:pt x="54" y="75"/>
                    <a:pt x="42" y="69"/>
                    <a:pt x="36" y="66"/>
                  </a:cubicBezTo>
                  <a:cubicBezTo>
                    <a:pt x="32" y="64"/>
                    <a:pt x="23" y="63"/>
                    <a:pt x="24" y="57"/>
                  </a:cubicBezTo>
                  <a:cubicBezTo>
                    <a:pt x="24" y="50"/>
                    <a:pt x="34" y="52"/>
                    <a:pt x="39" y="52"/>
                  </a:cubicBezTo>
                  <a:cubicBezTo>
                    <a:pt x="49" y="50"/>
                    <a:pt x="50" y="42"/>
                    <a:pt x="50" y="34"/>
                  </a:cubicBezTo>
                  <a:cubicBezTo>
                    <a:pt x="50" y="27"/>
                    <a:pt x="49" y="23"/>
                    <a:pt x="58" y="25"/>
                  </a:cubicBezTo>
                  <a:cubicBezTo>
                    <a:pt x="65" y="27"/>
                    <a:pt x="73" y="32"/>
                    <a:pt x="79" y="24"/>
                  </a:cubicBezTo>
                  <a:cubicBezTo>
                    <a:pt x="85" y="15"/>
                    <a:pt x="69" y="8"/>
                    <a:pt x="63" y="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5" name="Freeform 737"/>
            <p:cNvSpPr>
              <a:spLocks/>
            </p:cNvSpPr>
            <p:nvPr/>
          </p:nvSpPr>
          <p:spPr bwMode="auto">
            <a:xfrm>
              <a:off x="2648" y="1406"/>
              <a:ext cx="603" cy="404"/>
            </a:xfrm>
            <a:custGeom>
              <a:avLst/>
              <a:gdLst>
                <a:gd name="T0" fmla="*/ 288 w 663"/>
                <a:gd name="T1" fmla="*/ 396 h 444"/>
                <a:gd name="T2" fmla="*/ 530 w 663"/>
                <a:gd name="T3" fmla="*/ 392 h 444"/>
                <a:gd name="T4" fmla="*/ 570 w 663"/>
                <a:gd name="T5" fmla="*/ 230 h 444"/>
                <a:gd name="T6" fmla="*/ 509 w 663"/>
                <a:gd name="T7" fmla="*/ 166 h 444"/>
                <a:gd name="T8" fmla="*/ 437 w 663"/>
                <a:gd name="T9" fmla="*/ 90 h 444"/>
                <a:gd name="T10" fmla="*/ 291 w 663"/>
                <a:gd name="T11" fmla="*/ 7 h 444"/>
                <a:gd name="T12" fmla="*/ 211 w 663"/>
                <a:gd name="T13" fmla="*/ 22 h 444"/>
                <a:gd name="T14" fmla="*/ 106 w 663"/>
                <a:gd name="T15" fmla="*/ 18 h 444"/>
                <a:gd name="T16" fmla="*/ 56 w 663"/>
                <a:gd name="T17" fmla="*/ 158 h 444"/>
                <a:gd name="T18" fmla="*/ 190 w 663"/>
                <a:gd name="T19" fmla="*/ 259 h 444"/>
                <a:gd name="T20" fmla="*/ 207 w 663"/>
                <a:gd name="T21" fmla="*/ 348 h 444"/>
                <a:gd name="T22" fmla="*/ 285 w 663"/>
                <a:gd name="T23" fmla="*/ 398 h 4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3" h="444">
                  <a:moveTo>
                    <a:pt x="317" y="435"/>
                  </a:moveTo>
                  <a:cubicBezTo>
                    <a:pt x="405" y="437"/>
                    <a:pt x="496" y="444"/>
                    <a:pt x="583" y="431"/>
                  </a:cubicBezTo>
                  <a:cubicBezTo>
                    <a:pt x="663" y="419"/>
                    <a:pt x="654" y="309"/>
                    <a:pt x="627" y="253"/>
                  </a:cubicBezTo>
                  <a:cubicBezTo>
                    <a:pt x="612" y="221"/>
                    <a:pt x="586" y="204"/>
                    <a:pt x="560" y="182"/>
                  </a:cubicBezTo>
                  <a:cubicBezTo>
                    <a:pt x="530" y="157"/>
                    <a:pt x="505" y="128"/>
                    <a:pt x="481" y="99"/>
                  </a:cubicBezTo>
                  <a:cubicBezTo>
                    <a:pt x="445" y="56"/>
                    <a:pt x="380" y="0"/>
                    <a:pt x="320" y="8"/>
                  </a:cubicBezTo>
                  <a:cubicBezTo>
                    <a:pt x="290" y="12"/>
                    <a:pt x="263" y="25"/>
                    <a:pt x="232" y="24"/>
                  </a:cubicBezTo>
                  <a:cubicBezTo>
                    <a:pt x="193" y="23"/>
                    <a:pt x="154" y="9"/>
                    <a:pt x="116" y="20"/>
                  </a:cubicBezTo>
                  <a:cubicBezTo>
                    <a:pt x="46" y="40"/>
                    <a:pt x="0" y="120"/>
                    <a:pt x="62" y="174"/>
                  </a:cubicBezTo>
                  <a:cubicBezTo>
                    <a:pt x="105" y="212"/>
                    <a:pt x="186" y="230"/>
                    <a:pt x="209" y="285"/>
                  </a:cubicBezTo>
                  <a:cubicBezTo>
                    <a:pt x="222" y="316"/>
                    <a:pt x="217" y="352"/>
                    <a:pt x="228" y="383"/>
                  </a:cubicBezTo>
                  <a:cubicBezTo>
                    <a:pt x="244" y="426"/>
                    <a:pt x="280" y="421"/>
                    <a:pt x="313" y="437"/>
                  </a:cubicBezTo>
                </a:path>
              </a:pathLst>
            </a:custGeom>
            <a:solidFill>
              <a:srgbClr val="AFC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6" name="Freeform 738"/>
            <p:cNvSpPr>
              <a:spLocks/>
            </p:cNvSpPr>
            <p:nvPr/>
          </p:nvSpPr>
          <p:spPr bwMode="auto">
            <a:xfrm>
              <a:off x="2486" y="1234"/>
              <a:ext cx="475" cy="534"/>
            </a:xfrm>
            <a:custGeom>
              <a:avLst/>
              <a:gdLst>
                <a:gd name="T0" fmla="*/ 281 w 522"/>
                <a:gd name="T1" fmla="*/ 63 h 587"/>
                <a:gd name="T2" fmla="*/ 217 w 522"/>
                <a:gd name="T3" fmla="*/ 20 h 587"/>
                <a:gd name="T4" fmla="*/ 185 w 522"/>
                <a:gd name="T5" fmla="*/ 55 h 587"/>
                <a:gd name="T6" fmla="*/ 87 w 522"/>
                <a:gd name="T7" fmla="*/ 162 h 587"/>
                <a:gd name="T8" fmla="*/ 22 w 522"/>
                <a:gd name="T9" fmla="*/ 177 h 587"/>
                <a:gd name="T10" fmla="*/ 67 w 522"/>
                <a:gd name="T11" fmla="*/ 257 h 587"/>
                <a:gd name="T12" fmla="*/ 95 w 522"/>
                <a:gd name="T13" fmla="*/ 381 h 587"/>
                <a:gd name="T14" fmla="*/ 217 w 522"/>
                <a:gd name="T15" fmla="*/ 440 h 587"/>
                <a:gd name="T16" fmla="*/ 319 w 522"/>
                <a:gd name="T17" fmla="*/ 507 h 587"/>
                <a:gd name="T18" fmla="*/ 461 w 522"/>
                <a:gd name="T19" fmla="*/ 476 h 587"/>
                <a:gd name="T20" fmla="*/ 418 w 522"/>
                <a:gd name="T21" fmla="*/ 388 h 587"/>
                <a:gd name="T22" fmla="*/ 411 w 522"/>
                <a:gd name="T23" fmla="*/ 292 h 587"/>
                <a:gd name="T24" fmla="*/ 276 w 522"/>
                <a:gd name="T25" fmla="*/ 63 h 5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2" h="587">
                  <a:moveTo>
                    <a:pt x="309" y="69"/>
                  </a:moveTo>
                  <a:cubicBezTo>
                    <a:pt x="279" y="63"/>
                    <a:pt x="263" y="38"/>
                    <a:pt x="238" y="22"/>
                  </a:cubicBezTo>
                  <a:cubicBezTo>
                    <a:pt x="204" y="0"/>
                    <a:pt x="206" y="29"/>
                    <a:pt x="203" y="61"/>
                  </a:cubicBezTo>
                  <a:cubicBezTo>
                    <a:pt x="196" y="120"/>
                    <a:pt x="154" y="163"/>
                    <a:pt x="96" y="178"/>
                  </a:cubicBezTo>
                  <a:cubicBezTo>
                    <a:pt x="76" y="183"/>
                    <a:pt x="36" y="180"/>
                    <a:pt x="24" y="195"/>
                  </a:cubicBezTo>
                  <a:cubicBezTo>
                    <a:pt x="0" y="225"/>
                    <a:pt x="61" y="258"/>
                    <a:pt x="74" y="282"/>
                  </a:cubicBezTo>
                  <a:cubicBezTo>
                    <a:pt x="98" y="326"/>
                    <a:pt x="83" y="376"/>
                    <a:pt x="104" y="419"/>
                  </a:cubicBezTo>
                  <a:cubicBezTo>
                    <a:pt x="132" y="475"/>
                    <a:pt x="185" y="473"/>
                    <a:pt x="238" y="484"/>
                  </a:cubicBezTo>
                  <a:cubicBezTo>
                    <a:pt x="290" y="494"/>
                    <a:pt x="311" y="530"/>
                    <a:pt x="351" y="557"/>
                  </a:cubicBezTo>
                  <a:cubicBezTo>
                    <a:pt x="398" y="587"/>
                    <a:pt x="483" y="582"/>
                    <a:pt x="507" y="523"/>
                  </a:cubicBezTo>
                  <a:cubicBezTo>
                    <a:pt x="522" y="485"/>
                    <a:pt x="479" y="455"/>
                    <a:pt x="459" y="427"/>
                  </a:cubicBezTo>
                  <a:cubicBezTo>
                    <a:pt x="428" y="384"/>
                    <a:pt x="440" y="367"/>
                    <a:pt x="452" y="321"/>
                  </a:cubicBezTo>
                  <a:cubicBezTo>
                    <a:pt x="480" y="206"/>
                    <a:pt x="403" y="104"/>
                    <a:pt x="303" y="69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7" name="Freeform 739"/>
            <p:cNvSpPr>
              <a:spLocks/>
            </p:cNvSpPr>
            <p:nvPr/>
          </p:nvSpPr>
          <p:spPr bwMode="auto">
            <a:xfrm>
              <a:off x="2623" y="1380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7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9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1" y="5"/>
                  </a:cubicBezTo>
                  <a:cubicBezTo>
                    <a:pt x="295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1" y="200"/>
                    <a:pt x="341" y="236"/>
                    <a:pt x="296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6" y="34"/>
                    <a:pt x="114" y="21"/>
                    <a:pt x="163" y="8"/>
                  </a:cubicBezTo>
                </a:path>
              </a:pathLst>
            </a:custGeom>
            <a:solidFill>
              <a:srgbClr val="98C5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8" name="Freeform 740"/>
            <p:cNvSpPr>
              <a:spLocks/>
            </p:cNvSpPr>
            <p:nvPr/>
          </p:nvSpPr>
          <p:spPr bwMode="auto">
            <a:xfrm>
              <a:off x="2616" y="1363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6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8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0" y="5"/>
                  </a:cubicBezTo>
                  <a:cubicBezTo>
                    <a:pt x="294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0" y="200"/>
                    <a:pt x="341" y="236"/>
                    <a:pt x="295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5" y="34"/>
                    <a:pt x="114" y="21"/>
                    <a:pt x="163" y="8"/>
                  </a:cubicBezTo>
                </a:path>
              </a:pathLst>
            </a:custGeom>
            <a:solidFill>
              <a:srgbClr val="80BA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79" name="Freeform 741"/>
            <p:cNvSpPr>
              <a:spLocks/>
            </p:cNvSpPr>
            <p:nvPr/>
          </p:nvSpPr>
          <p:spPr bwMode="auto">
            <a:xfrm>
              <a:off x="2636" y="1395"/>
              <a:ext cx="98" cy="218"/>
            </a:xfrm>
            <a:custGeom>
              <a:avLst/>
              <a:gdLst>
                <a:gd name="T0" fmla="*/ 87 w 108"/>
                <a:gd name="T1" fmla="*/ 0 h 239"/>
                <a:gd name="T2" fmla="*/ 30 w 108"/>
                <a:gd name="T3" fmla="*/ 36 h 239"/>
                <a:gd name="T4" fmla="*/ 4 w 108"/>
                <a:gd name="T5" fmla="*/ 109 h 239"/>
                <a:gd name="T6" fmla="*/ 98 w 108"/>
                <a:gd name="T7" fmla="*/ 218 h 239"/>
                <a:gd name="T8" fmla="*/ 83 w 108"/>
                <a:gd name="T9" fmla="*/ 1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239">
                  <a:moveTo>
                    <a:pt x="96" y="0"/>
                  </a:moveTo>
                  <a:cubicBezTo>
                    <a:pt x="94" y="9"/>
                    <a:pt x="45" y="28"/>
                    <a:pt x="33" y="40"/>
                  </a:cubicBezTo>
                  <a:cubicBezTo>
                    <a:pt x="13" y="61"/>
                    <a:pt x="5" y="91"/>
                    <a:pt x="4" y="119"/>
                  </a:cubicBezTo>
                  <a:cubicBezTo>
                    <a:pt x="0" y="178"/>
                    <a:pt x="54" y="231"/>
                    <a:pt x="108" y="239"/>
                  </a:cubicBezTo>
                  <a:cubicBezTo>
                    <a:pt x="48" y="195"/>
                    <a:pt x="26" y="58"/>
                    <a:pt x="91" y="11"/>
                  </a:cubicBezTo>
                </a:path>
              </a:pathLst>
            </a:custGeom>
            <a:solidFill>
              <a:srgbClr val="90C0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0" name="Freeform 742"/>
            <p:cNvSpPr>
              <a:spLocks/>
            </p:cNvSpPr>
            <p:nvPr/>
          </p:nvSpPr>
          <p:spPr bwMode="auto">
            <a:xfrm>
              <a:off x="2642" y="1389"/>
              <a:ext cx="121" cy="157"/>
            </a:xfrm>
            <a:custGeom>
              <a:avLst/>
              <a:gdLst>
                <a:gd name="T0" fmla="*/ 121 w 132"/>
                <a:gd name="T1" fmla="*/ 0 h 173"/>
                <a:gd name="T2" fmla="*/ 75 w 132"/>
                <a:gd name="T3" fmla="*/ 16 h 173"/>
                <a:gd name="T4" fmla="*/ 31 w 132"/>
                <a:gd name="T5" fmla="*/ 44 h 173"/>
                <a:gd name="T6" fmla="*/ 30 w 132"/>
                <a:gd name="T7" fmla="*/ 157 h 173"/>
                <a:gd name="T8" fmla="*/ 38 w 132"/>
                <a:gd name="T9" fmla="*/ 48 h 173"/>
                <a:gd name="T10" fmla="*/ 110 w 132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73">
                  <a:moveTo>
                    <a:pt x="132" y="0"/>
                  </a:moveTo>
                  <a:cubicBezTo>
                    <a:pt x="113" y="1"/>
                    <a:pt x="99" y="11"/>
                    <a:pt x="82" y="18"/>
                  </a:cubicBezTo>
                  <a:cubicBezTo>
                    <a:pt x="63" y="26"/>
                    <a:pt x="46" y="33"/>
                    <a:pt x="34" y="49"/>
                  </a:cubicBezTo>
                  <a:cubicBezTo>
                    <a:pt x="14" y="77"/>
                    <a:pt x="0" y="148"/>
                    <a:pt x="33" y="173"/>
                  </a:cubicBezTo>
                  <a:cubicBezTo>
                    <a:pt x="26" y="134"/>
                    <a:pt x="10" y="85"/>
                    <a:pt x="41" y="53"/>
                  </a:cubicBezTo>
                  <a:cubicBezTo>
                    <a:pt x="61" y="31"/>
                    <a:pt x="95" y="19"/>
                    <a:pt x="120" y="2"/>
                  </a:cubicBezTo>
                </a:path>
              </a:pathLst>
            </a:custGeom>
            <a:solidFill>
              <a:srgbClr val="B5D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1" name="Freeform 743"/>
            <p:cNvSpPr>
              <a:spLocks/>
            </p:cNvSpPr>
            <p:nvPr/>
          </p:nvSpPr>
          <p:spPr bwMode="auto">
            <a:xfrm>
              <a:off x="2892" y="1428"/>
              <a:ext cx="110" cy="151"/>
            </a:xfrm>
            <a:custGeom>
              <a:avLst/>
              <a:gdLst>
                <a:gd name="T0" fmla="*/ 0 w 121"/>
                <a:gd name="T1" fmla="*/ 145 h 166"/>
                <a:gd name="T2" fmla="*/ 65 w 121"/>
                <a:gd name="T3" fmla="*/ 0 h 166"/>
                <a:gd name="T4" fmla="*/ 0 w 121"/>
                <a:gd name="T5" fmla="*/ 148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66">
                  <a:moveTo>
                    <a:pt x="0" y="159"/>
                  </a:moveTo>
                  <a:cubicBezTo>
                    <a:pt x="53" y="166"/>
                    <a:pt x="121" y="33"/>
                    <a:pt x="71" y="0"/>
                  </a:cubicBezTo>
                  <a:cubicBezTo>
                    <a:pt x="79" y="53"/>
                    <a:pt x="52" y="137"/>
                    <a:pt x="0" y="163"/>
                  </a:cubicBezTo>
                </a:path>
              </a:pathLst>
            </a:custGeom>
            <a:solidFill>
              <a:srgbClr val="63AE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2" name="Freeform 744"/>
            <p:cNvSpPr>
              <a:spLocks/>
            </p:cNvSpPr>
            <p:nvPr/>
          </p:nvSpPr>
          <p:spPr bwMode="auto">
            <a:xfrm>
              <a:off x="2663" y="1281"/>
              <a:ext cx="160" cy="413"/>
            </a:xfrm>
            <a:custGeom>
              <a:avLst/>
              <a:gdLst>
                <a:gd name="T0" fmla="*/ 20 w 176"/>
                <a:gd name="T1" fmla="*/ 0 h 453"/>
                <a:gd name="T2" fmla="*/ 25 w 176"/>
                <a:gd name="T3" fmla="*/ 95 h 453"/>
                <a:gd name="T4" fmla="*/ 5 w 176"/>
                <a:gd name="T5" fmla="*/ 238 h 453"/>
                <a:gd name="T6" fmla="*/ 68 w 176"/>
                <a:gd name="T7" fmla="*/ 367 h 453"/>
                <a:gd name="T8" fmla="*/ 160 w 176"/>
                <a:gd name="T9" fmla="*/ 413 h 453"/>
                <a:gd name="T10" fmla="*/ 83 w 176"/>
                <a:gd name="T11" fmla="*/ 353 h 453"/>
                <a:gd name="T12" fmla="*/ 27 w 176"/>
                <a:gd name="T13" fmla="*/ 244 h 453"/>
                <a:gd name="T14" fmla="*/ 28 w 176"/>
                <a:gd name="T15" fmla="*/ 107 h 453"/>
                <a:gd name="T16" fmla="*/ 22 w 176"/>
                <a:gd name="T17" fmla="*/ 9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453">
                  <a:moveTo>
                    <a:pt x="22" y="0"/>
                  </a:moveTo>
                  <a:cubicBezTo>
                    <a:pt x="29" y="33"/>
                    <a:pt x="33" y="70"/>
                    <a:pt x="28" y="104"/>
                  </a:cubicBezTo>
                  <a:cubicBezTo>
                    <a:pt x="20" y="156"/>
                    <a:pt x="0" y="208"/>
                    <a:pt x="6" y="261"/>
                  </a:cubicBezTo>
                  <a:cubicBezTo>
                    <a:pt x="12" y="312"/>
                    <a:pt x="38" y="366"/>
                    <a:pt x="75" y="403"/>
                  </a:cubicBezTo>
                  <a:cubicBezTo>
                    <a:pt x="106" y="433"/>
                    <a:pt x="140" y="439"/>
                    <a:pt x="176" y="453"/>
                  </a:cubicBezTo>
                  <a:cubicBezTo>
                    <a:pt x="149" y="430"/>
                    <a:pt x="116" y="413"/>
                    <a:pt x="91" y="387"/>
                  </a:cubicBezTo>
                  <a:cubicBezTo>
                    <a:pt x="62" y="355"/>
                    <a:pt x="43" y="309"/>
                    <a:pt x="30" y="268"/>
                  </a:cubicBezTo>
                  <a:cubicBezTo>
                    <a:pt x="14" y="218"/>
                    <a:pt x="24" y="167"/>
                    <a:pt x="31" y="117"/>
                  </a:cubicBezTo>
                  <a:cubicBezTo>
                    <a:pt x="36" y="88"/>
                    <a:pt x="46" y="33"/>
                    <a:pt x="2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3" name="Freeform 745"/>
            <p:cNvSpPr>
              <a:spLocks/>
            </p:cNvSpPr>
            <p:nvPr/>
          </p:nvSpPr>
          <p:spPr bwMode="auto">
            <a:xfrm>
              <a:off x="2907" y="1693"/>
              <a:ext cx="19" cy="14"/>
            </a:xfrm>
            <a:custGeom>
              <a:avLst/>
              <a:gdLst>
                <a:gd name="T0" fmla="*/ 3 w 21"/>
                <a:gd name="T1" fmla="*/ 3 h 15"/>
                <a:gd name="T2" fmla="*/ 18 w 21"/>
                <a:gd name="T3" fmla="*/ 0 h 15"/>
                <a:gd name="T4" fmla="*/ 0 w 21"/>
                <a:gd name="T5" fmla="*/ 9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5">
                  <a:moveTo>
                    <a:pt x="3" y="3"/>
                  </a:moveTo>
                  <a:cubicBezTo>
                    <a:pt x="9" y="1"/>
                    <a:pt x="15" y="0"/>
                    <a:pt x="20" y="0"/>
                  </a:cubicBezTo>
                  <a:cubicBezTo>
                    <a:pt x="21" y="15"/>
                    <a:pt x="13" y="15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4" name="Freeform 746"/>
            <p:cNvSpPr>
              <a:spLocks/>
            </p:cNvSpPr>
            <p:nvPr/>
          </p:nvSpPr>
          <p:spPr bwMode="auto">
            <a:xfrm>
              <a:off x="2662" y="1249"/>
              <a:ext cx="18" cy="13"/>
            </a:xfrm>
            <a:custGeom>
              <a:avLst/>
              <a:gdLst>
                <a:gd name="T0" fmla="*/ 12 w 19"/>
                <a:gd name="T1" fmla="*/ 13 h 14"/>
                <a:gd name="T2" fmla="*/ 15 w 19"/>
                <a:gd name="T3" fmla="*/ 4 h 14"/>
                <a:gd name="T4" fmla="*/ 3 w 19"/>
                <a:gd name="T5" fmla="*/ 0 h 14"/>
                <a:gd name="T6" fmla="*/ 6 w 19"/>
                <a:gd name="T7" fmla="*/ 1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4">
                  <a:moveTo>
                    <a:pt x="13" y="14"/>
                  </a:moveTo>
                  <a:cubicBezTo>
                    <a:pt x="13" y="9"/>
                    <a:pt x="19" y="9"/>
                    <a:pt x="16" y="4"/>
                  </a:cubicBezTo>
                  <a:cubicBezTo>
                    <a:pt x="11" y="2"/>
                    <a:pt x="8" y="0"/>
                    <a:pt x="3" y="0"/>
                  </a:cubicBezTo>
                  <a:cubicBezTo>
                    <a:pt x="0" y="7"/>
                    <a:pt x="5" y="10"/>
                    <a:pt x="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5" name="Freeform 747"/>
            <p:cNvSpPr>
              <a:spLocks/>
            </p:cNvSpPr>
            <p:nvPr/>
          </p:nvSpPr>
          <p:spPr bwMode="auto">
            <a:xfrm>
              <a:off x="2838" y="1682"/>
              <a:ext cx="26" cy="26"/>
            </a:xfrm>
            <a:custGeom>
              <a:avLst/>
              <a:gdLst>
                <a:gd name="T0" fmla="*/ 11 w 29"/>
                <a:gd name="T1" fmla="*/ 0 h 29"/>
                <a:gd name="T2" fmla="*/ 17 w 29"/>
                <a:gd name="T3" fmla="*/ 26 h 29"/>
                <a:gd name="T4" fmla="*/ 26 w 29"/>
                <a:gd name="T5" fmla="*/ 11 h 29"/>
                <a:gd name="T6" fmla="*/ 17 w 29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cubicBezTo>
                    <a:pt x="0" y="11"/>
                    <a:pt x="5" y="22"/>
                    <a:pt x="19" y="29"/>
                  </a:cubicBezTo>
                  <a:cubicBezTo>
                    <a:pt x="27" y="24"/>
                    <a:pt x="28" y="21"/>
                    <a:pt x="29" y="12"/>
                  </a:cubicBezTo>
                  <a:cubicBezTo>
                    <a:pt x="24" y="12"/>
                    <a:pt x="22" y="10"/>
                    <a:pt x="1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6" name="Freeform 748"/>
            <p:cNvSpPr>
              <a:spLocks/>
            </p:cNvSpPr>
            <p:nvPr/>
          </p:nvSpPr>
          <p:spPr bwMode="auto">
            <a:xfrm>
              <a:off x="2440" y="1313"/>
              <a:ext cx="176" cy="86"/>
            </a:xfrm>
            <a:custGeom>
              <a:avLst/>
              <a:gdLst>
                <a:gd name="T0" fmla="*/ 0 w 194"/>
                <a:gd name="T1" fmla="*/ 62 h 95"/>
                <a:gd name="T2" fmla="*/ 41 w 194"/>
                <a:gd name="T3" fmla="*/ 74 h 95"/>
                <a:gd name="T4" fmla="*/ 94 w 194"/>
                <a:gd name="T5" fmla="*/ 63 h 95"/>
                <a:gd name="T6" fmla="*/ 176 w 194"/>
                <a:gd name="T7" fmla="*/ 0 h 95"/>
                <a:gd name="T8" fmla="*/ 83 w 194"/>
                <a:gd name="T9" fmla="*/ 74 h 95"/>
                <a:gd name="T10" fmla="*/ 37 w 194"/>
                <a:gd name="T11" fmla="*/ 84 h 95"/>
                <a:gd name="T12" fmla="*/ 0 w 194"/>
                <a:gd name="T13" fmla="*/ 66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" h="95">
                  <a:moveTo>
                    <a:pt x="0" y="68"/>
                  </a:moveTo>
                  <a:cubicBezTo>
                    <a:pt x="4" y="78"/>
                    <a:pt x="34" y="83"/>
                    <a:pt x="45" y="82"/>
                  </a:cubicBezTo>
                  <a:cubicBezTo>
                    <a:pt x="64" y="80"/>
                    <a:pt x="86" y="77"/>
                    <a:pt x="104" y="70"/>
                  </a:cubicBezTo>
                  <a:cubicBezTo>
                    <a:pt x="138" y="56"/>
                    <a:pt x="169" y="28"/>
                    <a:pt x="194" y="0"/>
                  </a:cubicBezTo>
                  <a:cubicBezTo>
                    <a:pt x="160" y="33"/>
                    <a:pt x="140" y="70"/>
                    <a:pt x="92" y="82"/>
                  </a:cubicBezTo>
                  <a:cubicBezTo>
                    <a:pt x="77" y="86"/>
                    <a:pt x="57" y="95"/>
                    <a:pt x="41" y="93"/>
                  </a:cubicBezTo>
                  <a:cubicBezTo>
                    <a:pt x="31" y="92"/>
                    <a:pt x="2" y="79"/>
                    <a:pt x="0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7" name="Freeform 749"/>
            <p:cNvSpPr>
              <a:spLocks/>
            </p:cNvSpPr>
            <p:nvPr/>
          </p:nvSpPr>
          <p:spPr bwMode="auto">
            <a:xfrm>
              <a:off x="2478" y="1556"/>
              <a:ext cx="64" cy="162"/>
            </a:xfrm>
            <a:custGeom>
              <a:avLst/>
              <a:gdLst>
                <a:gd name="T0" fmla="*/ 28 w 71"/>
                <a:gd name="T1" fmla="*/ 0 h 178"/>
                <a:gd name="T2" fmla="*/ 51 w 71"/>
                <a:gd name="T3" fmla="*/ 82 h 178"/>
                <a:gd name="T4" fmla="*/ 29 w 71"/>
                <a:gd name="T5" fmla="*/ 117 h 178"/>
                <a:gd name="T6" fmla="*/ 0 w 71"/>
                <a:gd name="T7" fmla="*/ 162 h 178"/>
                <a:gd name="T8" fmla="*/ 59 w 71"/>
                <a:gd name="T9" fmla="*/ 77 h 178"/>
                <a:gd name="T10" fmla="*/ 29 w 71"/>
                <a:gd name="T11" fmla="*/ 5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78">
                  <a:moveTo>
                    <a:pt x="31" y="0"/>
                  </a:moveTo>
                  <a:cubicBezTo>
                    <a:pt x="45" y="29"/>
                    <a:pt x="64" y="55"/>
                    <a:pt x="57" y="90"/>
                  </a:cubicBezTo>
                  <a:cubicBezTo>
                    <a:pt x="53" y="107"/>
                    <a:pt x="42" y="116"/>
                    <a:pt x="32" y="129"/>
                  </a:cubicBezTo>
                  <a:cubicBezTo>
                    <a:pt x="20" y="145"/>
                    <a:pt x="11" y="162"/>
                    <a:pt x="0" y="178"/>
                  </a:cubicBezTo>
                  <a:cubicBezTo>
                    <a:pt x="18" y="144"/>
                    <a:pt x="60" y="123"/>
                    <a:pt x="66" y="85"/>
                  </a:cubicBezTo>
                  <a:cubicBezTo>
                    <a:pt x="71" y="54"/>
                    <a:pt x="46" y="30"/>
                    <a:pt x="3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8" name="Freeform 750"/>
            <p:cNvSpPr>
              <a:spLocks/>
            </p:cNvSpPr>
            <p:nvPr/>
          </p:nvSpPr>
          <p:spPr bwMode="auto">
            <a:xfrm>
              <a:off x="2773" y="1814"/>
              <a:ext cx="62" cy="232"/>
            </a:xfrm>
            <a:custGeom>
              <a:avLst/>
              <a:gdLst>
                <a:gd name="T0" fmla="*/ 40 w 68"/>
                <a:gd name="T1" fmla="*/ 0 h 255"/>
                <a:gd name="T2" fmla="*/ 60 w 68"/>
                <a:gd name="T3" fmla="*/ 25 h 255"/>
                <a:gd name="T4" fmla="*/ 35 w 68"/>
                <a:gd name="T5" fmla="*/ 52 h 255"/>
                <a:gd name="T6" fmla="*/ 7 w 68"/>
                <a:gd name="T7" fmla="*/ 130 h 255"/>
                <a:gd name="T8" fmla="*/ 50 w 68"/>
                <a:gd name="T9" fmla="*/ 232 h 255"/>
                <a:gd name="T10" fmla="*/ 16 w 68"/>
                <a:gd name="T11" fmla="*/ 175 h 255"/>
                <a:gd name="T12" fmla="*/ 0 w 68"/>
                <a:gd name="T13" fmla="*/ 116 h 255"/>
                <a:gd name="T14" fmla="*/ 40 w 68"/>
                <a:gd name="T15" fmla="*/ 3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255">
                  <a:moveTo>
                    <a:pt x="44" y="0"/>
                  </a:moveTo>
                  <a:cubicBezTo>
                    <a:pt x="51" y="3"/>
                    <a:pt x="68" y="20"/>
                    <a:pt x="66" y="28"/>
                  </a:cubicBezTo>
                  <a:cubicBezTo>
                    <a:pt x="65" y="35"/>
                    <a:pt x="43" y="50"/>
                    <a:pt x="38" y="57"/>
                  </a:cubicBezTo>
                  <a:cubicBezTo>
                    <a:pt x="21" y="80"/>
                    <a:pt x="9" y="114"/>
                    <a:pt x="8" y="143"/>
                  </a:cubicBezTo>
                  <a:cubicBezTo>
                    <a:pt x="6" y="185"/>
                    <a:pt x="37" y="221"/>
                    <a:pt x="55" y="255"/>
                  </a:cubicBezTo>
                  <a:cubicBezTo>
                    <a:pt x="38" y="236"/>
                    <a:pt x="30" y="212"/>
                    <a:pt x="17" y="192"/>
                  </a:cubicBezTo>
                  <a:cubicBezTo>
                    <a:pt x="4" y="170"/>
                    <a:pt x="0" y="155"/>
                    <a:pt x="0" y="127"/>
                  </a:cubicBezTo>
                  <a:cubicBezTo>
                    <a:pt x="0" y="78"/>
                    <a:pt x="36" y="48"/>
                    <a:pt x="4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89" name="Freeform 751"/>
            <p:cNvSpPr>
              <a:spLocks/>
            </p:cNvSpPr>
            <p:nvPr/>
          </p:nvSpPr>
          <p:spPr bwMode="auto">
            <a:xfrm>
              <a:off x="2768" y="1982"/>
              <a:ext cx="42" cy="87"/>
            </a:xfrm>
            <a:custGeom>
              <a:avLst/>
              <a:gdLst>
                <a:gd name="T0" fmla="*/ 16 w 46"/>
                <a:gd name="T1" fmla="*/ 0 h 96"/>
                <a:gd name="T2" fmla="*/ 0 w 46"/>
                <a:gd name="T3" fmla="*/ 87 h 96"/>
                <a:gd name="T4" fmla="*/ 18 w 46"/>
                <a:gd name="T5" fmla="*/ 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96">
                  <a:moveTo>
                    <a:pt x="17" y="0"/>
                  </a:moveTo>
                  <a:cubicBezTo>
                    <a:pt x="46" y="26"/>
                    <a:pt x="27" y="79"/>
                    <a:pt x="0" y="96"/>
                  </a:cubicBezTo>
                  <a:cubicBezTo>
                    <a:pt x="30" y="81"/>
                    <a:pt x="44" y="33"/>
                    <a:pt x="2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0" name="Freeform 752"/>
            <p:cNvSpPr>
              <a:spLocks/>
            </p:cNvSpPr>
            <p:nvPr/>
          </p:nvSpPr>
          <p:spPr bwMode="auto">
            <a:xfrm>
              <a:off x="2631" y="1091"/>
              <a:ext cx="45" cy="144"/>
            </a:xfrm>
            <a:custGeom>
              <a:avLst/>
              <a:gdLst>
                <a:gd name="T0" fmla="*/ 32 w 50"/>
                <a:gd name="T1" fmla="*/ 144 h 158"/>
                <a:gd name="T2" fmla="*/ 10 w 50"/>
                <a:gd name="T3" fmla="*/ 68 h 158"/>
                <a:gd name="T4" fmla="*/ 1 w 50"/>
                <a:gd name="T5" fmla="*/ 0 h 158"/>
                <a:gd name="T6" fmla="*/ 45 w 50"/>
                <a:gd name="T7" fmla="*/ 137 h 158"/>
                <a:gd name="T8" fmla="*/ 32 w 50"/>
                <a:gd name="T9" fmla="*/ 139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58">
                  <a:moveTo>
                    <a:pt x="35" y="158"/>
                  </a:moveTo>
                  <a:cubicBezTo>
                    <a:pt x="38" y="130"/>
                    <a:pt x="18" y="101"/>
                    <a:pt x="11" y="75"/>
                  </a:cubicBezTo>
                  <a:cubicBezTo>
                    <a:pt x="4" y="51"/>
                    <a:pt x="1" y="26"/>
                    <a:pt x="1" y="0"/>
                  </a:cubicBezTo>
                  <a:cubicBezTo>
                    <a:pt x="0" y="49"/>
                    <a:pt x="26" y="110"/>
                    <a:pt x="50" y="150"/>
                  </a:cubicBezTo>
                  <a:cubicBezTo>
                    <a:pt x="45" y="151"/>
                    <a:pt x="40" y="152"/>
                    <a:pt x="35" y="1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1" name="Freeform 753"/>
            <p:cNvSpPr>
              <a:spLocks/>
            </p:cNvSpPr>
            <p:nvPr/>
          </p:nvSpPr>
          <p:spPr bwMode="auto">
            <a:xfrm>
              <a:off x="2299" y="1358"/>
              <a:ext cx="110" cy="29"/>
            </a:xfrm>
            <a:custGeom>
              <a:avLst/>
              <a:gdLst>
                <a:gd name="T0" fmla="*/ 110 w 121"/>
                <a:gd name="T1" fmla="*/ 29 h 31"/>
                <a:gd name="T2" fmla="*/ 53 w 121"/>
                <a:gd name="T3" fmla="*/ 14 h 31"/>
                <a:gd name="T4" fmla="*/ 11 w 121"/>
                <a:gd name="T5" fmla="*/ 0 h 31"/>
                <a:gd name="T6" fmla="*/ 0 w 121"/>
                <a:gd name="T7" fmla="*/ 23 h 31"/>
                <a:gd name="T8" fmla="*/ 107 w 121"/>
                <a:gd name="T9" fmla="*/ 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31">
                  <a:moveTo>
                    <a:pt x="121" y="31"/>
                  </a:moveTo>
                  <a:cubicBezTo>
                    <a:pt x="106" y="20"/>
                    <a:pt x="77" y="19"/>
                    <a:pt x="58" y="15"/>
                  </a:cubicBezTo>
                  <a:cubicBezTo>
                    <a:pt x="41" y="12"/>
                    <a:pt x="27" y="8"/>
                    <a:pt x="12" y="0"/>
                  </a:cubicBezTo>
                  <a:cubicBezTo>
                    <a:pt x="7" y="8"/>
                    <a:pt x="3" y="17"/>
                    <a:pt x="0" y="25"/>
                  </a:cubicBezTo>
                  <a:cubicBezTo>
                    <a:pt x="28" y="10"/>
                    <a:pt x="90" y="20"/>
                    <a:pt x="118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2" name="Freeform 754"/>
            <p:cNvSpPr>
              <a:spLocks/>
            </p:cNvSpPr>
            <p:nvPr/>
          </p:nvSpPr>
          <p:spPr bwMode="auto">
            <a:xfrm>
              <a:off x="2934" y="1140"/>
              <a:ext cx="126" cy="157"/>
            </a:xfrm>
            <a:custGeom>
              <a:avLst/>
              <a:gdLst>
                <a:gd name="T0" fmla="*/ 126 w 138"/>
                <a:gd name="T1" fmla="*/ 0 h 172"/>
                <a:gd name="T2" fmla="*/ 58 w 138"/>
                <a:gd name="T3" fmla="*/ 97 h 172"/>
                <a:gd name="T4" fmla="*/ 0 w 138"/>
                <a:gd name="T5" fmla="*/ 152 h 172"/>
                <a:gd name="T6" fmla="*/ 69 w 138"/>
                <a:gd name="T7" fmla="*/ 90 h 172"/>
                <a:gd name="T8" fmla="*/ 124 w 138"/>
                <a:gd name="T9" fmla="*/ 4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72">
                  <a:moveTo>
                    <a:pt x="138" y="0"/>
                  </a:moveTo>
                  <a:cubicBezTo>
                    <a:pt x="99" y="17"/>
                    <a:pt x="86" y="72"/>
                    <a:pt x="64" y="106"/>
                  </a:cubicBezTo>
                  <a:cubicBezTo>
                    <a:pt x="48" y="132"/>
                    <a:pt x="29" y="153"/>
                    <a:pt x="0" y="167"/>
                  </a:cubicBezTo>
                  <a:cubicBezTo>
                    <a:pt x="29" y="172"/>
                    <a:pt x="59" y="126"/>
                    <a:pt x="76" y="99"/>
                  </a:cubicBezTo>
                  <a:cubicBezTo>
                    <a:pt x="95" y="70"/>
                    <a:pt x="107" y="24"/>
                    <a:pt x="13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3" name="Freeform 755"/>
            <p:cNvSpPr>
              <a:spLocks/>
            </p:cNvSpPr>
            <p:nvPr/>
          </p:nvSpPr>
          <p:spPr bwMode="auto">
            <a:xfrm>
              <a:off x="3231" y="1501"/>
              <a:ext cx="179" cy="73"/>
            </a:xfrm>
            <a:custGeom>
              <a:avLst/>
              <a:gdLst>
                <a:gd name="T0" fmla="*/ 4 w 197"/>
                <a:gd name="T1" fmla="*/ 43 h 81"/>
                <a:gd name="T2" fmla="*/ 49 w 197"/>
                <a:gd name="T3" fmla="*/ 47 h 81"/>
                <a:gd name="T4" fmla="*/ 97 w 197"/>
                <a:gd name="T5" fmla="*/ 38 h 81"/>
                <a:gd name="T6" fmla="*/ 179 w 197"/>
                <a:gd name="T7" fmla="*/ 0 h 81"/>
                <a:gd name="T8" fmla="*/ 132 w 197"/>
                <a:gd name="T9" fmla="*/ 27 h 81"/>
                <a:gd name="T10" fmla="*/ 92 w 197"/>
                <a:gd name="T11" fmla="*/ 50 h 81"/>
                <a:gd name="T12" fmla="*/ 15 w 197"/>
                <a:gd name="T13" fmla="*/ 73 h 81"/>
                <a:gd name="T14" fmla="*/ 15 w 197"/>
                <a:gd name="T15" fmla="*/ 56 h 81"/>
                <a:gd name="T16" fmla="*/ 0 w 197"/>
                <a:gd name="T17" fmla="*/ 41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81">
                  <a:moveTo>
                    <a:pt x="4" y="48"/>
                  </a:moveTo>
                  <a:cubicBezTo>
                    <a:pt x="8" y="46"/>
                    <a:pt x="42" y="52"/>
                    <a:pt x="54" y="52"/>
                  </a:cubicBezTo>
                  <a:cubicBezTo>
                    <a:pt x="73" y="52"/>
                    <a:pt x="90" y="49"/>
                    <a:pt x="107" y="42"/>
                  </a:cubicBezTo>
                  <a:cubicBezTo>
                    <a:pt x="138" y="30"/>
                    <a:pt x="164" y="10"/>
                    <a:pt x="197" y="0"/>
                  </a:cubicBezTo>
                  <a:cubicBezTo>
                    <a:pt x="186" y="10"/>
                    <a:pt x="161" y="22"/>
                    <a:pt x="145" y="30"/>
                  </a:cubicBezTo>
                  <a:cubicBezTo>
                    <a:pt x="129" y="39"/>
                    <a:pt x="117" y="51"/>
                    <a:pt x="101" y="56"/>
                  </a:cubicBezTo>
                  <a:cubicBezTo>
                    <a:pt x="79" y="62"/>
                    <a:pt x="26" y="55"/>
                    <a:pt x="17" y="81"/>
                  </a:cubicBezTo>
                  <a:cubicBezTo>
                    <a:pt x="16" y="76"/>
                    <a:pt x="18" y="66"/>
                    <a:pt x="16" y="62"/>
                  </a:cubicBezTo>
                  <a:cubicBezTo>
                    <a:pt x="13" y="56"/>
                    <a:pt x="4" y="54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4" name="Freeform 756"/>
            <p:cNvSpPr>
              <a:spLocks/>
            </p:cNvSpPr>
            <p:nvPr/>
          </p:nvSpPr>
          <p:spPr bwMode="auto">
            <a:xfrm>
              <a:off x="3108" y="1829"/>
              <a:ext cx="56" cy="167"/>
            </a:xfrm>
            <a:custGeom>
              <a:avLst/>
              <a:gdLst>
                <a:gd name="T0" fmla="*/ 22 w 61"/>
                <a:gd name="T1" fmla="*/ 15 h 184"/>
                <a:gd name="T2" fmla="*/ 26 w 61"/>
                <a:gd name="T3" fmla="*/ 80 h 184"/>
                <a:gd name="T4" fmla="*/ 8 w 61"/>
                <a:gd name="T5" fmla="*/ 167 h 184"/>
                <a:gd name="T6" fmla="*/ 41 w 61"/>
                <a:gd name="T7" fmla="*/ 72 h 184"/>
                <a:gd name="T8" fmla="*/ 29 w 61"/>
                <a:gd name="T9" fmla="*/ 17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84">
                  <a:moveTo>
                    <a:pt x="24" y="17"/>
                  </a:moveTo>
                  <a:cubicBezTo>
                    <a:pt x="61" y="18"/>
                    <a:pt x="36" y="73"/>
                    <a:pt x="28" y="88"/>
                  </a:cubicBezTo>
                  <a:cubicBezTo>
                    <a:pt x="11" y="117"/>
                    <a:pt x="0" y="150"/>
                    <a:pt x="9" y="184"/>
                  </a:cubicBezTo>
                  <a:cubicBezTo>
                    <a:pt x="8" y="140"/>
                    <a:pt x="31" y="116"/>
                    <a:pt x="45" y="79"/>
                  </a:cubicBezTo>
                  <a:cubicBezTo>
                    <a:pt x="49" y="66"/>
                    <a:pt x="46" y="0"/>
                    <a:pt x="32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5" name="Freeform 757"/>
            <p:cNvSpPr>
              <a:spLocks/>
            </p:cNvSpPr>
            <p:nvPr/>
          </p:nvSpPr>
          <p:spPr bwMode="auto">
            <a:xfrm>
              <a:off x="2964" y="1308"/>
              <a:ext cx="214" cy="179"/>
            </a:xfrm>
            <a:custGeom>
              <a:avLst/>
              <a:gdLst>
                <a:gd name="T0" fmla="*/ 25 w 236"/>
                <a:gd name="T1" fmla="*/ 0 h 196"/>
                <a:gd name="T2" fmla="*/ 116 w 236"/>
                <a:gd name="T3" fmla="*/ 71 h 196"/>
                <a:gd name="T4" fmla="*/ 214 w 236"/>
                <a:gd name="T5" fmla="*/ 179 h 196"/>
                <a:gd name="T6" fmla="*/ 161 w 236"/>
                <a:gd name="T7" fmla="*/ 122 h 196"/>
                <a:gd name="T8" fmla="*/ 101 w 236"/>
                <a:gd name="T9" fmla="*/ 81 h 196"/>
                <a:gd name="T10" fmla="*/ 19 w 236"/>
                <a:gd name="T11" fmla="*/ 6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96">
                  <a:moveTo>
                    <a:pt x="28" y="0"/>
                  </a:moveTo>
                  <a:cubicBezTo>
                    <a:pt x="4" y="55"/>
                    <a:pt x="100" y="61"/>
                    <a:pt x="128" y="78"/>
                  </a:cubicBezTo>
                  <a:cubicBezTo>
                    <a:pt x="173" y="104"/>
                    <a:pt x="210" y="151"/>
                    <a:pt x="236" y="196"/>
                  </a:cubicBezTo>
                  <a:cubicBezTo>
                    <a:pt x="213" y="181"/>
                    <a:pt x="199" y="151"/>
                    <a:pt x="177" y="134"/>
                  </a:cubicBezTo>
                  <a:cubicBezTo>
                    <a:pt x="155" y="119"/>
                    <a:pt x="137" y="98"/>
                    <a:pt x="111" y="89"/>
                  </a:cubicBezTo>
                  <a:cubicBezTo>
                    <a:pt x="78" y="78"/>
                    <a:pt x="0" y="62"/>
                    <a:pt x="2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6" name="Freeform 758"/>
            <p:cNvSpPr>
              <a:spLocks/>
            </p:cNvSpPr>
            <p:nvPr/>
          </p:nvSpPr>
          <p:spPr bwMode="auto">
            <a:xfrm>
              <a:off x="3196" y="1599"/>
              <a:ext cx="78" cy="236"/>
            </a:xfrm>
            <a:custGeom>
              <a:avLst/>
              <a:gdLst>
                <a:gd name="T0" fmla="*/ 63 w 86"/>
                <a:gd name="T1" fmla="*/ 0 h 259"/>
                <a:gd name="T2" fmla="*/ 69 w 86"/>
                <a:gd name="T3" fmla="*/ 63 h 259"/>
                <a:gd name="T4" fmla="*/ 75 w 86"/>
                <a:gd name="T5" fmla="*/ 119 h 259"/>
                <a:gd name="T6" fmla="*/ 0 w 86"/>
                <a:gd name="T7" fmla="*/ 236 h 259"/>
                <a:gd name="T8" fmla="*/ 56 w 86"/>
                <a:gd name="T9" fmla="*/ 121 h 259"/>
                <a:gd name="T10" fmla="*/ 55 w 86"/>
                <a:gd name="T11" fmla="*/ 64 h 259"/>
                <a:gd name="T12" fmla="*/ 63 w 86"/>
                <a:gd name="T13" fmla="*/ 11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9">
                  <a:moveTo>
                    <a:pt x="69" y="0"/>
                  </a:moveTo>
                  <a:cubicBezTo>
                    <a:pt x="67" y="25"/>
                    <a:pt x="69" y="45"/>
                    <a:pt x="76" y="69"/>
                  </a:cubicBezTo>
                  <a:cubicBezTo>
                    <a:pt x="81" y="89"/>
                    <a:pt x="86" y="110"/>
                    <a:pt x="83" y="131"/>
                  </a:cubicBezTo>
                  <a:cubicBezTo>
                    <a:pt x="74" y="184"/>
                    <a:pt x="34" y="221"/>
                    <a:pt x="0" y="259"/>
                  </a:cubicBezTo>
                  <a:cubicBezTo>
                    <a:pt x="27" y="219"/>
                    <a:pt x="54" y="182"/>
                    <a:pt x="62" y="133"/>
                  </a:cubicBezTo>
                  <a:cubicBezTo>
                    <a:pt x="65" y="111"/>
                    <a:pt x="61" y="92"/>
                    <a:pt x="61" y="70"/>
                  </a:cubicBezTo>
                  <a:cubicBezTo>
                    <a:pt x="60" y="51"/>
                    <a:pt x="65" y="31"/>
                    <a:pt x="69" y="12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7" name="Freeform 759"/>
            <p:cNvSpPr>
              <a:spLocks/>
            </p:cNvSpPr>
            <p:nvPr/>
          </p:nvSpPr>
          <p:spPr bwMode="auto">
            <a:xfrm>
              <a:off x="2427" y="1401"/>
              <a:ext cx="74" cy="152"/>
            </a:xfrm>
            <a:custGeom>
              <a:avLst/>
              <a:gdLst>
                <a:gd name="T0" fmla="*/ 0 w 81"/>
                <a:gd name="T1" fmla="*/ 0 h 166"/>
                <a:gd name="T2" fmla="*/ 45 w 81"/>
                <a:gd name="T3" fmla="*/ 65 h 166"/>
                <a:gd name="T4" fmla="*/ 74 w 81"/>
                <a:gd name="T5" fmla="*/ 152 h 166"/>
                <a:gd name="T6" fmla="*/ 51 w 81"/>
                <a:gd name="T7" fmla="*/ 57 h 166"/>
                <a:gd name="T8" fmla="*/ 37 w 81"/>
                <a:gd name="T9" fmla="*/ 20 h 166"/>
                <a:gd name="T10" fmla="*/ 7 w 81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166">
                  <a:moveTo>
                    <a:pt x="0" y="0"/>
                  </a:moveTo>
                  <a:cubicBezTo>
                    <a:pt x="28" y="4"/>
                    <a:pt x="44" y="49"/>
                    <a:pt x="49" y="71"/>
                  </a:cubicBezTo>
                  <a:cubicBezTo>
                    <a:pt x="56" y="108"/>
                    <a:pt x="56" y="135"/>
                    <a:pt x="81" y="166"/>
                  </a:cubicBezTo>
                  <a:cubicBezTo>
                    <a:pt x="59" y="134"/>
                    <a:pt x="67" y="97"/>
                    <a:pt x="56" y="62"/>
                  </a:cubicBezTo>
                  <a:cubicBezTo>
                    <a:pt x="51" y="49"/>
                    <a:pt x="48" y="34"/>
                    <a:pt x="40" y="22"/>
                  </a:cubicBezTo>
                  <a:cubicBezTo>
                    <a:pt x="31" y="10"/>
                    <a:pt x="18" y="8"/>
                    <a:pt x="8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8" name="Freeform 760"/>
            <p:cNvSpPr>
              <a:spLocks/>
            </p:cNvSpPr>
            <p:nvPr/>
          </p:nvSpPr>
          <p:spPr bwMode="auto">
            <a:xfrm>
              <a:off x="2632" y="1236"/>
              <a:ext cx="22" cy="65"/>
            </a:xfrm>
            <a:custGeom>
              <a:avLst/>
              <a:gdLst>
                <a:gd name="T0" fmla="*/ 3 w 24"/>
                <a:gd name="T1" fmla="*/ 0 h 71"/>
                <a:gd name="T2" fmla="*/ 7 w 24"/>
                <a:gd name="T3" fmla="*/ 33 h 71"/>
                <a:gd name="T4" fmla="*/ 0 w 24"/>
                <a:gd name="T5" fmla="*/ 65 h 71"/>
                <a:gd name="T6" fmla="*/ 3 w 24"/>
                <a:gd name="T7" fmla="*/ 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71">
                  <a:moveTo>
                    <a:pt x="3" y="0"/>
                  </a:moveTo>
                  <a:cubicBezTo>
                    <a:pt x="2" y="11"/>
                    <a:pt x="9" y="23"/>
                    <a:pt x="8" y="36"/>
                  </a:cubicBezTo>
                  <a:cubicBezTo>
                    <a:pt x="7" y="49"/>
                    <a:pt x="5" y="62"/>
                    <a:pt x="0" y="71"/>
                  </a:cubicBezTo>
                  <a:cubicBezTo>
                    <a:pt x="15" y="55"/>
                    <a:pt x="24" y="22"/>
                    <a:pt x="3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99" name="Freeform 761"/>
            <p:cNvSpPr>
              <a:spLocks/>
            </p:cNvSpPr>
            <p:nvPr/>
          </p:nvSpPr>
          <p:spPr bwMode="auto">
            <a:xfrm>
              <a:off x="2723" y="1987"/>
              <a:ext cx="57" cy="106"/>
            </a:xfrm>
            <a:custGeom>
              <a:avLst/>
              <a:gdLst>
                <a:gd name="T0" fmla="*/ 41 w 62"/>
                <a:gd name="T1" fmla="*/ 2 h 116"/>
                <a:gd name="T2" fmla="*/ 51 w 62"/>
                <a:gd name="T3" fmla="*/ 58 h 116"/>
                <a:gd name="T4" fmla="*/ 0 w 62"/>
                <a:gd name="T5" fmla="*/ 104 h 116"/>
                <a:gd name="T6" fmla="*/ 54 w 62"/>
                <a:gd name="T7" fmla="*/ 62 h 116"/>
                <a:gd name="T8" fmla="*/ 53 w 62"/>
                <a:gd name="T9" fmla="*/ 27 h 116"/>
                <a:gd name="T10" fmla="*/ 46 w 62"/>
                <a:gd name="T11" fmla="*/ 12 h 116"/>
                <a:gd name="T12" fmla="*/ 41 w 62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16">
                  <a:moveTo>
                    <a:pt x="45" y="2"/>
                  </a:moveTo>
                  <a:cubicBezTo>
                    <a:pt x="57" y="17"/>
                    <a:pt x="60" y="45"/>
                    <a:pt x="56" y="63"/>
                  </a:cubicBezTo>
                  <a:cubicBezTo>
                    <a:pt x="49" y="89"/>
                    <a:pt x="27" y="110"/>
                    <a:pt x="0" y="114"/>
                  </a:cubicBezTo>
                  <a:cubicBezTo>
                    <a:pt x="29" y="116"/>
                    <a:pt x="51" y="94"/>
                    <a:pt x="59" y="68"/>
                  </a:cubicBezTo>
                  <a:cubicBezTo>
                    <a:pt x="62" y="55"/>
                    <a:pt x="62" y="42"/>
                    <a:pt x="58" y="30"/>
                  </a:cubicBezTo>
                  <a:cubicBezTo>
                    <a:pt x="56" y="24"/>
                    <a:pt x="53" y="19"/>
                    <a:pt x="50" y="13"/>
                  </a:cubicBezTo>
                  <a:cubicBezTo>
                    <a:pt x="49" y="10"/>
                    <a:pt x="45" y="0"/>
                    <a:pt x="45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0" name="Freeform 762"/>
            <p:cNvSpPr>
              <a:spLocks/>
            </p:cNvSpPr>
            <p:nvPr/>
          </p:nvSpPr>
          <p:spPr bwMode="auto">
            <a:xfrm>
              <a:off x="2580" y="2120"/>
              <a:ext cx="49" cy="74"/>
            </a:xfrm>
            <a:custGeom>
              <a:avLst/>
              <a:gdLst>
                <a:gd name="T0" fmla="*/ 49 w 54"/>
                <a:gd name="T1" fmla="*/ 0 h 81"/>
                <a:gd name="T2" fmla="*/ 22 w 54"/>
                <a:gd name="T3" fmla="*/ 34 h 81"/>
                <a:gd name="T4" fmla="*/ 0 w 54"/>
                <a:gd name="T5" fmla="*/ 74 h 81"/>
                <a:gd name="T6" fmla="*/ 45 w 54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81">
                  <a:moveTo>
                    <a:pt x="54" y="0"/>
                  </a:moveTo>
                  <a:cubicBezTo>
                    <a:pt x="40" y="1"/>
                    <a:pt x="30" y="26"/>
                    <a:pt x="24" y="37"/>
                  </a:cubicBezTo>
                  <a:cubicBezTo>
                    <a:pt x="16" y="51"/>
                    <a:pt x="11" y="68"/>
                    <a:pt x="0" y="81"/>
                  </a:cubicBezTo>
                  <a:cubicBezTo>
                    <a:pt x="10" y="52"/>
                    <a:pt x="21" y="15"/>
                    <a:pt x="50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1" name="Freeform 763"/>
            <p:cNvSpPr>
              <a:spLocks/>
            </p:cNvSpPr>
            <p:nvPr/>
          </p:nvSpPr>
          <p:spPr bwMode="auto">
            <a:xfrm>
              <a:off x="2809" y="2066"/>
              <a:ext cx="55" cy="135"/>
            </a:xfrm>
            <a:custGeom>
              <a:avLst/>
              <a:gdLst>
                <a:gd name="T0" fmla="*/ 14 w 60"/>
                <a:gd name="T1" fmla="*/ 0 h 149"/>
                <a:gd name="T2" fmla="*/ 23 w 60"/>
                <a:gd name="T3" fmla="*/ 26 h 149"/>
                <a:gd name="T4" fmla="*/ 25 w 60"/>
                <a:gd name="T5" fmla="*/ 57 h 149"/>
                <a:gd name="T6" fmla="*/ 0 w 60"/>
                <a:gd name="T7" fmla="*/ 135 h 149"/>
                <a:gd name="T8" fmla="*/ 14 w 60"/>
                <a:gd name="T9" fmla="*/ 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9">
                  <a:moveTo>
                    <a:pt x="15" y="0"/>
                  </a:moveTo>
                  <a:cubicBezTo>
                    <a:pt x="14" y="3"/>
                    <a:pt x="24" y="23"/>
                    <a:pt x="25" y="29"/>
                  </a:cubicBezTo>
                  <a:cubicBezTo>
                    <a:pt x="27" y="40"/>
                    <a:pt x="28" y="52"/>
                    <a:pt x="27" y="63"/>
                  </a:cubicBezTo>
                  <a:cubicBezTo>
                    <a:pt x="26" y="91"/>
                    <a:pt x="14" y="125"/>
                    <a:pt x="0" y="149"/>
                  </a:cubicBezTo>
                  <a:cubicBezTo>
                    <a:pt x="23" y="111"/>
                    <a:pt x="60" y="39"/>
                    <a:pt x="15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2" name="Freeform 764"/>
            <p:cNvSpPr>
              <a:spLocks/>
            </p:cNvSpPr>
            <p:nvPr/>
          </p:nvSpPr>
          <p:spPr bwMode="auto">
            <a:xfrm>
              <a:off x="2689" y="1205"/>
              <a:ext cx="205" cy="79"/>
            </a:xfrm>
            <a:custGeom>
              <a:avLst/>
              <a:gdLst>
                <a:gd name="T0" fmla="*/ 0 w 225"/>
                <a:gd name="T1" fmla="*/ 0 h 86"/>
                <a:gd name="T2" fmla="*/ 50 w 225"/>
                <a:gd name="T3" fmla="*/ 40 h 86"/>
                <a:gd name="T4" fmla="*/ 102 w 225"/>
                <a:gd name="T5" fmla="*/ 60 h 86"/>
                <a:gd name="T6" fmla="*/ 205 w 225"/>
                <a:gd name="T7" fmla="*/ 78 h 86"/>
                <a:gd name="T8" fmla="*/ 98 w 225"/>
                <a:gd name="T9" fmla="*/ 76 h 86"/>
                <a:gd name="T10" fmla="*/ 8 w 225"/>
                <a:gd name="T11" fmla="*/ 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5" h="86">
                  <a:moveTo>
                    <a:pt x="0" y="0"/>
                  </a:moveTo>
                  <a:cubicBezTo>
                    <a:pt x="19" y="9"/>
                    <a:pt x="36" y="31"/>
                    <a:pt x="55" y="43"/>
                  </a:cubicBezTo>
                  <a:cubicBezTo>
                    <a:pt x="73" y="55"/>
                    <a:pt x="90" y="63"/>
                    <a:pt x="112" y="65"/>
                  </a:cubicBezTo>
                  <a:cubicBezTo>
                    <a:pt x="150" y="69"/>
                    <a:pt x="189" y="71"/>
                    <a:pt x="225" y="85"/>
                  </a:cubicBezTo>
                  <a:cubicBezTo>
                    <a:pt x="187" y="78"/>
                    <a:pt x="147" y="86"/>
                    <a:pt x="108" y="83"/>
                  </a:cubicBezTo>
                  <a:cubicBezTo>
                    <a:pt x="64" y="78"/>
                    <a:pt x="28" y="45"/>
                    <a:pt x="9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3" name="Freeform 765"/>
            <p:cNvSpPr>
              <a:spLocks/>
            </p:cNvSpPr>
            <p:nvPr/>
          </p:nvSpPr>
          <p:spPr bwMode="auto">
            <a:xfrm>
              <a:off x="3064" y="979"/>
              <a:ext cx="142" cy="145"/>
            </a:xfrm>
            <a:custGeom>
              <a:avLst/>
              <a:gdLst>
                <a:gd name="T0" fmla="*/ 142 w 156"/>
                <a:gd name="T1" fmla="*/ 0 h 159"/>
                <a:gd name="T2" fmla="*/ 127 w 156"/>
                <a:gd name="T3" fmla="*/ 29 h 159"/>
                <a:gd name="T4" fmla="*/ 106 w 156"/>
                <a:gd name="T5" fmla="*/ 66 h 159"/>
                <a:gd name="T6" fmla="*/ 74 w 156"/>
                <a:gd name="T7" fmla="*/ 93 h 159"/>
                <a:gd name="T8" fmla="*/ 45 w 156"/>
                <a:gd name="T9" fmla="*/ 110 h 159"/>
                <a:gd name="T10" fmla="*/ 3 w 156"/>
                <a:gd name="T11" fmla="*/ 141 h 159"/>
                <a:gd name="T12" fmla="*/ 0 w 156"/>
                <a:gd name="T13" fmla="*/ 145 h 159"/>
                <a:gd name="T14" fmla="*/ 99 w 156"/>
                <a:gd name="T15" fmla="*/ 80 h 159"/>
                <a:gd name="T16" fmla="*/ 120 w 156"/>
                <a:gd name="T17" fmla="*/ 46 h 159"/>
                <a:gd name="T18" fmla="*/ 130 w 156"/>
                <a:gd name="T19" fmla="*/ 22 h 159"/>
                <a:gd name="T20" fmla="*/ 137 w 156"/>
                <a:gd name="T21" fmla="*/ 5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159">
                  <a:moveTo>
                    <a:pt x="156" y="0"/>
                  </a:moveTo>
                  <a:cubicBezTo>
                    <a:pt x="148" y="7"/>
                    <a:pt x="143" y="22"/>
                    <a:pt x="139" y="32"/>
                  </a:cubicBezTo>
                  <a:cubicBezTo>
                    <a:pt x="133" y="45"/>
                    <a:pt x="125" y="60"/>
                    <a:pt x="116" y="72"/>
                  </a:cubicBezTo>
                  <a:cubicBezTo>
                    <a:pt x="108" y="84"/>
                    <a:pt x="94" y="95"/>
                    <a:pt x="81" y="102"/>
                  </a:cubicBezTo>
                  <a:cubicBezTo>
                    <a:pt x="70" y="108"/>
                    <a:pt x="60" y="114"/>
                    <a:pt x="49" y="121"/>
                  </a:cubicBezTo>
                  <a:cubicBezTo>
                    <a:pt x="34" y="132"/>
                    <a:pt x="17" y="142"/>
                    <a:pt x="3" y="155"/>
                  </a:cubicBezTo>
                  <a:cubicBezTo>
                    <a:pt x="2" y="156"/>
                    <a:pt x="1" y="158"/>
                    <a:pt x="0" y="159"/>
                  </a:cubicBezTo>
                  <a:cubicBezTo>
                    <a:pt x="31" y="127"/>
                    <a:pt x="80" y="121"/>
                    <a:pt x="109" y="88"/>
                  </a:cubicBezTo>
                  <a:cubicBezTo>
                    <a:pt x="120" y="77"/>
                    <a:pt x="124" y="64"/>
                    <a:pt x="132" y="50"/>
                  </a:cubicBezTo>
                  <a:cubicBezTo>
                    <a:pt x="137" y="42"/>
                    <a:pt x="140" y="33"/>
                    <a:pt x="143" y="24"/>
                  </a:cubicBezTo>
                  <a:cubicBezTo>
                    <a:pt x="145" y="18"/>
                    <a:pt x="146" y="10"/>
                    <a:pt x="150" y="5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4" name="Freeform 766"/>
            <p:cNvSpPr>
              <a:spLocks/>
            </p:cNvSpPr>
            <p:nvPr/>
          </p:nvSpPr>
          <p:spPr bwMode="auto">
            <a:xfrm>
              <a:off x="2646" y="924"/>
              <a:ext cx="23" cy="129"/>
            </a:xfrm>
            <a:custGeom>
              <a:avLst/>
              <a:gdLst>
                <a:gd name="T0" fmla="*/ 14 w 25"/>
                <a:gd name="T1" fmla="*/ 0 h 142"/>
                <a:gd name="T2" fmla="*/ 22 w 25"/>
                <a:gd name="T3" fmla="*/ 56 h 142"/>
                <a:gd name="T4" fmla="*/ 1 w 25"/>
                <a:gd name="T5" fmla="*/ 129 h 142"/>
                <a:gd name="T6" fmla="*/ 12 w 25"/>
                <a:gd name="T7" fmla="*/ 96 h 142"/>
                <a:gd name="T8" fmla="*/ 16 w 25"/>
                <a:gd name="T9" fmla="*/ 58 h 142"/>
                <a:gd name="T10" fmla="*/ 14 w 25"/>
                <a:gd name="T11" fmla="*/ 5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42">
                  <a:moveTo>
                    <a:pt x="15" y="0"/>
                  </a:moveTo>
                  <a:cubicBezTo>
                    <a:pt x="24" y="20"/>
                    <a:pt x="25" y="40"/>
                    <a:pt x="24" y="62"/>
                  </a:cubicBezTo>
                  <a:cubicBezTo>
                    <a:pt x="22" y="92"/>
                    <a:pt x="13" y="116"/>
                    <a:pt x="1" y="142"/>
                  </a:cubicBezTo>
                  <a:cubicBezTo>
                    <a:pt x="0" y="132"/>
                    <a:pt x="11" y="116"/>
                    <a:pt x="13" y="106"/>
                  </a:cubicBezTo>
                  <a:cubicBezTo>
                    <a:pt x="16" y="92"/>
                    <a:pt x="17" y="78"/>
                    <a:pt x="17" y="64"/>
                  </a:cubicBezTo>
                  <a:cubicBezTo>
                    <a:pt x="18" y="55"/>
                    <a:pt x="23" y="8"/>
                    <a:pt x="15" y="6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5" name="Freeform 767"/>
            <p:cNvSpPr>
              <a:spLocks/>
            </p:cNvSpPr>
            <p:nvPr/>
          </p:nvSpPr>
          <p:spPr bwMode="auto">
            <a:xfrm>
              <a:off x="2125" y="1275"/>
              <a:ext cx="32" cy="42"/>
            </a:xfrm>
            <a:custGeom>
              <a:avLst/>
              <a:gdLst>
                <a:gd name="T0" fmla="*/ 7 w 35"/>
                <a:gd name="T1" fmla="*/ 0 h 47"/>
                <a:gd name="T2" fmla="*/ 0 w 35"/>
                <a:gd name="T3" fmla="*/ 35 h 47"/>
                <a:gd name="T4" fmla="*/ 28 w 35"/>
                <a:gd name="T5" fmla="*/ 42 h 47"/>
                <a:gd name="T6" fmla="*/ 10 w 35"/>
                <a:gd name="T7" fmla="*/ 4 h 47"/>
                <a:gd name="T8" fmla="*/ 10 w 35"/>
                <a:gd name="T9" fmla="*/ 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7">
                  <a:moveTo>
                    <a:pt x="8" y="0"/>
                  </a:moveTo>
                  <a:cubicBezTo>
                    <a:pt x="17" y="20"/>
                    <a:pt x="32" y="39"/>
                    <a:pt x="0" y="39"/>
                  </a:cubicBezTo>
                  <a:cubicBezTo>
                    <a:pt x="10" y="39"/>
                    <a:pt x="23" y="42"/>
                    <a:pt x="31" y="47"/>
                  </a:cubicBezTo>
                  <a:cubicBezTo>
                    <a:pt x="35" y="30"/>
                    <a:pt x="18" y="19"/>
                    <a:pt x="11" y="5"/>
                  </a:cubicBezTo>
                  <a:cubicBezTo>
                    <a:pt x="8" y="3"/>
                    <a:pt x="10" y="6"/>
                    <a:pt x="1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6" name="Freeform 768"/>
            <p:cNvSpPr>
              <a:spLocks/>
            </p:cNvSpPr>
            <p:nvPr/>
          </p:nvSpPr>
          <p:spPr bwMode="auto">
            <a:xfrm>
              <a:off x="1993" y="1225"/>
              <a:ext cx="78" cy="16"/>
            </a:xfrm>
            <a:custGeom>
              <a:avLst/>
              <a:gdLst>
                <a:gd name="T0" fmla="*/ 0 w 86"/>
                <a:gd name="T1" fmla="*/ 3 h 18"/>
                <a:gd name="T2" fmla="*/ 5 w 86"/>
                <a:gd name="T3" fmla="*/ 16 h 18"/>
                <a:gd name="T4" fmla="*/ 44 w 86"/>
                <a:gd name="T5" fmla="*/ 6 h 18"/>
                <a:gd name="T6" fmla="*/ 78 w 86"/>
                <a:gd name="T7" fmla="*/ 12 h 18"/>
                <a:gd name="T8" fmla="*/ 43 w 86"/>
                <a:gd name="T9" fmla="*/ 2 h 18"/>
                <a:gd name="T10" fmla="*/ 5 w 86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8">
                  <a:moveTo>
                    <a:pt x="0" y="3"/>
                  </a:moveTo>
                  <a:cubicBezTo>
                    <a:pt x="2" y="8"/>
                    <a:pt x="4" y="13"/>
                    <a:pt x="5" y="18"/>
                  </a:cubicBezTo>
                  <a:cubicBezTo>
                    <a:pt x="17" y="12"/>
                    <a:pt x="34" y="11"/>
                    <a:pt x="48" y="7"/>
                  </a:cubicBezTo>
                  <a:cubicBezTo>
                    <a:pt x="64" y="3"/>
                    <a:pt x="71" y="8"/>
                    <a:pt x="86" y="14"/>
                  </a:cubicBezTo>
                  <a:cubicBezTo>
                    <a:pt x="74" y="0"/>
                    <a:pt x="63" y="0"/>
                    <a:pt x="47" y="2"/>
                  </a:cubicBezTo>
                  <a:cubicBezTo>
                    <a:pt x="34" y="4"/>
                    <a:pt x="18" y="3"/>
                    <a:pt x="5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7" name="Freeform 769"/>
            <p:cNvSpPr>
              <a:spLocks/>
            </p:cNvSpPr>
            <p:nvPr/>
          </p:nvSpPr>
          <p:spPr bwMode="auto">
            <a:xfrm>
              <a:off x="2634" y="914"/>
              <a:ext cx="21" cy="41"/>
            </a:xfrm>
            <a:custGeom>
              <a:avLst/>
              <a:gdLst>
                <a:gd name="T0" fmla="*/ 0 w 23"/>
                <a:gd name="T1" fmla="*/ 1 h 45"/>
                <a:gd name="T2" fmla="*/ 10 w 23"/>
                <a:gd name="T3" fmla="*/ 0 h 45"/>
                <a:gd name="T4" fmla="*/ 20 w 23"/>
                <a:gd name="T5" fmla="*/ 41 h 45"/>
                <a:gd name="T6" fmla="*/ 3 w 23"/>
                <a:gd name="T7" fmla="*/ 3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5">
                  <a:moveTo>
                    <a:pt x="0" y="1"/>
                  </a:moveTo>
                  <a:cubicBezTo>
                    <a:pt x="4" y="5"/>
                    <a:pt x="9" y="6"/>
                    <a:pt x="11" y="0"/>
                  </a:cubicBezTo>
                  <a:cubicBezTo>
                    <a:pt x="16" y="11"/>
                    <a:pt x="23" y="33"/>
                    <a:pt x="22" y="45"/>
                  </a:cubicBezTo>
                  <a:cubicBezTo>
                    <a:pt x="14" y="39"/>
                    <a:pt x="5" y="13"/>
                    <a:pt x="3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8" name="Freeform 770"/>
            <p:cNvSpPr>
              <a:spLocks/>
            </p:cNvSpPr>
            <p:nvPr/>
          </p:nvSpPr>
          <p:spPr bwMode="auto">
            <a:xfrm>
              <a:off x="2751" y="2214"/>
              <a:ext cx="53" cy="85"/>
            </a:xfrm>
            <a:custGeom>
              <a:avLst/>
              <a:gdLst>
                <a:gd name="T0" fmla="*/ 0 w 59"/>
                <a:gd name="T1" fmla="*/ 73 h 93"/>
                <a:gd name="T2" fmla="*/ 11 w 59"/>
                <a:gd name="T3" fmla="*/ 85 h 93"/>
                <a:gd name="T4" fmla="*/ 13 w 59"/>
                <a:gd name="T5" fmla="*/ 79 h 93"/>
                <a:gd name="T6" fmla="*/ 18 w 59"/>
                <a:gd name="T7" fmla="*/ 69 h 93"/>
                <a:gd name="T8" fmla="*/ 31 w 59"/>
                <a:gd name="T9" fmla="*/ 45 h 93"/>
                <a:gd name="T10" fmla="*/ 53 w 59"/>
                <a:gd name="T11" fmla="*/ 0 h 93"/>
                <a:gd name="T12" fmla="*/ 37 w 59"/>
                <a:gd name="T13" fmla="*/ 24 h 93"/>
                <a:gd name="T14" fmla="*/ 24 w 59"/>
                <a:gd name="T15" fmla="*/ 46 h 93"/>
                <a:gd name="T16" fmla="*/ 13 w 59"/>
                <a:gd name="T17" fmla="*/ 60 h 93"/>
                <a:gd name="T18" fmla="*/ 2 w 59"/>
                <a:gd name="T19" fmla="*/ 71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93">
                  <a:moveTo>
                    <a:pt x="0" y="80"/>
                  </a:moveTo>
                  <a:cubicBezTo>
                    <a:pt x="9" y="82"/>
                    <a:pt x="7" y="87"/>
                    <a:pt x="12" y="93"/>
                  </a:cubicBezTo>
                  <a:cubicBezTo>
                    <a:pt x="14" y="91"/>
                    <a:pt x="14" y="88"/>
                    <a:pt x="15" y="86"/>
                  </a:cubicBezTo>
                  <a:cubicBezTo>
                    <a:pt x="16" y="82"/>
                    <a:pt x="18" y="79"/>
                    <a:pt x="20" y="75"/>
                  </a:cubicBezTo>
                  <a:cubicBezTo>
                    <a:pt x="24" y="66"/>
                    <a:pt x="30" y="58"/>
                    <a:pt x="34" y="49"/>
                  </a:cubicBezTo>
                  <a:cubicBezTo>
                    <a:pt x="43" y="33"/>
                    <a:pt x="51" y="16"/>
                    <a:pt x="59" y="0"/>
                  </a:cubicBezTo>
                  <a:cubicBezTo>
                    <a:pt x="51" y="6"/>
                    <a:pt x="46" y="18"/>
                    <a:pt x="41" y="26"/>
                  </a:cubicBezTo>
                  <a:cubicBezTo>
                    <a:pt x="37" y="34"/>
                    <a:pt x="32" y="42"/>
                    <a:pt x="27" y="50"/>
                  </a:cubicBezTo>
                  <a:cubicBezTo>
                    <a:pt x="23" y="56"/>
                    <a:pt x="20" y="61"/>
                    <a:pt x="15" y="66"/>
                  </a:cubicBezTo>
                  <a:cubicBezTo>
                    <a:pt x="12" y="69"/>
                    <a:pt x="7" y="78"/>
                    <a:pt x="2" y="7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09" name="Freeform 771"/>
            <p:cNvSpPr>
              <a:spLocks/>
            </p:cNvSpPr>
            <p:nvPr/>
          </p:nvSpPr>
          <p:spPr bwMode="auto">
            <a:xfrm>
              <a:off x="3188" y="2235"/>
              <a:ext cx="43" cy="51"/>
            </a:xfrm>
            <a:custGeom>
              <a:avLst/>
              <a:gdLst>
                <a:gd name="T0" fmla="*/ 19 w 47"/>
                <a:gd name="T1" fmla="*/ 45 h 56"/>
                <a:gd name="T2" fmla="*/ 33 w 47"/>
                <a:gd name="T3" fmla="*/ 51 h 56"/>
                <a:gd name="T4" fmla="*/ 0 w 47"/>
                <a:gd name="T5" fmla="*/ 0 h 56"/>
                <a:gd name="T6" fmla="*/ 20 w 47"/>
                <a:gd name="T7" fmla="*/ 26 h 56"/>
                <a:gd name="T8" fmla="*/ 23 w 47"/>
                <a:gd name="T9" fmla="*/ 36 h 56"/>
                <a:gd name="T10" fmla="*/ 19 w 47"/>
                <a:gd name="T11" fmla="*/ 44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6">
                  <a:moveTo>
                    <a:pt x="21" y="49"/>
                  </a:moveTo>
                  <a:cubicBezTo>
                    <a:pt x="28" y="42"/>
                    <a:pt x="32" y="56"/>
                    <a:pt x="36" y="56"/>
                  </a:cubicBezTo>
                  <a:cubicBezTo>
                    <a:pt x="47" y="31"/>
                    <a:pt x="16" y="13"/>
                    <a:pt x="0" y="0"/>
                  </a:cubicBezTo>
                  <a:cubicBezTo>
                    <a:pt x="6" y="11"/>
                    <a:pt x="16" y="18"/>
                    <a:pt x="22" y="28"/>
                  </a:cubicBezTo>
                  <a:cubicBezTo>
                    <a:pt x="24" y="32"/>
                    <a:pt x="26" y="35"/>
                    <a:pt x="25" y="39"/>
                  </a:cubicBezTo>
                  <a:cubicBezTo>
                    <a:pt x="24" y="42"/>
                    <a:pt x="18" y="45"/>
                    <a:pt x="21" y="4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0" name="Freeform 772"/>
            <p:cNvSpPr>
              <a:spLocks/>
            </p:cNvSpPr>
            <p:nvPr/>
          </p:nvSpPr>
          <p:spPr bwMode="auto">
            <a:xfrm>
              <a:off x="2153" y="1865"/>
              <a:ext cx="115" cy="44"/>
            </a:xfrm>
            <a:custGeom>
              <a:avLst/>
              <a:gdLst>
                <a:gd name="T0" fmla="*/ 47 w 126"/>
                <a:gd name="T1" fmla="*/ 2 h 48"/>
                <a:gd name="T2" fmla="*/ 22 w 126"/>
                <a:gd name="T3" fmla="*/ 14 h 48"/>
                <a:gd name="T4" fmla="*/ 18 w 126"/>
                <a:gd name="T5" fmla="*/ 24 h 48"/>
                <a:gd name="T6" fmla="*/ 10 w 126"/>
                <a:gd name="T7" fmla="*/ 32 h 48"/>
                <a:gd name="T8" fmla="*/ 20 w 126"/>
                <a:gd name="T9" fmla="*/ 41 h 48"/>
                <a:gd name="T10" fmla="*/ 33 w 126"/>
                <a:gd name="T11" fmla="*/ 34 h 48"/>
                <a:gd name="T12" fmla="*/ 53 w 126"/>
                <a:gd name="T13" fmla="*/ 25 h 48"/>
                <a:gd name="T14" fmla="*/ 88 w 126"/>
                <a:gd name="T15" fmla="*/ 12 h 48"/>
                <a:gd name="T16" fmla="*/ 115 w 126"/>
                <a:gd name="T17" fmla="*/ 6 h 48"/>
                <a:gd name="T18" fmla="*/ 95 w 126"/>
                <a:gd name="T19" fmla="*/ 3 h 48"/>
                <a:gd name="T20" fmla="*/ 74 w 126"/>
                <a:gd name="T21" fmla="*/ 0 h 48"/>
                <a:gd name="T22" fmla="*/ 47 w 126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48">
                  <a:moveTo>
                    <a:pt x="51" y="2"/>
                  </a:moveTo>
                  <a:cubicBezTo>
                    <a:pt x="52" y="16"/>
                    <a:pt x="32" y="25"/>
                    <a:pt x="24" y="15"/>
                  </a:cubicBezTo>
                  <a:cubicBezTo>
                    <a:pt x="22" y="19"/>
                    <a:pt x="22" y="23"/>
                    <a:pt x="20" y="26"/>
                  </a:cubicBezTo>
                  <a:cubicBezTo>
                    <a:pt x="18" y="31"/>
                    <a:pt x="14" y="32"/>
                    <a:pt x="11" y="35"/>
                  </a:cubicBezTo>
                  <a:cubicBezTo>
                    <a:pt x="0" y="43"/>
                    <a:pt x="15" y="48"/>
                    <a:pt x="22" y="45"/>
                  </a:cubicBezTo>
                  <a:cubicBezTo>
                    <a:pt x="27" y="44"/>
                    <a:pt x="32" y="40"/>
                    <a:pt x="36" y="37"/>
                  </a:cubicBezTo>
                  <a:cubicBezTo>
                    <a:pt x="43" y="32"/>
                    <a:pt x="50" y="29"/>
                    <a:pt x="58" y="27"/>
                  </a:cubicBezTo>
                  <a:cubicBezTo>
                    <a:pt x="71" y="23"/>
                    <a:pt x="83" y="18"/>
                    <a:pt x="96" y="13"/>
                  </a:cubicBezTo>
                  <a:cubicBezTo>
                    <a:pt x="106" y="10"/>
                    <a:pt x="116" y="9"/>
                    <a:pt x="126" y="7"/>
                  </a:cubicBezTo>
                  <a:cubicBezTo>
                    <a:pt x="120" y="4"/>
                    <a:pt x="111" y="4"/>
                    <a:pt x="104" y="3"/>
                  </a:cubicBezTo>
                  <a:cubicBezTo>
                    <a:pt x="97" y="2"/>
                    <a:pt x="89" y="0"/>
                    <a:pt x="81" y="0"/>
                  </a:cubicBezTo>
                  <a:cubicBezTo>
                    <a:pt x="71" y="1"/>
                    <a:pt x="62" y="0"/>
                    <a:pt x="52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1" name="Freeform 773"/>
            <p:cNvSpPr>
              <a:spLocks/>
            </p:cNvSpPr>
            <p:nvPr/>
          </p:nvSpPr>
          <p:spPr bwMode="auto">
            <a:xfrm>
              <a:off x="3377" y="1004"/>
              <a:ext cx="84" cy="56"/>
            </a:xfrm>
            <a:custGeom>
              <a:avLst/>
              <a:gdLst>
                <a:gd name="T0" fmla="*/ 0 w 92"/>
                <a:gd name="T1" fmla="*/ 51 h 61"/>
                <a:gd name="T2" fmla="*/ 47 w 92"/>
                <a:gd name="T3" fmla="*/ 16 h 61"/>
                <a:gd name="T4" fmla="*/ 64 w 92"/>
                <a:gd name="T5" fmla="*/ 9 h 61"/>
                <a:gd name="T6" fmla="*/ 69 w 92"/>
                <a:gd name="T7" fmla="*/ 16 h 61"/>
                <a:gd name="T8" fmla="*/ 79 w 92"/>
                <a:gd name="T9" fmla="*/ 14 h 61"/>
                <a:gd name="T10" fmla="*/ 69 w 92"/>
                <a:gd name="T11" fmla="*/ 33 h 61"/>
                <a:gd name="T12" fmla="*/ 56 w 92"/>
                <a:gd name="T13" fmla="*/ 37 h 61"/>
                <a:gd name="T14" fmla="*/ 47 w 92"/>
                <a:gd name="T15" fmla="*/ 46 h 61"/>
                <a:gd name="T16" fmla="*/ 26 w 92"/>
                <a:gd name="T17" fmla="*/ 54 h 61"/>
                <a:gd name="T18" fmla="*/ 1 w 92"/>
                <a:gd name="T19" fmla="*/ 5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61">
                  <a:moveTo>
                    <a:pt x="0" y="56"/>
                  </a:moveTo>
                  <a:cubicBezTo>
                    <a:pt x="20" y="51"/>
                    <a:pt x="38" y="32"/>
                    <a:pt x="52" y="17"/>
                  </a:cubicBezTo>
                  <a:cubicBezTo>
                    <a:pt x="57" y="11"/>
                    <a:pt x="63" y="0"/>
                    <a:pt x="70" y="10"/>
                  </a:cubicBezTo>
                  <a:cubicBezTo>
                    <a:pt x="73" y="14"/>
                    <a:pt x="71" y="15"/>
                    <a:pt x="76" y="17"/>
                  </a:cubicBezTo>
                  <a:cubicBezTo>
                    <a:pt x="79" y="18"/>
                    <a:pt x="83" y="14"/>
                    <a:pt x="87" y="15"/>
                  </a:cubicBezTo>
                  <a:cubicBezTo>
                    <a:pt x="92" y="23"/>
                    <a:pt x="83" y="33"/>
                    <a:pt x="76" y="36"/>
                  </a:cubicBezTo>
                  <a:cubicBezTo>
                    <a:pt x="71" y="38"/>
                    <a:pt x="65" y="37"/>
                    <a:pt x="61" y="40"/>
                  </a:cubicBezTo>
                  <a:cubicBezTo>
                    <a:pt x="56" y="42"/>
                    <a:pt x="55" y="46"/>
                    <a:pt x="52" y="50"/>
                  </a:cubicBezTo>
                  <a:cubicBezTo>
                    <a:pt x="45" y="60"/>
                    <a:pt x="39" y="61"/>
                    <a:pt x="28" y="59"/>
                  </a:cubicBezTo>
                  <a:cubicBezTo>
                    <a:pt x="19" y="58"/>
                    <a:pt x="8" y="57"/>
                    <a:pt x="1" y="5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2" name="Freeform 774"/>
            <p:cNvSpPr>
              <a:spLocks/>
            </p:cNvSpPr>
            <p:nvPr/>
          </p:nvSpPr>
          <p:spPr bwMode="auto">
            <a:xfrm>
              <a:off x="2592" y="784"/>
              <a:ext cx="39" cy="72"/>
            </a:xfrm>
            <a:custGeom>
              <a:avLst/>
              <a:gdLst>
                <a:gd name="T0" fmla="*/ 2 w 43"/>
                <a:gd name="T1" fmla="*/ 7 h 78"/>
                <a:gd name="T2" fmla="*/ 22 w 43"/>
                <a:gd name="T3" fmla="*/ 30 h 78"/>
                <a:gd name="T4" fmla="*/ 39 w 43"/>
                <a:gd name="T5" fmla="*/ 72 h 78"/>
                <a:gd name="T6" fmla="*/ 17 w 43"/>
                <a:gd name="T7" fmla="*/ 28 h 78"/>
                <a:gd name="T8" fmla="*/ 10 w 43"/>
                <a:gd name="T9" fmla="*/ 15 h 78"/>
                <a:gd name="T10" fmla="*/ 2 w 43"/>
                <a:gd name="T11" fmla="*/ 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78">
                  <a:moveTo>
                    <a:pt x="2" y="8"/>
                  </a:moveTo>
                  <a:cubicBezTo>
                    <a:pt x="20" y="0"/>
                    <a:pt x="22" y="20"/>
                    <a:pt x="24" y="33"/>
                  </a:cubicBezTo>
                  <a:cubicBezTo>
                    <a:pt x="28" y="50"/>
                    <a:pt x="35" y="63"/>
                    <a:pt x="43" y="78"/>
                  </a:cubicBezTo>
                  <a:cubicBezTo>
                    <a:pt x="25" y="64"/>
                    <a:pt x="24" y="49"/>
                    <a:pt x="19" y="30"/>
                  </a:cubicBezTo>
                  <a:cubicBezTo>
                    <a:pt x="18" y="25"/>
                    <a:pt x="15" y="19"/>
                    <a:pt x="11" y="16"/>
                  </a:cubicBezTo>
                  <a:cubicBezTo>
                    <a:pt x="7" y="14"/>
                    <a:pt x="0" y="16"/>
                    <a:pt x="2" y="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3" name="Freeform 775"/>
            <p:cNvSpPr>
              <a:spLocks/>
            </p:cNvSpPr>
            <p:nvPr/>
          </p:nvSpPr>
          <p:spPr bwMode="auto">
            <a:xfrm>
              <a:off x="2495" y="1419"/>
              <a:ext cx="187" cy="291"/>
            </a:xfrm>
            <a:custGeom>
              <a:avLst/>
              <a:gdLst>
                <a:gd name="T0" fmla="*/ 102 w 206"/>
                <a:gd name="T1" fmla="*/ 20 h 320"/>
                <a:gd name="T2" fmla="*/ 119 w 206"/>
                <a:gd name="T3" fmla="*/ 181 h 320"/>
                <a:gd name="T4" fmla="*/ 156 w 206"/>
                <a:gd name="T5" fmla="*/ 244 h 320"/>
                <a:gd name="T6" fmla="*/ 187 w 206"/>
                <a:gd name="T7" fmla="*/ 291 h 320"/>
                <a:gd name="T8" fmla="*/ 143 w 206"/>
                <a:gd name="T9" fmla="*/ 264 h 320"/>
                <a:gd name="T10" fmla="*/ 99 w 206"/>
                <a:gd name="T11" fmla="*/ 236 h 320"/>
                <a:gd name="T12" fmla="*/ 49 w 206"/>
                <a:gd name="T13" fmla="*/ 145 h 320"/>
                <a:gd name="T14" fmla="*/ 7 w 206"/>
                <a:gd name="T15" fmla="*/ 43 h 320"/>
                <a:gd name="T16" fmla="*/ 98 w 206"/>
                <a:gd name="T17" fmla="*/ 18 h 320"/>
                <a:gd name="T18" fmla="*/ 99 w 206"/>
                <a:gd name="T19" fmla="*/ 33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320">
                  <a:moveTo>
                    <a:pt x="112" y="22"/>
                  </a:moveTo>
                  <a:cubicBezTo>
                    <a:pt x="84" y="72"/>
                    <a:pt x="108" y="151"/>
                    <a:pt x="131" y="199"/>
                  </a:cubicBezTo>
                  <a:cubicBezTo>
                    <a:pt x="142" y="223"/>
                    <a:pt x="156" y="248"/>
                    <a:pt x="172" y="268"/>
                  </a:cubicBezTo>
                  <a:cubicBezTo>
                    <a:pt x="186" y="286"/>
                    <a:pt x="206" y="297"/>
                    <a:pt x="206" y="320"/>
                  </a:cubicBezTo>
                  <a:cubicBezTo>
                    <a:pt x="187" y="320"/>
                    <a:pt x="171" y="302"/>
                    <a:pt x="157" y="290"/>
                  </a:cubicBezTo>
                  <a:cubicBezTo>
                    <a:pt x="141" y="275"/>
                    <a:pt x="127" y="269"/>
                    <a:pt x="109" y="259"/>
                  </a:cubicBezTo>
                  <a:cubicBezTo>
                    <a:pt x="68" y="236"/>
                    <a:pt x="69" y="200"/>
                    <a:pt x="54" y="159"/>
                  </a:cubicBezTo>
                  <a:cubicBezTo>
                    <a:pt x="43" y="125"/>
                    <a:pt x="0" y="85"/>
                    <a:pt x="8" y="47"/>
                  </a:cubicBezTo>
                  <a:cubicBezTo>
                    <a:pt x="18" y="0"/>
                    <a:pt x="77" y="12"/>
                    <a:pt x="108" y="20"/>
                  </a:cubicBezTo>
                  <a:cubicBezTo>
                    <a:pt x="109" y="25"/>
                    <a:pt x="110" y="31"/>
                    <a:pt x="109" y="36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4" name="Freeform 776"/>
            <p:cNvSpPr>
              <a:spLocks/>
            </p:cNvSpPr>
            <p:nvPr/>
          </p:nvSpPr>
          <p:spPr bwMode="auto">
            <a:xfrm>
              <a:off x="3034" y="1426"/>
              <a:ext cx="204" cy="355"/>
            </a:xfrm>
            <a:custGeom>
              <a:avLst/>
              <a:gdLst>
                <a:gd name="T0" fmla="*/ 61 w 225"/>
                <a:gd name="T1" fmla="*/ 28 h 390"/>
                <a:gd name="T2" fmla="*/ 119 w 225"/>
                <a:gd name="T3" fmla="*/ 103 h 390"/>
                <a:gd name="T4" fmla="*/ 165 w 225"/>
                <a:gd name="T5" fmla="*/ 147 h 390"/>
                <a:gd name="T6" fmla="*/ 189 w 225"/>
                <a:gd name="T7" fmla="*/ 269 h 390"/>
                <a:gd name="T8" fmla="*/ 145 w 225"/>
                <a:gd name="T9" fmla="*/ 328 h 390"/>
                <a:gd name="T10" fmla="*/ 80 w 225"/>
                <a:gd name="T11" fmla="*/ 346 h 390"/>
                <a:gd name="T12" fmla="*/ 92 w 225"/>
                <a:gd name="T13" fmla="*/ 277 h 390"/>
                <a:gd name="T14" fmla="*/ 93 w 225"/>
                <a:gd name="T15" fmla="*/ 203 h 390"/>
                <a:gd name="T16" fmla="*/ 18 w 225"/>
                <a:gd name="T17" fmla="*/ 52 h 390"/>
                <a:gd name="T18" fmla="*/ 26 w 225"/>
                <a:gd name="T19" fmla="*/ 1 h 390"/>
                <a:gd name="T20" fmla="*/ 66 w 225"/>
                <a:gd name="T21" fmla="*/ 28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390">
                  <a:moveTo>
                    <a:pt x="67" y="31"/>
                  </a:moveTo>
                  <a:cubicBezTo>
                    <a:pt x="92" y="54"/>
                    <a:pt x="108" y="87"/>
                    <a:pt x="131" y="113"/>
                  </a:cubicBezTo>
                  <a:cubicBezTo>
                    <a:pt x="146" y="131"/>
                    <a:pt x="169" y="142"/>
                    <a:pt x="182" y="162"/>
                  </a:cubicBezTo>
                  <a:cubicBezTo>
                    <a:pt x="204" y="196"/>
                    <a:pt x="225" y="264"/>
                    <a:pt x="209" y="296"/>
                  </a:cubicBezTo>
                  <a:cubicBezTo>
                    <a:pt x="197" y="318"/>
                    <a:pt x="179" y="345"/>
                    <a:pt x="160" y="360"/>
                  </a:cubicBezTo>
                  <a:cubicBezTo>
                    <a:pt x="147" y="371"/>
                    <a:pt x="105" y="390"/>
                    <a:pt x="88" y="380"/>
                  </a:cubicBezTo>
                  <a:cubicBezTo>
                    <a:pt x="61" y="364"/>
                    <a:pt x="95" y="322"/>
                    <a:pt x="102" y="304"/>
                  </a:cubicBezTo>
                  <a:cubicBezTo>
                    <a:pt x="113" y="276"/>
                    <a:pt x="110" y="252"/>
                    <a:pt x="103" y="223"/>
                  </a:cubicBezTo>
                  <a:cubicBezTo>
                    <a:pt x="88" y="163"/>
                    <a:pt x="44" y="113"/>
                    <a:pt x="20" y="57"/>
                  </a:cubicBezTo>
                  <a:cubicBezTo>
                    <a:pt x="13" y="39"/>
                    <a:pt x="0" y="3"/>
                    <a:pt x="29" y="1"/>
                  </a:cubicBezTo>
                  <a:cubicBezTo>
                    <a:pt x="41" y="0"/>
                    <a:pt x="65" y="21"/>
                    <a:pt x="73" y="31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5" name="Freeform 777"/>
            <p:cNvSpPr>
              <a:spLocks/>
            </p:cNvSpPr>
            <p:nvPr/>
          </p:nvSpPr>
          <p:spPr bwMode="auto">
            <a:xfrm>
              <a:off x="2773" y="1288"/>
              <a:ext cx="183" cy="191"/>
            </a:xfrm>
            <a:custGeom>
              <a:avLst/>
              <a:gdLst>
                <a:gd name="T0" fmla="*/ 140 w 201"/>
                <a:gd name="T1" fmla="*/ 27 h 209"/>
                <a:gd name="T2" fmla="*/ 72 w 201"/>
                <a:gd name="T3" fmla="*/ 80 h 209"/>
                <a:gd name="T4" fmla="*/ 59 w 201"/>
                <a:gd name="T5" fmla="*/ 190 h 209"/>
                <a:gd name="T6" fmla="*/ 110 w 201"/>
                <a:gd name="T7" fmla="*/ 140 h 209"/>
                <a:gd name="T8" fmla="*/ 162 w 201"/>
                <a:gd name="T9" fmla="*/ 93 h 209"/>
                <a:gd name="T10" fmla="*/ 137 w 201"/>
                <a:gd name="T11" fmla="*/ 2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" h="209">
                  <a:moveTo>
                    <a:pt x="154" y="29"/>
                  </a:moveTo>
                  <a:cubicBezTo>
                    <a:pt x="94" y="0"/>
                    <a:pt x="94" y="41"/>
                    <a:pt x="79" y="88"/>
                  </a:cubicBezTo>
                  <a:cubicBezTo>
                    <a:pt x="72" y="111"/>
                    <a:pt x="0" y="206"/>
                    <a:pt x="65" y="208"/>
                  </a:cubicBezTo>
                  <a:cubicBezTo>
                    <a:pt x="91" y="209"/>
                    <a:pt x="106" y="169"/>
                    <a:pt x="121" y="153"/>
                  </a:cubicBezTo>
                  <a:cubicBezTo>
                    <a:pt x="137" y="135"/>
                    <a:pt x="164" y="121"/>
                    <a:pt x="178" y="102"/>
                  </a:cubicBezTo>
                  <a:cubicBezTo>
                    <a:pt x="201" y="70"/>
                    <a:pt x="172" y="48"/>
                    <a:pt x="150" y="28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grpSp>
        <p:nvGrpSpPr>
          <p:cNvPr id="516" name="Group 718"/>
          <p:cNvGrpSpPr>
            <a:grpSpLocks noChangeAspect="1"/>
          </p:cNvGrpSpPr>
          <p:nvPr/>
        </p:nvGrpSpPr>
        <p:grpSpPr bwMode="auto">
          <a:xfrm>
            <a:off x="2303459" y="4943219"/>
            <a:ext cx="297296" cy="256332"/>
            <a:chOff x="1863" y="771"/>
            <a:chExt cx="1884" cy="1624"/>
          </a:xfrm>
        </p:grpSpPr>
        <p:sp>
          <p:nvSpPr>
            <p:cNvPr id="698" name="Freeform 719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solidFill>
              <a:srgbClr val="B5D281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9" name="Freeform 720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0" name="Freeform 721"/>
            <p:cNvSpPr>
              <a:spLocks/>
            </p:cNvSpPr>
            <p:nvPr/>
          </p:nvSpPr>
          <p:spPr bwMode="auto">
            <a:xfrm>
              <a:off x="2556" y="778"/>
              <a:ext cx="92" cy="132"/>
            </a:xfrm>
            <a:custGeom>
              <a:avLst/>
              <a:gdLst>
                <a:gd name="T0" fmla="*/ 9 w 101"/>
                <a:gd name="T1" fmla="*/ 8 h 145"/>
                <a:gd name="T2" fmla="*/ 11 w 101"/>
                <a:gd name="T3" fmla="*/ 49 h 145"/>
                <a:gd name="T4" fmla="*/ 16 w 101"/>
                <a:gd name="T5" fmla="*/ 86 h 145"/>
                <a:gd name="T6" fmla="*/ 52 w 101"/>
                <a:gd name="T7" fmla="*/ 106 h 145"/>
                <a:gd name="T8" fmla="*/ 72 w 101"/>
                <a:gd name="T9" fmla="*/ 118 h 145"/>
                <a:gd name="T10" fmla="*/ 86 w 101"/>
                <a:gd name="T11" fmla="*/ 132 h 145"/>
                <a:gd name="T12" fmla="*/ 59 w 101"/>
                <a:gd name="T13" fmla="*/ 93 h 145"/>
                <a:gd name="T14" fmla="*/ 35 w 101"/>
                <a:gd name="T15" fmla="*/ 51 h 145"/>
                <a:gd name="T16" fmla="*/ 29 w 101"/>
                <a:gd name="T17" fmla="*/ 13 h 145"/>
                <a:gd name="T18" fmla="*/ 8 w 101"/>
                <a:gd name="T19" fmla="*/ 1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5">
                  <a:moveTo>
                    <a:pt x="10" y="9"/>
                  </a:moveTo>
                  <a:cubicBezTo>
                    <a:pt x="15" y="29"/>
                    <a:pt x="21" y="34"/>
                    <a:pt x="12" y="54"/>
                  </a:cubicBezTo>
                  <a:cubicBezTo>
                    <a:pt x="4" y="69"/>
                    <a:pt x="3" y="84"/>
                    <a:pt x="18" y="95"/>
                  </a:cubicBezTo>
                  <a:cubicBezTo>
                    <a:pt x="29" y="104"/>
                    <a:pt x="44" y="109"/>
                    <a:pt x="57" y="116"/>
                  </a:cubicBezTo>
                  <a:cubicBezTo>
                    <a:pt x="65" y="119"/>
                    <a:pt x="72" y="123"/>
                    <a:pt x="79" y="130"/>
                  </a:cubicBezTo>
                  <a:cubicBezTo>
                    <a:pt x="84" y="135"/>
                    <a:pt x="88" y="144"/>
                    <a:pt x="94" y="145"/>
                  </a:cubicBezTo>
                  <a:cubicBezTo>
                    <a:pt x="101" y="133"/>
                    <a:pt x="73" y="109"/>
                    <a:pt x="65" y="102"/>
                  </a:cubicBezTo>
                  <a:cubicBezTo>
                    <a:pt x="52" y="89"/>
                    <a:pt x="40" y="75"/>
                    <a:pt x="38" y="56"/>
                  </a:cubicBezTo>
                  <a:cubicBezTo>
                    <a:pt x="37" y="42"/>
                    <a:pt x="39" y="27"/>
                    <a:pt x="32" y="14"/>
                  </a:cubicBezTo>
                  <a:cubicBezTo>
                    <a:pt x="25" y="2"/>
                    <a:pt x="0" y="0"/>
                    <a:pt x="9" y="1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1" name="Freeform 722"/>
            <p:cNvSpPr>
              <a:spLocks/>
            </p:cNvSpPr>
            <p:nvPr/>
          </p:nvSpPr>
          <p:spPr bwMode="auto">
            <a:xfrm>
              <a:off x="2561" y="1036"/>
              <a:ext cx="79" cy="192"/>
            </a:xfrm>
            <a:custGeom>
              <a:avLst/>
              <a:gdLst>
                <a:gd name="T0" fmla="*/ 2 w 87"/>
                <a:gd name="T1" fmla="*/ 0 h 211"/>
                <a:gd name="T2" fmla="*/ 10 w 87"/>
                <a:gd name="T3" fmla="*/ 45 h 211"/>
                <a:gd name="T4" fmla="*/ 36 w 87"/>
                <a:gd name="T5" fmla="*/ 87 h 211"/>
                <a:gd name="T6" fmla="*/ 79 w 87"/>
                <a:gd name="T7" fmla="*/ 192 h 211"/>
                <a:gd name="T8" fmla="*/ 56 w 87"/>
                <a:gd name="T9" fmla="*/ 126 h 211"/>
                <a:gd name="T10" fmla="*/ 43 w 87"/>
                <a:gd name="T11" fmla="*/ 78 h 211"/>
                <a:gd name="T12" fmla="*/ 0 w 87"/>
                <a:gd name="T13" fmla="*/ 9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11">
                  <a:moveTo>
                    <a:pt x="2" y="0"/>
                  </a:moveTo>
                  <a:cubicBezTo>
                    <a:pt x="2" y="19"/>
                    <a:pt x="0" y="33"/>
                    <a:pt x="11" y="50"/>
                  </a:cubicBezTo>
                  <a:cubicBezTo>
                    <a:pt x="22" y="65"/>
                    <a:pt x="33" y="77"/>
                    <a:pt x="40" y="96"/>
                  </a:cubicBezTo>
                  <a:cubicBezTo>
                    <a:pt x="55" y="138"/>
                    <a:pt x="53" y="178"/>
                    <a:pt x="87" y="211"/>
                  </a:cubicBezTo>
                  <a:cubicBezTo>
                    <a:pt x="79" y="186"/>
                    <a:pt x="68" y="164"/>
                    <a:pt x="62" y="138"/>
                  </a:cubicBezTo>
                  <a:cubicBezTo>
                    <a:pt x="58" y="121"/>
                    <a:pt x="54" y="101"/>
                    <a:pt x="47" y="86"/>
                  </a:cubicBezTo>
                  <a:cubicBezTo>
                    <a:pt x="36" y="61"/>
                    <a:pt x="0" y="38"/>
                    <a:pt x="0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2" name="Freeform 723"/>
            <p:cNvSpPr>
              <a:spLocks/>
            </p:cNvSpPr>
            <p:nvPr/>
          </p:nvSpPr>
          <p:spPr bwMode="auto">
            <a:xfrm>
              <a:off x="2643" y="1067"/>
              <a:ext cx="20" cy="24"/>
            </a:xfrm>
            <a:custGeom>
              <a:avLst/>
              <a:gdLst>
                <a:gd name="T0" fmla="*/ 4 w 22"/>
                <a:gd name="T1" fmla="*/ 0 h 27"/>
                <a:gd name="T2" fmla="*/ 20 w 22"/>
                <a:gd name="T3" fmla="*/ 19 h 27"/>
                <a:gd name="T4" fmla="*/ 6 w 22"/>
                <a:gd name="T5" fmla="*/ 24 h 27"/>
                <a:gd name="T6" fmla="*/ 2 w 22"/>
                <a:gd name="T7" fmla="*/ 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7">
                  <a:moveTo>
                    <a:pt x="4" y="0"/>
                  </a:moveTo>
                  <a:cubicBezTo>
                    <a:pt x="2" y="13"/>
                    <a:pt x="9" y="23"/>
                    <a:pt x="22" y="21"/>
                  </a:cubicBezTo>
                  <a:cubicBezTo>
                    <a:pt x="20" y="22"/>
                    <a:pt x="12" y="24"/>
                    <a:pt x="7" y="27"/>
                  </a:cubicBezTo>
                  <a:cubicBezTo>
                    <a:pt x="0" y="23"/>
                    <a:pt x="1" y="15"/>
                    <a:pt x="2" y="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3" name="Freeform 724"/>
            <p:cNvSpPr>
              <a:spLocks/>
            </p:cNvSpPr>
            <p:nvPr/>
          </p:nvSpPr>
          <p:spPr bwMode="auto">
            <a:xfrm>
              <a:off x="2277" y="1328"/>
              <a:ext cx="30" cy="46"/>
            </a:xfrm>
            <a:custGeom>
              <a:avLst/>
              <a:gdLst>
                <a:gd name="T0" fmla="*/ 0 w 33"/>
                <a:gd name="T1" fmla="*/ 37 h 50"/>
                <a:gd name="T2" fmla="*/ 23 w 33"/>
                <a:gd name="T3" fmla="*/ 0 h 50"/>
                <a:gd name="T4" fmla="*/ 5 w 33"/>
                <a:gd name="T5" fmla="*/ 3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0">
                  <a:moveTo>
                    <a:pt x="0" y="40"/>
                  </a:moveTo>
                  <a:cubicBezTo>
                    <a:pt x="23" y="50"/>
                    <a:pt x="27" y="13"/>
                    <a:pt x="25" y="0"/>
                  </a:cubicBezTo>
                  <a:cubicBezTo>
                    <a:pt x="33" y="20"/>
                    <a:pt x="33" y="44"/>
                    <a:pt x="5" y="4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4" name="Freeform 725"/>
            <p:cNvSpPr>
              <a:spLocks/>
            </p:cNvSpPr>
            <p:nvPr/>
          </p:nvSpPr>
          <p:spPr bwMode="auto">
            <a:xfrm>
              <a:off x="1925" y="1155"/>
              <a:ext cx="83" cy="105"/>
            </a:xfrm>
            <a:custGeom>
              <a:avLst/>
              <a:gdLst>
                <a:gd name="T0" fmla="*/ 51 w 92"/>
                <a:gd name="T1" fmla="*/ 16 h 115"/>
                <a:gd name="T2" fmla="*/ 16 w 92"/>
                <a:gd name="T3" fmla="*/ 37 h 115"/>
                <a:gd name="T4" fmla="*/ 1 w 92"/>
                <a:gd name="T5" fmla="*/ 50 h 115"/>
                <a:gd name="T6" fmla="*/ 23 w 92"/>
                <a:gd name="T7" fmla="*/ 63 h 115"/>
                <a:gd name="T8" fmla="*/ 64 w 92"/>
                <a:gd name="T9" fmla="*/ 86 h 115"/>
                <a:gd name="T10" fmla="*/ 62 w 92"/>
                <a:gd name="T11" fmla="*/ 55 h 115"/>
                <a:gd name="T12" fmla="*/ 80 w 92"/>
                <a:gd name="T13" fmla="*/ 44 h 115"/>
                <a:gd name="T14" fmla="*/ 62 w 92"/>
                <a:gd name="T15" fmla="*/ 27 h 115"/>
                <a:gd name="T16" fmla="*/ 51 w 92"/>
                <a:gd name="T17" fmla="*/ 1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115">
                  <a:moveTo>
                    <a:pt x="56" y="17"/>
                  </a:moveTo>
                  <a:cubicBezTo>
                    <a:pt x="31" y="0"/>
                    <a:pt x="30" y="28"/>
                    <a:pt x="18" y="40"/>
                  </a:cubicBezTo>
                  <a:cubicBezTo>
                    <a:pt x="13" y="44"/>
                    <a:pt x="2" y="50"/>
                    <a:pt x="1" y="55"/>
                  </a:cubicBezTo>
                  <a:cubicBezTo>
                    <a:pt x="0" y="66"/>
                    <a:pt x="18" y="66"/>
                    <a:pt x="26" y="69"/>
                  </a:cubicBezTo>
                  <a:cubicBezTo>
                    <a:pt x="34" y="73"/>
                    <a:pt x="65" y="115"/>
                    <a:pt x="71" y="94"/>
                  </a:cubicBezTo>
                  <a:cubicBezTo>
                    <a:pt x="73" y="83"/>
                    <a:pt x="56" y="72"/>
                    <a:pt x="69" y="60"/>
                  </a:cubicBezTo>
                  <a:cubicBezTo>
                    <a:pt x="76" y="54"/>
                    <a:pt x="92" y="60"/>
                    <a:pt x="89" y="48"/>
                  </a:cubicBezTo>
                  <a:cubicBezTo>
                    <a:pt x="88" y="42"/>
                    <a:pt x="74" y="34"/>
                    <a:pt x="69" y="30"/>
                  </a:cubicBezTo>
                  <a:cubicBezTo>
                    <a:pt x="64" y="25"/>
                    <a:pt x="63" y="19"/>
                    <a:pt x="56" y="1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5" name="Freeform 726"/>
            <p:cNvSpPr>
              <a:spLocks/>
            </p:cNvSpPr>
            <p:nvPr/>
          </p:nvSpPr>
          <p:spPr bwMode="auto">
            <a:xfrm>
              <a:off x="2017" y="1314"/>
              <a:ext cx="56" cy="71"/>
            </a:xfrm>
            <a:custGeom>
              <a:avLst/>
              <a:gdLst>
                <a:gd name="T0" fmla="*/ 4 w 62"/>
                <a:gd name="T1" fmla="*/ 70 h 78"/>
                <a:gd name="T2" fmla="*/ 31 w 62"/>
                <a:gd name="T3" fmla="*/ 37 h 78"/>
                <a:gd name="T4" fmla="*/ 56 w 62"/>
                <a:gd name="T5" fmla="*/ 0 h 78"/>
                <a:gd name="T6" fmla="*/ 25 w 62"/>
                <a:gd name="T7" fmla="*/ 32 h 78"/>
                <a:gd name="T8" fmla="*/ 0 w 62"/>
                <a:gd name="T9" fmla="*/ 7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8">
                  <a:moveTo>
                    <a:pt x="4" y="77"/>
                  </a:moveTo>
                  <a:cubicBezTo>
                    <a:pt x="17" y="78"/>
                    <a:pt x="29" y="51"/>
                    <a:pt x="34" y="41"/>
                  </a:cubicBezTo>
                  <a:cubicBezTo>
                    <a:pt x="41" y="24"/>
                    <a:pt x="46" y="11"/>
                    <a:pt x="62" y="0"/>
                  </a:cubicBezTo>
                  <a:cubicBezTo>
                    <a:pt x="50" y="12"/>
                    <a:pt x="37" y="18"/>
                    <a:pt x="28" y="35"/>
                  </a:cubicBezTo>
                  <a:cubicBezTo>
                    <a:pt x="20" y="51"/>
                    <a:pt x="12" y="66"/>
                    <a:pt x="0" y="7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6" name="Freeform 727"/>
            <p:cNvSpPr>
              <a:spLocks/>
            </p:cNvSpPr>
            <p:nvPr/>
          </p:nvSpPr>
          <p:spPr bwMode="auto">
            <a:xfrm>
              <a:off x="3367" y="978"/>
              <a:ext cx="103" cy="74"/>
            </a:xfrm>
            <a:custGeom>
              <a:avLst/>
              <a:gdLst>
                <a:gd name="T0" fmla="*/ 99 w 113"/>
                <a:gd name="T1" fmla="*/ 31 h 82"/>
                <a:gd name="T2" fmla="*/ 97 w 113"/>
                <a:gd name="T3" fmla="*/ 23 h 82"/>
                <a:gd name="T4" fmla="*/ 87 w 113"/>
                <a:gd name="T5" fmla="*/ 27 h 82"/>
                <a:gd name="T6" fmla="*/ 72 w 113"/>
                <a:gd name="T7" fmla="*/ 5 h 82"/>
                <a:gd name="T8" fmla="*/ 43 w 113"/>
                <a:gd name="T9" fmla="*/ 23 h 82"/>
                <a:gd name="T10" fmla="*/ 25 w 113"/>
                <a:gd name="T11" fmla="*/ 58 h 82"/>
                <a:gd name="T12" fmla="*/ 0 w 113"/>
                <a:gd name="T13" fmla="*/ 74 h 82"/>
                <a:gd name="T14" fmla="*/ 57 w 113"/>
                <a:gd name="T15" fmla="*/ 32 h 82"/>
                <a:gd name="T16" fmla="*/ 81 w 113"/>
                <a:gd name="T17" fmla="*/ 39 h 82"/>
                <a:gd name="T18" fmla="*/ 99 w 113"/>
                <a:gd name="T19" fmla="*/ 29 h 82"/>
                <a:gd name="T20" fmla="*/ 99 w 113"/>
                <a:gd name="T21" fmla="*/ 32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82">
                  <a:moveTo>
                    <a:pt x="109" y="34"/>
                  </a:moveTo>
                  <a:cubicBezTo>
                    <a:pt x="113" y="31"/>
                    <a:pt x="110" y="27"/>
                    <a:pt x="106" y="26"/>
                  </a:cubicBezTo>
                  <a:cubicBezTo>
                    <a:pt x="102" y="25"/>
                    <a:pt x="98" y="28"/>
                    <a:pt x="95" y="30"/>
                  </a:cubicBezTo>
                  <a:cubicBezTo>
                    <a:pt x="92" y="20"/>
                    <a:pt x="90" y="11"/>
                    <a:pt x="79" y="6"/>
                  </a:cubicBezTo>
                  <a:cubicBezTo>
                    <a:pt x="64" y="0"/>
                    <a:pt x="54" y="12"/>
                    <a:pt x="47" y="26"/>
                  </a:cubicBezTo>
                  <a:cubicBezTo>
                    <a:pt x="41" y="39"/>
                    <a:pt x="36" y="53"/>
                    <a:pt x="27" y="64"/>
                  </a:cubicBezTo>
                  <a:cubicBezTo>
                    <a:pt x="20" y="74"/>
                    <a:pt x="9" y="78"/>
                    <a:pt x="0" y="82"/>
                  </a:cubicBezTo>
                  <a:cubicBezTo>
                    <a:pt x="25" y="81"/>
                    <a:pt x="46" y="54"/>
                    <a:pt x="62" y="36"/>
                  </a:cubicBezTo>
                  <a:cubicBezTo>
                    <a:pt x="72" y="25"/>
                    <a:pt x="94" y="20"/>
                    <a:pt x="89" y="43"/>
                  </a:cubicBezTo>
                  <a:cubicBezTo>
                    <a:pt x="97" y="41"/>
                    <a:pt x="100" y="33"/>
                    <a:pt x="109" y="32"/>
                  </a:cubicBezTo>
                  <a:cubicBezTo>
                    <a:pt x="109" y="33"/>
                    <a:pt x="109" y="34"/>
                    <a:pt x="109" y="3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7" name="Freeform 728"/>
            <p:cNvSpPr>
              <a:spLocks/>
            </p:cNvSpPr>
            <p:nvPr/>
          </p:nvSpPr>
          <p:spPr bwMode="auto">
            <a:xfrm>
              <a:off x="3185" y="1031"/>
              <a:ext cx="24" cy="35"/>
            </a:xfrm>
            <a:custGeom>
              <a:avLst/>
              <a:gdLst>
                <a:gd name="T0" fmla="*/ 9 w 27"/>
                <a:gd name="T1" fmla="*/ 0 h 38"/>
                <a:gd name="T2" fmla="*/ 8 w 27"/>
                <a:gd name="T3" fmla="*/ 23 h 38"/>
                <a:gd name="T4" fmla="*/ 24 w 27"/>
                <a:gd name="T5" fmla="*/ 34 h 38"/>
                <a:gd name="T6" fmla="*/ 3 w 27"/>
                <a:gd name="T7" fmla="*/ 26 h 38"/>
                <a:gd name="T8" fmla="*/ 8 w 27"/>
                <a:gd name="T9" fmla="*/ 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10" y="0"/>
                  </a:moveTo>
                  <a:cubicBezTo>
                    <a:pt x="10" y="9"/>
                    <a:pt x="5" y="16"/>
                    <a:pt x="9" y="25"/>
                  </a:cubicBezTo>
                  <a:cubicBezTo>
                    <a:pt x="12" y="33"/>
                    <a:pt x="20" y="33"/>
                    <a:pt x="27" y="37"/>
                  </a:cubicBezTo>
                  <a:cubicBezTo>
                    <a:pt x="19" y="38"/>
                    <a:pt x="7" y="36"/>
                    <a:pt x="3" y="28"/>
                  </a:cubicBezTo>
                  <a:cubicBezTo>
                    <a:pt x="0" y="21"/>
                    <a:pt x="5" y="10"/>
                    <a:pt x="9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8" name="Freeform 729"/>
            <p:cNvSpPr>
              <a:spLocks/>
            </p:cNvSpPr>
            <p:nvPr/>
          </p:nvSpPr>
          <p:spPr bwMode="auto">
            <a:xfrm>
              <a:off x="3108" y="1117"/>
              <a:ext cx="20" cy="36"/>
            </a:xfrm>
            <a:custGeom>
              <a:avLst/>
              <a:gdLst>
                <a:gd name="T0" fmla="*/ 18 w 22"/>
                <a:gd name="T1" fmla="*/ 0 h 40"/>
                <a:gd name="T2" fmla="*/ 20 w 22"/>
                <a:gd name="T3" fmla="*/ 36 h 40"/>
                <a:gd name="T4" fmla="*/ 2 w 22"/>
                <a:gd name="T5" fmla="*/ 22 h 40"/>
                <a:gd name="T6" fmla="*/ 15 w 22"/>
                <a:gd name="T7" fmla="*/ 5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0">
                  <a:moveTo>
                    <a:pt x="20" y="0"/>
                  </a:moveTo>
                  <a:cubicBezTo>
                    <a:pt x="9" y="14"/>
                    <a:pt x="4" y="29"/>
                    <a:pt x="22" y="40"/>
                  </a:cubicBezTo>
                  <a:cubicBezTo>
                    <a:pt x="14" y="38"/>
                    <a:pt x="5" y="33"/>
                    <a:pt x="2" y="24"/>
                  </a:cubicBezTo>
                  <a:cubicBezTo>
                    <a:pt x="0" y="14"/>
                    <a:pt x="9" y="9"/>
                    <a:pt x="16" y="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09" name="Freeform 730"/>
            <p:cNvSpPr>
              <a:spLocks/>
            </p:cNvSpPr>
            <p:nvPr/>
          </p:nvSpPr>
          <p:spPr bwMode="auto">
            <a:xfrm>
              <a:off x="3521" y="1617"/>
              <a:ext cx="74" cy="128"/>
            </a:xfrm>
            <a:custGeom>
              <a:avLst/>
              <a:gdLst>
                <a:gd name="T0" fmla="*/ 0 w 81"/>
                <a:gd name="T1" fmla="*/ 0 h 140"/>
                <a:gd name="T2" fmla="*/ 9 w 81"/>
                <a:gd name="T3" fmla="*/ 38 h 140"/>
                <a:gd name="T4" fmla="*/ 39 w 81"/>
                <a:gd name="T5" fmla="*/ 64 h 140"/>
                <a:gd name="T6" fmla="*/ 73 w 81"/>
                <a:gd name="T7" fmla="*/ 128 h 140"/>
                <a:gd name="T8" fmla="*/ 69 w 81"/>
                <a:gd name="T9" fmla="*/ 105 h 140"/>
                <a:gd name="T10" fmla="*/ 62 w 81"/>
                <a:gd name="T11" fmla="*/ 83 h 140"/>
                <a:gd name="T12" fmla="*/ 35 w 81"/>
                <a:gd name="T13" fmla="*/ 49 h 140"/>
                <a:gd name="T14" fmla="*/ 10 w 81"/>
                <a:gd name="T15" fmla="*/ 26 h 140"/>
                <a:gd name="T16" fmla="*/ 0 w 81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140">
                  <a:moveTo>
                    <a:pt x="0" y="0"/>
                  </a:moveTo>
                  <a:cubicBezTo>
                    <a:pt x="1" y="14"/>
                    <a:pt x="1" y="30"/>
                    <a:pt x="10" y="42"/>
                  </a:cubicBezTo>
                  <a:cubicBezTo>
                    <a:pt x="19" y="53"/>
                    <a:pt x="34" y="59"/>
                    <a:pt x="43" y="70"/>
                  </a:cubicBezTo>
                  <a:cubicBezTo>
                    <a:pt x="60" y="91"/>
                    <a:pt x="73" y="114"/>
                    <a:pt x="80" y="140"/>
                  </a:cubicBezTo>
                  <a:cubicBezTo>
                    <a:pt x="81" y="133"/>
                    <a:pt x="77" y="123"/>
                    <a:pt x="75" y="115"/>
                  </a:cubicBezTo>
                  <a:cubicBezTo>
                    <a:pt x="74" y="107"/>
                    <a:pt x="72" y="99"/>
                    <a:pt x="68" y="91"/>
                  </a:cubicBezTo>
                  <a:cubicBezTo>
                    <a:pt x="63" y="78"/>
                    <a:pt x="49" y="63"/>
                    <a:pt x="38" y="54"/>
                  </a:cubicBezTo>
                  <a:cubicBezTo>
                    <a:pt x="29" y="45"/>
                    <a:pt x="17" y="40"/>
                    <a:pt x="11" y="28"/>
                  </a:cubicBezTo>
                  <a:cubicBezTo>
                    <a:pt x="6" y="20"/>
                    <a:pt x="2" y="9"/>
                    <a:pt x="0" y="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0" name="Freeform 731"/>
            <p:cNvSpPr>
              <a:spLocks/>
            </p:cNvSpPr>
            <p:nvPr/>
          </p:nvSpPr>
          <p:spPr bwMode="auto">
            <a:xfrm>
              <a:off x="2993" y="1165"/>
              <a:ext cx="80" cy="128"/>
            </a:xfrm>
            <a:custGeom>
              <a:avLst/>
              <a:gdLst>
                <a:gd name="T0" fmla="*/ 80 w 88"/>
                <a:gd name="T1" fmla="*/ 0 h 140"/>
                <a:gd name="T2" fmla="*/ 56 w 88"/>
                <a:gd name="T3" fmla="*/ 26 h 140"/>
                <a:gd name="T4" fmla="*/ 45 w 88"/>
                <a:gd name="T5" fmla="*/ 63 h 140"/>
                <a:gd name="T6" fmla="*/ 31 w 88"/>
                <a:gd name="T7" fmla="*/ 101 h 140"/>
                <a:gd name="T8" fmla="*/ 0 w 88"/>
                <a:gd name="T9" fmla="*/ 128 h 140"/>
                <a:gd name="T10" fmla="*/ 35 w 88"/>
                <a:gd name="T11" fmla="*/ 45 h 140"/>
                <a:gd name="T12" fmla="*/ 55 w 88"/>
                <a:gd name="T13" fmla="*/ 15 h 140"/>
                <a:gd name="T14" fmla="*/ 78 w 88"/>
                <a:gd name="T15" fmla="*/ 1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140">
                  <a:moveTo>
                    <a:pt x="88" y="0"/>
                  </a:moveTo>
                  <a:cubicBezTo>
                    <a:pt x="77" y="8"/>
                    <a:pt x="68" y="15"/>
                    <a:pt x="62" y="28"/>
                  </a:cubicBezTo>
                  <a:cubicBezTo>
                    <a:pt x="55" y="41"/>
                    <a:pt x="53" y="55"/>
                    <a:pt x="49" y="69"/>
                  </a:cubicBezTo>
                  <a:cubicBezTo>
                    <a:pt x="45" y="83"/>
                    <a:pt x="42" y="98"/>
                    <a:pt x="34" y="110"/>
                  </a:cubicBezTo>
                  <a:cubicBezTo>
                    <a:pt x="25" y="123"/>
                    <a:pt x="13" y="131"/>
                    <a:pt x="0" y="140"/>
                  </a:cubicBezTo>
                  <a:cubicBezTo>
                    <a:pt x="27" y="115"/>
                    <a:pt x="25" y="81"/>
                    <a:pt x="39" y="49"/>
                  </a:cubicBezTo>
                  <a:cubicBezTo>
                    <a:pt x="44" y="38"/>
                    <a:pt x="52" y="25"/>
                    <a:pt x="60" y="16"/>
                  </a:cubicBezTo>
                  <a:cubicBezTo>
                    <a:pt x="68" y="7"/>
                    <a:pt x="79" y="7"/>
                    <a:pt x="86" y="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1" name="Freeform 732"/>
            <p:cNvSpPr>
              <a:spLocks/>
            </p:cNvSpPr>
            <p:nvPr/>
          </p:nvSpPr>
          <p:spPr bwMode="auto">
            <a:xfrm>
              <a:off x="3148" y="2193"/>
              <a:ext cx="73" cy="134"/>
            </a:xfrm>
            <a:custGeom>
              <a:avLst/>
              <a:gdLst>
                <a:gd name="T0" fmla="*/ 1 w 80"/>
                <a:gd name="T1" fmla="*/ 0 h 147"/>
                <a:gd name="T2" fmla="*/ 8 w 80"/>
                <a:gd name="T3" fmla="*/ 23 h 147"/>
                <a:gd name="T4" fmla="*/ 13 w 80"/>
                <a:gd name="T5" fmla="*/ 46 h 147"/>
                <a:gd name="T6" fmla="*/ 11 w 80"/>
                <a:gd name="T7" fmla="*/ 92 h 147"/>
                <a:gd name="T8" fmla="*/ 22 w 80"/>
                <a:gd name="T9" fmla="*/ 126 h 147"/>
                <a:gd name="T10" fmla="*/ 42 w 80"/>
                <a:gd name="T11" fmla="*/ 126 h 147"/>
                <a:gd name="T12" fmla="*/ 60 w 80"/>
                <a:gd name="T13" fmla="*/ 131 h 147"/>
                <a:gd name="T14" fmla="*/ 63 w 80"/>
                <a:gd name="T15" fmla="*/ 91 h 147"/>
                <a:gd name="T16" fmla="*/ 48 w 80"/>
                <a:gd name="T17" fmla="*/ 107 h 147"/>
                <a:gd name="T18" fmla="*/ 35 w 80"/>
                <a:gd name="T19" fmla="*/ 99 h 147"/>
                <a:gd name="T20" fmla="*/ 28 w 80"/>
                <a:gd name="T21" fmla="*/ 97 h 147"/>
                <a:gd name="T22" fmla="*/ 18 w 80"/>
                <a:gd name="T23" fmla="*/ 98 h 147"/>
                <a:gd name="T24" fmla="*/ 19 w 80"/>
                <a:gd name="T25" fmla="*/ 70 h 147"/>
                <a:gd name="T26" fmla="*/ 7 w 80"/>
                <a:gd name="T27" fmla="*/ 20 h 147"/>
                <a:gd name="T28" fmla="*/ 0 w 80"/>
                <a:gd name="T29" fmla="*/ 3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47">
                  <a:moveTo>
                    <a:pt x="1" y="0"/>
                  </a:moveTo>
                  <a:cubicBezTo>
                    <a:pt x="0" y="9"/>
                    <a:pt x="6" y="18"/>
                    <a:pt x="9" y="25"/>
                  </a:cubicBezTo>
                  <a:cubicBezTo>
                    <a:pt x="12" y="33"/>
                    <a:pt x="13" y="41"/>
                    <a:pt x="14" y="50"/>
                  </a:cubicBezTo>
                  <a:cubicBezTo>
                    <a:pt x="16" y="66"/>
                    <a:pt x="15" y="84"/>
                    <a:pt x="12" y="101"/>
                  </a:cubicBezTo>
                  <a:cubicBezTo>
                    <a:pt x="10" y="114"/>
                    <a:pt x="4" y="137"/>
                    <a:pt x="24" y="138"/>
                  </a:cubicBezTo>
                  <a:cubicBezTo>
                    <a:pt x="33" y="139"/>
                    <a:pt x="37" y="135"/>
                    <a:pt x="46" y="138"/>
                  </a:cubicBezTo>
                  <a:cubicBezTo>
                    <a:pt x="52" y="141"/>
                    <a:pt x="59" y="147"/>
                    <a:pt x="66" y="144"/>
                  </a:cubicBezTo>
                  <a:cubicBezTo>
                    <a:pt x="75" y="140"/>
                    <a:pt x="80" y="99"/>
                    <a:pt x="69" y="100"/>
                  </a:cubicBezTo>
                  <a:cubicBezTo>
                    <a:pt x="64" y="100"/>
                    <a:pt x="60" y="115"/>
                    <a:pt x="53" y="117"/>
                  </a:cubicBezTo>
                  <a:cubicBezTo>
                    <a:pt x="45" y="119"/>
                    <a:pt x="44" y="114"/>
                    <a:pt x="38" y="109"/>
                  </a:cubicBezTo>
                  <a:cubicBezTo>
                    <a:pt x="36" y="108"/>
                    <a:pt x="34" y="106"/>
                    <a:pt x="31" y="106"/>
                  </a:cubicBezTo>
                  <a:cubicBezTo>
                    <a:pt x="26" y="105"/>
                    <a:pt x="25" y="111"/>
                    <a:pt x="20" y="107"/>
                  </a:cubicBezTo>
                  <a:cubicBezTo>
                    <a:pt x="12" y="101"/>
                    <a:pt x="20" y="85"/>
                    <a:pt x="21" y="77"/>
                  </a:cubicBezTo>
                  <a:cubicBezTo>
                    <a:pt x="23" y="56"/>
                    <a:pt x="18" y="40"/>
                    <a:pt x="8" y="22"/>
                  </a:cubicBezTo>
                  <a:cubicBezTo>
                    <a:pt x="5" y="17"/>
                    <a:pt x="0" y="9"/>
                    <a:pt x="0" y="3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2" name="Freeform 733"/>
            <p:cNvSpPr>
              <a:spLocks/>
            </p:cNvSpPr>
            <p:nvPr/>
          </p:nvSpPr>
          <p:spPr bwMode="auto">
            <a:xfrm>
              <a:off x="3130" y="2020"/>
              <a:ext cx="27" cy="31"/>
            </a:xfrm>
            <a:custGeom>
              <a:avLst/>
              <a:gdLst>
                <a:gd name="T0" fmla="*/ 27 w 30"/>
                <a:gd name="T1" fmla="*/ 12 h 34"/>
                <a:gd name="T2" fmla="*/ 13 w 30"/>
                <a:gd name="T3" fmla="*/ 11 h 34"/>
                <a:gd name="T4" fmla="*/ 15 w 30"/>
                <a:gd name="T5" fmla="*/ 31 h 34"/>
                <a:gd name="T6" fmla="*/ 5 w 30"/>
                <a:gd name="T7" fmla="*/ 6 h 34"/>
                <a:gd name="T8" fmla="*/ 26 w 30"/>
                <a:gd name="T9" fmla="*/ 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30" y="13"/>
                  </a:moveTo>
                  <a:cubicBezTo>
                    <a:pt x="24" y="12"/>
                    <a:pt x="19" y="7"/>
                    <a:pt x="14" y="12"/>
                  </a:cubicBezTo>
                  <a:cubicBezTo>
                    <a:pt x="8" y="19"/>
                    <a:pt x="16" y="28"/>
                    <a:pt x="17" y="34"/>
                  </a:cubicBezTo>
                  <a:cubicBezTo>
                    <a:pt x="13" y="29"/>
                    <a:pt x="0" y="16"/>
                    <a:pt x="5" y="7"/>
                  </a:cubicBezTo>
                  <a:cubicBezTo>
                    <a:pt x="9" y="0"/>
                    <a:pt x="24" y="6"/>
                    <a:pt x="29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3" name="Freeform 734"/>
            <p:cNvSpPr>
              <a:spLocks/>
            </p:cNvSpPr>
            <p:nvPr/>
          </p:nvSpPr>
          <p:spPr bwMode="auto">
            <a:xfrm>
              <a:off x="2743" y="2290"/>
              <a:ext cx="90" cy="95"/>
            </a:xfrm>
            <a:custGeom>
              <a:avLst/>
              <a:gdLst>
                <a:gd name="T0" fmla="*/ 11 w 100"/>
                <a:gd name="T1" fmla="*/ 0 h 105"/>
                <a:gd name="T2" fmla="*/ 2 w 100"/>
                <a:gd name="T3" fmla="*/ 21 h 105"/>
                <a:gd name="T4" fmla="*/ 15 w 100"/>
                <a:gd name="T5" fmla="*/ 38 h 105"/>
                <a:gd name="T6" fmla="*/ 20 w 100"/>
                <a:gd name="T7" fmla="*/ 77 h 105"/>
                <a:gd name="T8" fmla="*/ 40 w 100"/>
                <a:gd name="T9" fmla="*/ 67 h 105"/>
                <a:gd name="T10" fmla="*/ 59 w 100"/>
                <a:gd name="T11" fmla="*/ 76 h 105"/>
                <a:gd name="T12" fmla="*/ 82 w 100"/>
                <a:gd name="T13" fmla="*/ 86 h 105"/>
                <a:gd name="T14" fmla="*/ 67 w 100"/>
                <a:gd name="T15" fmla="*/ 51 h 105"/>
                <a:gd name="T16" fmla="*/ 57 w 100"/>
                <a:gd name="T17" fmla="*/ 43 h 105"/>
                <a:gd name="T18" fmla="*/ 50 w 100"/>
                <a:gd name="T19" fmla="*/ 48 h 105"/>
                <a:gd name="T20" fmla="*/ 37 w 100"/>
                <a:gd name="T21" fmla="*/ 42 h 105"/>
                <a:gd name="T22" fmla="*/ 26 w 100"/>
                <a:gd name="T23" fmla="*/ 24 h 105"/>
                <a:gd name="T24" fmla="*/ 14 w 100"/>
                <a:gd name="T25" fmla="*/ 13 h 105"/>
                <a:gd name="T26" fmla="*/ 9 w 100"/>
                <a:gd name="T27" fmla="*/ 4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" h="105">
                  <a:moveTo>
                    <a:pt x="12" y="0"/>
                  </a:moveTo>
                  <a:cubicBezTo>
                    <a:pt x="7" y="6"/>
                    <a:pt x="0" y="15"/>
                    <a:pt x="2" y="23"/>
                  </a:cubicBezTo>
                  <a:cubicBezTo>
                    <a:pt x="4" y="29"/>
                    <a:pt x="14" y="35"/>
                    <a:pt x="17" y="42"/>
                  </a:cubicBezTo>
                  <a:cubicBezTo>
                    <a:pt x="26" y="56"/>
                    <a:pt x="21" y="70"/>
                    <a:pt x="22" y="85"/>
                  </a:cubicBezTo>
                  <a:cubicBezTo>
                    <a:pt x="31" y="89"/>
                    <a:pt x="35" y="75"/>
                    <a:pt x="44" y="74"/>
                  </a:cubicBezTo>
                  <a:cubicBezTo>
                    <a:pt x="51" y="73"/>
                    <a:pt x="61" y="79"/>
                    <a:pt x="66" y="84"/>
                  </a:cubicBezTo>
                  <a:cubicBezTo>
                    <a:pt x="71" y="89"/>
                    <a:pt x="83" y="105"/>
                    <a:pt x="91" y="95"/>
                  </a:cubicBezTo>
                  <a:cubicBezTo>
                    <a:pt x="100" y="86"/>
                    <a:pt x="79" y="63"/>
                    <a:pt x="74" y="56"/>
                  </a:cubicBezTo>
                  <a:cubicBezTo>
                    <a:pt x="71" y="53"/>
                    <a:pt x="68" y="47"/>
                    <a:pt x="63" y="47"/>
                  </a:cubicBezTo>
                  <a:cubicBezTo>
                    <a:pt x="59" y="47"/>
                    <a:pt x="59" y="51"/>
                    <a:pt x="56" y="53"/>
                  </a:cubicBezTo>
                  <a:cubicBezTo>
                    <a:pt x="47" y="60"/>
                    <a:pt x="44" y="55"/>
                    <a:pt x="41" y="46"/>
                  </a:cubicBezTo>
                  <a:cubicBezTo>
                    <a:pt x="39" y="39"/>
                    <a:pt x="37" y="29"/>
                    <a:pt x="29" y="26"/>
                  </a:cubicBezTo>
                  <a:cubicBezTo>
                    <a:pt x="18" y="22"/>
                    <a:pt x="18" y="27"/>
                    <a:pt x="15" y="14"/>
                  </a:cubicBezTo>
                  <a:cubicBezTo>
                    <a:pt x="14" y="10"/>
                    <a:pt x="16" y="6"/>
                    <a:pt x="10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4" name="Freeform 735"/>
            <p:cNvSpPr>
              <a:spLocks/>
            </p:cNvSpPr>
            <p:nvPr/>
          </p:nvSpPr>
          <p:spPr bwMode="auto">
            <a:xfrm>
              <a:off x="2825" y="2168"/>
              <a:ext cx="26" cy="42"/>
            </a:xfrm>
            <a:custGeom>
              <a:avLst/>
              <a:gdLst>
                <a:gd name="T0" fmla="*/ 1 w 28"/>
                <a:gd name="T1" fmla="*/ 42 h 46"/>
                <a:gd name="T2" fmla="*/ 9 w 28"/>
                <a:gd name="T3" fmla="*/ 29 h 46"/>
                <a:gd name="T4" fmla="*/ 20 w 28"/>
                <a:gd name="T5" fmla="*/ 36 h 46"/>
                <a:gd name="T6" fmla="*/ 3 w 28"/>
                <a:gd name="T7" fmla="*/ 33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6">
                  <a:moveTo>
                    <a:pt x="1" y="46"/>
                  </a:moveTo>
                  <a:cubicBezTo>
                    <a:pt x="2" y="42"/>
                    <a:pt x="5" y="33"/>
                    <a:pt x="10" y="32"/>
                  </a:cubicBezTo>
                  <a:cubicBezTo>
                    <a:pt x="14" y="31"/>
                    <a:pt x="17" y="36"/>
                    <a:pt x="21" y="39"/>
                  </a:cubicBezTo>
                  <a:cubicBezTo>
                    <a:pt x="28" y="27"/>
                    <a:pt x="0" y="0"/>
                    <a:pt x="3" y="36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5" name="Freeform 736"/>
            <p:cNvSpPr>
              <a:spLocks/>
            </p:cNvSpPr>
            <p:nvPr/>
          </p:nvSpPr>
          <p:spPr bwMode="auto">
            <a:xfrm>
              <a:off x="2123" y="1850"/>
              <a:ext cx="77" cy="91"/>
            </a:xfrm>
            <a:custGeom>
              <a:avLst/>
              <a:gdLst>
                <a:gd name="T0" fmla="*/ 57 w 85"/>
                <a:gd name="T1" fmla="*/ 6 h 99"/>
                <a:gd name="T2" fmla="*/ 29 w 85"/>
                <a:gd name="T3" fmla="*/ 14 h 99"/>
                <a:gd name="T4" fmla="*/ 20 w 85"/>
                <a:gd name="T5" fmla="*/ 31 h 99"/>
                <a:gd name="T6" fmla="*/ 4 w 85"/>
                <a:gd name="T7" fmla="*/ 41 h 99"/>
                <a:gd name="T8" fmla="*/ 3 w 85"/>
                <a:gd name="T9" fmla="*/ 61 h 99"/>
                <a:gd name="T10" fmla="*/ 23 w 85"/>
                <a:gd name="T11" fmla="*/ 69 h 99"/>
                <a:gd name="T12" fmla="*/ 45 w 85"/>
                <a:gd name="T13" fmla="*/ 84 h 99"/>
                <a:gd name="T14" fmla="*/ 52 w 85"/>
                <a:gd name="T15" fmla="*/ 75 h 99"/>
                <a:gd name="T16" fmla="*/ 33 w 85"/>
                <a:gd name="T17" fmla="*/ 61 h 99"/>
                <a:gd name="T18" fmla="*/ 22 w 85"/>
                <a:gd name="T19" fmla="*/ 52 h 99"/>
                <a:gd name="T20" fmla="*/ 35 w 85"/>
                <a:gd name="T21" fmla="*/ 48 h 99"/>
                <a:gd name="T22" fmla="*/ 45 w 85"/>
                <a:gd name="T23" fmla="*/ 31 h 99"/>
                <a:gd name="T24" fmla="*/ 53 w 85"/>
                <a:gd name="T25" fmla="*/ 23 h 99"/>
                <a:gd name="T26" fmla="*/ 72 w 85"/>
                <a:gd name="T27" fmla="*/ 22 h 99"/>
                <a:gd name="T28" fmla="*/ 57 w 85"/>
                <a:gd name="T29" fmla="*/ 6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5" h="99">
                  <a:moveTo>
                    <a:pt x="63" y="6"/>
                  </a:moveTo>
                  <a:cubicBezTo>
                    <a:pt x="51" y="0"/>
                    <a:pt x="36" y="1"/>
                    <a:pt x="32" y="15"/>
                  </a:cubicBezTo>
                  <a:cubicBezTo>
                    <a:pt x="30" y="22"/>
                    <a:pt x="27" y="28"/>
                    <a:pt x="22" y="34"/>
                  </a:cubicBezTo>
                  <a:cubicBezTo>
                    <a:pt x="17" y="38"/>
                    <a:pt x="8" y="40"/>
                    <a:pt x="4" y="45"/>
                  </a:cubicBezTo>
                  <a:cubicBezTo>
                    <a:pt x="1" y="50"/>
                    <a:pt x="0" y="60"/>
                    <a:pt x="3" y="66"/>
                  </a:cubicBezTo>
                  <a:cubicBezTo>
                    <a:pt x="7" y="75"/>
                    <a:pt x="17" y="74"/>
                    <a:pt x="25" y="75"/>
                  </a:cubicBezTo>
                  <a:cubicBezTo>
                    <a:pt x="37" y="77"/>
                    <a:pt x="42" y="84"/>
                    <a:pt x="50" y="91"/>
                  </a:cubicBezTo>
                  <a:cubicBezTo>
                    <a:pt x="58" y="99"/>
                    <a:pt x="61" y="89"/>
                    <a:pt x="57" y="82"/>
                  </a:cubicBezTo>
                  <a:cubicBezTo>
                    <a:pt x="54" y="75"/>
                    <a:pt x="42" y="69"/>
                    <a:pt x="36" y="66"/>
                  </a:cubicBezTo>
                  <a:cubicBezTo>
                    <a:pt x="32" y="64"/>
                    <a:pt x="23" y="63"/>
                    <a:pt x="24" y="57"/>
                  </a:cubicBezTo>
                  <a:cubicBezTo>
                    <a:pt x="24" y="50"/>
                    <a:pt x="34" y="52"/>
                    <a:pt x="39" y="52"/>
                  </a:cubicBezTo>
                  <a:cubicBezTo>
                    <a:pt x="49" y="50"/>
                    <a:pt x="50" y="42"/>
                    <a:pt x="50" y="34"/>
                  </a:cubicBezTo>
                  <a:cubicBezTo>
                    <a:pt x="50" y="27"/>
                    <a:pt x="49" y="23"/>
                    <a:pt x="58" y="25"/>
                  </a:cubicBezTo>
                  <a:cubicBezTo>
                    <a:pt x="65" y="27"/>
                    <a:pt x="73" y="32"/>
                    <a:pt x="79" y="24"/>
                  </a:cubicBezTo>
                  <a:cubicBezTo>
                    <a:pt x="85" y="15"/>
                    <a:pt x="69" y="8"/>
                    <a:pt x="63" y="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6" name="Freeform 737"/>
            <p:cNvSpPr>
              <a:spLocks/>
            </p:cNvSpPr>
            <p:nvPr/>
          </p:nvSpPr>
          <p:spPr bwMode="auto">
            <a:xfrm>
              <a:off x="2648" y="1406"/>
              <a:ext cx="603" cy="404"/>
            </a:xfrm>
            <a:custGeom>
              <a:avLst/>
              <a:gdLst>
                <a:gd name="T0" fmla="*/ 288 w 663"/>
                <a:gd name="T1" fmla="*/ 396 h 444"/>
                <a:gd name="T2" fmla="*/ 530 w 663"/>
                <a:gd name="T3" fmla="*/ 392 h 444"/>
                <a:gd name="T4" fmla="*/ 570 w 663"/>
                <a:gd name="T5" fmla="*/ 230 h 444"/>
                <a:gd name="T6" fmla="*/ 509 w 663"/>
                <a:gd name="T7" fmla="*/ 166 h 444"/>
                <a:gd name="T8" fmla="*/ 437 w 663"/>
                <a:gd name="T9" fmla="*/ 90 h 444"/>
                <a:gd name="T10" fmla="*/ 291 w 663"/>
                <a:gd name="T11" fmla="*/ 7 h 444"/>
                <a:gd name="T12" fmla="*/ 211 w 663"/>
                <a:gd name="T13" fmla="*/ 22 h 444"/>
                <a:gd name="T14" fmla="*/ 106 w 663"/>
                <a:gd name="T15" fmla="*/ 18 h 444"/>
                <a:gd name="T16" fmla="*/ 56 w 663"/>
                <a:gd name="T17" fmla="*/ 158 h 444"/>
                <a:gd name="T18" fmla="*/ 190 w 663"/>
                <a:gd name="T19" fmla="*/ 259 h 444"/>
                <a:gd name="T20" fmla="*/ 207 w 663"/>
                <a:gd name="T21" fmla="*/ 348 h 444"/>
                <a:gd name="T22" fmla="*/ 285 w 663"/>
                <a:gd name="T23" fmla="*/ 398 h 4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3" h="444">
                  <a:moveTo>
                    <a:pt x="317" y="435"/>
                  </a:moveTo>
                  <a:cubicBezTo>
                    <a:pt x="405" y="437"/>
                    <a:pt x="496" y="444"/>
                    <a:pt x="583" y="431"/>
                  </a:cubicBezTo>
                  <a:cubicBezTo>
                    <a:pt x="663" y="419"/>
                    <a:pt x="654" y="309"/>
                    <a:pt x="627" y="253"/>
                  </a:cubicBezTo>
                  <a:cubicBezTo>
                    <a:pt x="612" y="221"/>
                    <a:pt x="586" y="204"/>
                    <a:pt x="560" y="182"/>
                  </a:cubicBezTo>
                  <a:cubicBezTo>
                    <a:pt x="530" y="157"/>
                    <a:pt x="505" y="128"/>
                    <a:pt x="481" y="99"/>
                  </a:cubicBezTo>
                  <a:cubicBezTo>
                    <a:pt x="445" y="56"/>
                    <a:pt x="380" y="0"/>
                    <a:pt x="320" y="8"/>
                  </a:cubicBezTo>
                  <a:cubicBezTo>
                    <a:pt x="290" y="12"/>
                    <a:pt x="263" y="25"/>
                    <a:pt x="232" y="24"/>
                  </a:cubicBezTo>
                  <a:cubicBezTo>
                    <a:pt x="193" y="23"/>
                    <a:pt x="154" y="9"/>
                    <a:pt x="116" y="20"/>
                  </a:cubicBezTo>
                  <a:cubicBezTo>
                    <a:pt x="46" y="40"/>
                    <a:pt x="0" y="120"/>
                    <a:pt x="62" y="174"/>
                  </a:cubicBezTo>
                  <a:cubicBezTo>
                    <a:pt x="105" y="212"/>
                    <a:pt x="186" y="230"/>
                    <a:pt x="209" y="285"/>
                  </a:cubicBezTo>
                  <a:cubicBezTo>
                    <a:pt x="222" y="316"/>
                    <a:pt x="217" y="352"/>
                    <a:pt x="228" y="383"/>
                  </a:cubicBezTo>
                  <a:cubicBezTo>
                    <a:pt x="244" y="426"/>
                    <a:pt x="280" y="421"/>
                    <a:pt x="313" y="437"/>
                  </a:cubicBezTo>
                </a:path>
              </a:pathLst>
            </a:custGeom>
            <a:solidFill>
              <a:srgbClr val="AFC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7" name="Freeform 738"/>
            <p:cNvSpPr>
              <a:spLocks/>
            </p:cNvSpPr>
            <p:nvPr/>
          </p:nvSpPr>
          <p:spPr bwMode="auto">
            <a:xfrm>
              <a:off x="2486" y="1234"/>
              <a:ext cx="475" cy="534"/>
            </a:xfrm>
            <a:custGeom>
              <a:avLst/>
              <a:gdLst>
                <a:gd name="T0" fmla="*/ 281 w 522"/>
                <a:gd name="T1" fmla="*/ 63 h 587"/>
                <a:gd name="T2" fmla="*/ 217 w 522"/>
                <a:gd name="T3" fmla="*/ 20 h 587"/>
                <a:gd name="T4" fmla="*/ 185 w 522"/>
                <a:gd name="T5" fmla="*/ 55 h 587"/>
                <a:gd name="T6" fmla="*/ 87 w 522"/>
                <a:gd name="T7" fmla="*/ 162 h 587"/>
                <a:gd name="T8" fmla="*/ 22 w 522"/>
                <a:gd name="T9" fmla="*/ 177 h 587"/>
                <a:gd name="T10" fmla="*/ 67 w 522"/>
                <a:gd name="T11" fmla="*/ 257 h 587"/>
                <a:gd name="T12" fmla="*/ 95 w 522"/>
                <a:gd name="T13" fmla="*/ 381 h 587"/>
                <a:gd name="T14" fmla="*/ 217 w 522"/>
                <a:gd name="T15" fmla="*/ 440 h 587"/>
                <a:gd name="T16" fmla="*/ 319 w 522"/>
                <a:gd name="T17" fmla="*/ 507 h 587"/>
                <a:gd name="T18" fmla="*/ 461 w 522"/>
                <a:gd name="T19" fmla="*/ 476 h 587"/>
                <a:gd name="T20" fmla="*/ 418 w 522"/>
                <a:gd name="T21" fmla="*/ 388 h 587"/>
                <a:gd name="T22" fmla="*/ 411 w 522"/>
                <a:gd name="T23" fmla="*/ 292 h 587"/>
                <a:gd name="T24" fmla="*/ 276 w 522"/>
                <a:gd name="T25" fmla="*/ 63 h 5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2" h="587">
                  <a:moveTo>
                    <a:pt x="309" y="69"/>
                  </a:moveTo>
                  <a:cubicBezTo>
                    <a:pt x="279" y="63"/>
                    <a:pt x="263" y="38"/>
                    <a:pt x="238" y="22"/>
                  </a:cubicBezTo>
                  <a:cubicBezTo>
                    <a:pt x="204" y="0"/>
                    <a:pt x="206" y="29"/>
                    <a:pt x="203" y="61"/>
                  </a:cubicBezTo>
                  <a:cubicBezTo>
                    <a:pt x="196" y="120"/>
                    <a:pt x="154" y="163"/>
                    <a:pt x="96" y="178"/>
                  </a:cubicBezTo>
                  <a:cubicBezTo>
                    <a:pt x="76" y="183"/>
                    <a:pt x="36" y="180"/>
                    <a:pt x="24" y="195"/>
                  </a:cubicBezTo>
                  <a:cubicBezTo>
                    <a:pt x="0" y="225"/>
                    <a:pt x="61" y="258"/>
                    <a:pt x="74" y="282"/>
                  </a:cubicBezTo>
                  <a:cubicBezTo>
                    <a:pt x="98" y="326"/>
                    <a:pt x="83" y="376"/>
                    <a:pt x="104" y="419"/>
                  </a:cubicBezTo>
                  <a:cubicBezTo>
                    <a:pt x="132" y="475"/>
                    <a:pt x="185" y="473"/>
                    <a:pt x="238" y="484"/>
                  </a:cubicBezTo>
                  <a:cubicBezTo>
                    <a:pt x="290" y="494"/>
                    <a:pt x="311" y="530"/>
                    <a:pt x="351" y="557"/>
                  </a:cubicBezTo>
                  <a:cubicBezTo>
                    <a:pt x="398" y="587"/>
                    <a:pt x="483" y="582"/>
                    <a:pt x="507" y="523"/>
                  </a:cubicBezTo>
                  <a:cubicBezTo>
                    <a:pt x="522" y="485"/>
                    <a:pt x="479" y="455"/>
                    <a:pt x="459" y="427"/>
                  </a:cubicBezTo>
                  <a:cubicBezTo>
                    <a:pt x="428" y="384"/>
                    <a:pt x="440" y="367"/>
                    <a:pt x="452" y="321"/>
                  </a:cubicBezTo>
                  <a:cubicBezTo>
                    <a:pt x="480" y="206"/>
                    <a:pt x="403" y="104"/>
                    <a:pt x="303" y="69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8" name="Freeform 739"/>
            <p:cNvSpPr>
              <a:spLocks/>
            </p:cNvSpPr>
            <p:nvPr/>
          </p:nvSpPr>
          <p:spPr bwMode="auto">
            <a:xfrm>
              <a:off x="2623" y="1380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7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9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1" y="5"/>
                  </a:cubicBezTo>
                  <a:cubicBezTo>
                    <a:pt x="295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1" y="200"/>
                    <a:pt x="341" y="236"/>
                    <a:pt x="296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6" y="34"/>
                    <a:pt x="114" y="21"/>
                    <a:pt x="163" y="8"/>
                  </a:cubicBezTo>
                </a:path>
              </a:pathLst>
            </a:custGeom>
            <a:solidFill>
              <a:srgbClr val="98C5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19" name="Freeform 740"/>
            <p:cNvSpPr>
              <a:spLocks/>
            </p:cNvSpPr>
            <p:nvPr/>
          </p:nvSpPr>
          <p:spPr bwMode="auto">
            <a:xfrm>
              <a:off x="2616" y="1363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6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8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0" y="5"/>
                  </a:cubicBezTo>
                  <a:cubicBezTo>
                    <a:pt x="294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0" y="200"/>
                    <a:pt x="341" y="236"/>
                    <a:pt x="295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5" y="34"/>
                    <a:pt x="114" y="21"/>
                    <a:pt x="163" y="8"/>
                  </a:cubicBezTo>
                </a:path>
              </a:pathLst>
            </a:custGeom>
            <a:solidFill>
              <a:srgbClr val="80BA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0" name="Freeform 741"/>
            <p:cNvSpPr>
              <a:spLocks/>
            </p:cNvSpPr>
            <p:nvPr/>
          </p:nvSpPr>
          <p:spPr bwMode="auto">
            <a:xfrm>
              <a:off x="2636" y="1395"/>
              <a:ext cx="98" cy="218"/>
            </a:xfrm>
            <a:custGeom>
              <a:avLst/>
              <a:gdLst>
                <a:gd name="T0" fmla="*/ 87 w 108"/>
                <a:gd name="T1" fmla="*/ 0 h 239"/>
                <a:gd name="T2" fmla="*/ 30 w 108"/>
                <a:gd name="T3" fmla="*/ 36 h 239"/>
                <a:gd name="T4" fmla="*/ 4 w 108"/>
                <a:gd name="T5" fmla="*/ 109 h 239"/>
                <a:gd name="T6" fmla="*/ 98 w 108"/>
                <a:gd name="T7" fmla="*/ 218 h 239"/>
                <a:gd name="T8" fmla="*/ 83 w 108"/>
                <a:gd name="T9" fmla="*/ 1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239">
                  <a:moveTo>
                    <a:pt x="96" y="0"/>
                  </a:moveTo>
                  <a:cubicBezTo>
                    <a:pt x="94" y="9"/>
                    <a:pt x="45" y="28"/>
                    <a:pt x="33" y="40"/>
                  </a:cubicBezTo>
                  <a:cubicBezTo>
                    <a:pt x="13" y="61"/>
                    <a:pt x="5" y="91"/>
                    <a:pt x="4" y="119"/>
                  </a:cubicBezTo>
                  <a:cubicBezTo>
                    <a:pt x="0" y="178"/>
                    <a:pt x="54" y="231"/>
                    <a:pt x="108" y="239"/>
                  </a:cubicBezTo>
                  <a:cubicBezTo>
                    <a:pt x="48" y="195"/>
                    <a:pt x="26" y="58"/>
                    <a:pt x="91" y="11"/>
                  </a:cubicBezTo>
                </a:path>
              </a:pathLst>
            </a:custGeom>
            <a:solidFill>
              <a:srgbClr val="90C0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1" name="Freeform 742"/>
            <p:cNvSpPr>
              <a:spLocks/>
            </p:cNvSpPr>
            <p:nvPr/>
          </p:nvSpPr>
          <p:spPr bwMode="auto">
            <a:xfrm>
              <a:off x="2642" y="1389"/>
              <a:ext cx="121" cy="157"/>
            </a:xfrm>
            <a:custGeom>
              <a:avLst/>
              <a:gdLst>
                <a:gd name="T0" fmla="*/ 121 w 132"/>
                <a:gd name="T1" fmla="*/ 0 h 173"/>
                <a:gd name="T2" fmla="*/ 75 w 132"/>
                <a:gd name="T3" fmla="*/ 16 h 173"/>
                <a:gd name="T4" fmla="*/ 31 w 132"/>
                <a:gd name="T5" fmla="*/ 44 h 173"/>
                <a:gd name="T6" fmla="*/ 30 w 132"/>
                <a:gd name="T7" fmla="*/ 157 h 173"/>
                <a:gd name="T8" fmla="*/ 38 w 132"/>
                <a:gd name="T9" fmla="*/ 48 h 173"/>
                <a:gd name="T10" fmla="*/ 110 w 132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73">
                  <a:moveTo>
                    <a:pt x="132" y="0"/>
                  </a:moveTo>
                  <a:cubicBezTo>
                    <a:pt x="113" y="1"/>
                    <a:pt x="99" y="11"/>
                    <a:pt x="82" y="18"/>
                  </a:cubicBezTo>
                  <a:cubicBezTo>
                    <a:pt x="63" y="26"/>
                    <a:pt x="46" y="33"/>
                    <a:pt x="34" y="49"/>
                  </a:cubicBezTo>
                  <a:cubicBezTo>
                    <a:pt x="14" y="77"/>
                    <a:pt x="0" y="148"/>
                    <a:pt x="33" y="173"/>
                  </a:cubicBezTo>
                  <a:cubicBezTo>
                    <a:pt x="26" y="134"/>
                    <a:pt x="10" y="85"/>
                    <a:pt x="41" y="53"/>
                  </a:cubicBezTo>
                  <a:cubicBezTo>
                    <a:pt x="61" y="31"/>
                    <a:pt x="95" y="19"/>
                    <a:pt x="120" y="2"/>
                  </a:cubicBezTo>
                </a:path>
              </a:pathLst>
            </a:custGeom>
            <a:solidFill>
              <a:srgbClr val="B5D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2" name="Freeform 743"/>
            <p:cNvSpPr>
              <a:spLocks/>
            </p:cNvSpPr>
            <p:nvPr/>
          </p:nvSpPr>
          <p:spPr bwMode="auto">
            <a:xfrm>
              <a:off x="2892" y="1428"/>
              <a:ext cx="110" cy="151"/>
            </a:xfrm>
            <a:custGeom>
              <a:avLst/>
              <a:gdLst>
                <a:gd name="T0" fmla="*/ 0 w 121"/>
                <a:gd name="T1" fmla="*/ 145 h 166"/>
                <a:gd name="T2" fmla="*/ 65 w 121"/>
                <a:gd name="T3" fmla="*/ 0 h 166"/>
                <a:gd name="T4" fmla="*/ 0 w 121"/>
                <a:gd name="T5" fmla="*/ 148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66">
                  <a:moveTo>
                    <a:pt x="0" y="159"/>
                  </a:moveTo>
                  <a:cubicBezTo>
                    <a:pt x="53" y="166"/>
                    <a:pt x="121" y="33"/>
                    <a:pt x="71" y="0"/>
                  </a:cubicBezTo>
                  <a:cubicBezTo>
                    <a:pt x="79" y="53"/>
                    <a:pt x="52" y="137"/>
                    <a:pt x="0" y="163"/>
                  </a:cubicBezTo>
                </a:path>
              </a:pathLst>
            </a:custGeom>
            <a:solidFill>
              <a:srgbClr val="63AE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3" name="Freeform 744"/>
            <p:cNvSpPr>
              <a:spLocks/>
            </p:cNvSpPr>
            <p:nvPr/>
          </p:nvSpPr>
          <p:spPr bwMode="auto">
            <a:xfrm>
              <a:off x="2663" y="1281"/>
              <a:ext cx="160" cy="413"/>
            </a:xfrm>
            <a:custGeom>
              <a:avLst/>
              <a:gdLst>
                <a:gd name="T0" fmla="*/ 20 w 176"/>
                <a:gd name="T1" fmla="*/ 0 h 453"/>
                <a:gd name="T2" fmla="*/ 25 w 176"/>
                <a:gd name="T3" fmla="*/ 95 h 453"/>
                <a:gd name="T4" fmla="*/ 5 w 176"/>
                <a:gd name="T5" fmla="*/ 238 h 453"/>
                <a:gd name="T6" fmla="*/ 68 w 176"/>
                <a:gd name="T7" fmla="*/ 367 h 453"/>
                <a:gd name="T8" fmla="*/ 160 w 176"/>
                <a:gd name="T9" fmla="*/ 413 h 453"/>
                <a:gd name="T10" fmla="*/ 83 w 176"/>
                <a:gd name="T11" fmla="*/ 353 h 453"/>
                <a:gd name="T12" fmla="*/ 27 w 176"/>
                <a:gd name="T13" fmla="*/ 244 h 453"/>
                <a:gd name="T14" fmla="*/ 28 w 176"/>
                <a:gd name="T15" fmla="*/ 107 h 453"/>
                <a:gd name="T16" fmla="*/ 22 w 176"/>
                <a:gd name="T17" fmla="*/ 9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453">
                  <a:moveTo>
                    <a:pt x="22" y="0"/>
                  </a:moveTo>
                  <a:cubicBezTo>
                    <a:pt x="29" y="33"/>
                    <a:pt x="33" y="70"/>
                    <a:pt x="28" y="104"/>
                  </a:cubicBezTo>
                  <a:cubicBezTo>
                    <a:pt x="20" y="156"/>
                    <a:pt x="0" y="208"/>
                    <a:pt x="6" y="261"/>
                  </a:cubicBezTo>
                  <a:cubicBezTo>
                    <a:pt x="12" y="312"/>
                    <a:pt x="38" y="366"/>
                    <a:pt x="75" y="403"/>
                  </a:cubicBezTo>
                  <a:cubicBezTo>
                    <a:pt x="106" y="433"/>
                    <a:pt x="140" y="439"/>
                    <a:pt x="176" y="453"/>
                  </a:cubicBezTo>
                  <a:cubicBezTo>
                    <a:pt x="149" y="430"/>
                    <a:pt x="116" y="413"/>
                    <a:pt x="91" y="387"/>
                  </a:cubicBezTo>
                  <a:cubicBezTo>
                    <a:pt x="62" y="355"/>
                    <a:pt x="43" y="309"/>
                    <a:pt x="30" y="268"/>
                  </a:cubicBezTo>
                  <a:cubicBezTo>
                    <a:pt x="14" y="218"/>
                    <a:pt x="24" y="167"/>
                    <a:pt x="31" y="117"/>
                  </a:cubicBezTo>
                  <a:cubicBezTo>
                    <a:pt x="36" y="88"/>
                    <a:pt x="46" y="33"/>
                    <a:pt x="2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4" name="Freeform 745"/>
            <p:cNvSpPr>
              <a:spLocks/>
            </p:cNvSpPr>
            <p:nvPr/>
          </p:nvSpPr>
          <p:spPr bwMode="auto">
            <a:xfrm>
              <a:off x="2907" y="1693"/>
              <a:ext cx="19" cy="14"/>
            </a:xfrm>
            <a:custGeom>
              <a:avLst/>
              <a:gdLst>
                <a:gd name="T0" fmla="*/ 3 w 21"/>
                <a:gd name="T1" fmla="*/ 3 h 15"/>
                <a:gd name="T2" fmla="*/ 18 w 21"/>
                <a:gd name="T3" fmla="*/ 0 h 15"/>
                <a:gd name="T4" fmla="*/ 0 w 21"/>
                <a:gd name="T5" fmla="*/ 9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5">
                  <a:moveTo>
                    <a:pt x="3" y="3"/>
                  </a:moveTo>
                  <a:cubicBezTo>
                    <a:pt x="9" y="1"/>
                    <a:pt x="15" y="0"/>
                    <a:pt x="20" y="0"/>
                  </a:cubicBezTo>
                  <a:cubicBezTo>
                    <a:pt x="21" y="15"/>
                    <a:pt x="13" y="15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5" name="Freeform 746"/>
            <p:cNvSpPr>
              <a:spLocks/>
            </p:cNvSpPr>
            <p:nvPr/>
          </p:nvSpPr>
          <p:spPr bwMode="auto">
            <a:xfrm>
              <a:off x="2662" y="1249"/>
              <a:ext cx="18" cy="13"/>
            </a:xfrm>
            <a:custGeom>
              <a:avLst/>
              <a:gdLst>
                <a:gd name="T0" fmla="*/ 12 w 19"/>
                <a:gd name="T1" fmla="*/ 13 h 14"/>
                <a:gd name="T2" fmla="*/ 15 w 19"/>
                <a:gd name="T3" fmla="*/ 4 h 14"/>
                <a:gd name="T4" fmla="*/ 3 w 19"/>
                <a:gd name="T5" fmla="*/ 0 h 14"/>
                <a:gd name="T6" fmla="*/ 6 w 19"/>
                <a:gd name="T7" fmla="*/ 1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4">
                  <a:moveTo>
                    <a:pt x="13" y="14"/>
                  </a:moveTo>
                  <a:cubicBezTo>
                    <a:pt x="13" y="9"/>
                    <a:pt x="19" y="9"/>
                    <a:pt x="16" y="4"/>
                  </a:cubicBezTo>
                  <a:cubicBezTo>
                    <a:pt x="11" y="2"/>
                    <a:pt x="8" y="0"/>
                    <a:pt x="3" y="0"/>
                  </a:cubicBezTo>
                  <a:cubicBezTo>
                    <a:pt x="0" y="7"/>
                    <a:pt x="5" y="10"/>
                    <a:pt x="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6" name="Freeform 747"/>
            <p:cNvSpPr>
              <a:spLocks/>
            </p:cNvSpPr>
            <p:nvPr/>
          </p:nvSpPr>
          <p:spPr bwMode="auto">
            <a:xfrm>
              <a:off x="2838" y="1682"/>
              <a:ext cx="26" cy="26"/>
            </a:xfrm>
            <a:custGeom>
              <a:avLst/>
              <a:gdLst>
                <a:gd name="T0" fmla="*/ 11 w 29"/>
                <a:gd name="T1" fmla="*/ 0 h 29"/>
                <a:gd name="T2" fmla="*/ 17 w 29"/>
                <a:gd name="T3" fmla="*/ 26 h 29"/>
                <a:gd name="T4" fmla="*/ 26 w 29"/>
                <a:gd name="T5" fmla="*/ 11 h 29"/>
                <a:gd name="T6" fmla="*/ 17 w 29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cubicBezTo>
                    <a:pt x="0" y="11"/>
                    <a:pt x="5" y="22"/>
                    <a:pt x="19" y="29"/>
                  </a:cubicBezTo>
                  <a:cubicBezTo>
                    <a:pt x="27" y="24"/>
                    <a:pt x="28" y="21"/>
                    <a:pt x="29" y="12"/>
                  </a:cubicBezTo>
                  <a:cubicBezTo>
                    <a:pt x="24" y="12"/>
                    <a:pt x="22" y="10"/>
                    <a:pt x="1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7" name="Freeform 748"/>
            <p:cNvSpPr>
              <a:spLocks/>
            </p:cNvSpPr>
            <p:nvPr/>
          </p:nvSpPr>
          <p:spPr bwMode="auto">
            <a:xfrm>
              <a:off x="2440" y="1313"/>
              <a:ext cx="176" cy="86"/>
            </a:xfrm>
            <a:custGeom>
              <a:avLst/>
              <a:gdLst>
                <a:gd name="T0" fmla="*/ 0 w 194"/>
                <a:gd name="T1" fmla="*/ 62 h 95"/>
                <a:gd name="T2" fmla="*/ 41 w 194"/>
                <a:gd name="T3" fmla="*/ 74 h 95"/>
                <a:gd name="T4" fmla="*/ 94 w 194"/>
                <a:gd name="T5" fmla="*/ 63 h 95"/>
                <a:gd name="T6" fmla="*/ 176 w 194"/>
                <a:gd name="T7" fmla="*/ 0 h 95"/>
                <a:gd name="T8" fmla="*/ 83 w 194"/>
                <a:gd name="T9" fmla="*/ 74 h 95"/>
                <a:gd name="T10" fmla="*/ 37 w 194"/>
                <a:gd name="T11" fmla="*/ 84 h 95"/>
                <a:gd name="T12" fmla="*/ 0 w 194"/>
                <a:gd name="T13" fmla="*/ 66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" h="95">
                  <a:moveTo>
                    <a:pt x="0" y="68"/>
                  </a:moveTo>
                  <a:cubicBezTo>
                    <a:pt x="4" y="78"/>
                    <a:pt x="34" y="83"/>
                    <a:pt x="45" y="82"/>
                  </a:cubicBezTo>
                  <a:cubicBezTo>
                    <a:pt x="64" y="80"/>
                    <a:pt x="86" y="77"/>
                    <a:pt x="104" y="70"/>
                  </a:cubicBezTo>
                  <a:cubicBezTo>
                    <a:pt x="138" y="56"/>
                    <a:pt x="169" y="28"/>
                    <a:pt x="194" y="0"/>
                  </a:cubicBezTo>
                  <a:cubicBezTo>
                    <a:pt x="160" y="33"/>
                    <a:pt x="140" y="70"/>
                    <a:pt x="92" y="82"/>
                  </a:cubicBezTo>
                  <a:cubicBezTo>
                    <a:pt x="77" y="86"/>
                    <a:pt x="57" y="95"/>
                    <a:pt x="41" y="93"/>
                  </a:cubicBezTo>
                  <a:cubicBezTo>
                    <a:pt x="31" y="92"/>
                    <a:pt x="2" y="79"/>
                    <a:pt x="0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8" name="Freeform 749"/>
            <p:cNvSpPr>
              <a:spLocks/>
            </p:cNvSpPr>
            <p:nvPr/>
          </p:nvSpPr>
          <p:spPr bwMode="auto">
            <a:xfrm>
              <a:off x="2478" y="1556"/>
              <a:ext cx="64" cy="162"/>
            </a:xfrm>
            <a:custGeom>
              <a:avLst/>
              <a:gdLst>
                <a:gd name="T0" fmla="*/ 28 w 71"/>
                <a:gd name="T1" fmla="*/ 0 h 178"/>
                <a:gd name="T2" fmla="*/ 51 w 71"/>
                <a:gd name="T3" fmla="*/ 82 h 178"/>
                <a:gd name="T4" fmla="*/ 29 w 71"/>
                <a:gd name="T5" fmla="*/ 117 h 178"/>
                <a:gd name="T6" fmla="*/ 0 w 71"/>
                <a:gd name="T7" fmla="*/ 162 h 178"/>
                <a:gd name="T8" fmla="*/ 59 w 71"/>
                <a:gd name="T9" fmla="*/ 77 h 178"/>
                <a:gd name="T10" fmla="*/ 29 w 71"/>
                <a:gd name="T11" fmla="*/ 5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78">
                  <a:moveTo>
                    <a:pt x="31" y="0"/>
                  </a:moveTo>
                  <a:cubicBezTo>
                    <a:pt x="45" y="29"/>
                    <a:pt x="64" y="55"/>
                    <a:pt x="57" y="90"/>
                  </a:cubicBezTo>
                  <a:cubicBezTo>
                    <a:pt x="53" y="107"/>
                    <a:pt x="42" y="116"/>
                    <a:pt x="32" y="129"/>
                  </a:cubicBezTo>
                  <a:cubicBezTo>
                    <a:pt x="20" y="145"/>
                    <a:pt x="11" y="162"/>
                    <a:pt x="0" y="178"/>
                  </a:cubicBezTo>
                  <a:cubicBezTo>
                    <a:pt x="18" y="144"/>
                    <a:pt x="60" y="123"/>
                    <a:pt x="66" y="85"/>
                  </a:cubicBezTo>
                  <a:cubicBezTo>
                    <a:pt x="71" y="54"/>
                    <a:pt x="46" y="30"/>
                    <a:pt x="3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29" name="Freeform 750"/>
            <p:cNvSpPr>
              <a:spLocks/>
            </p:cNvSpPr>
            <p:nvPr/>
          </p:nvSpPr>
          <p:spPr bwMode="auto">
            <a:xfrm>
              <a:off x="2773" y="1814"/>
              <a:ext cx="62" cy="232"/>
            </a:xfrm>
            <a:custGeom>
              <a:avLst/>
              <a:gdLst>
                <a:gd name="T0" fmla="*/ 40 w 68"/>
                <a:gd name="T1" fmla="*/ 0 h 255"/>
                <a:gd name="T2" fmla="*/ 60 w 68"/>
                <a:gd name="T3" fmla="*/ 25 h 255"/>
                <a:gd name="T4" fmla="*/ 35 w 68"/>
                <a:gd name="T5" fmla="*/ 52 h 255"/>
                <a:gd name="T6" fmla="*/ 7 w 68"/>
                <a:gd name="T7" fmla="*/ 130 h 255"/>
                <a:gd name="T8" fmla="*/ 50 w 68"/>
                <a:gd name="T9" fmla="*/ 232 h 255"/>
                <a:gd name="T10" fmla="*/ 16 w 68"/>
                <a:gd name="T11" fmla="*/ 175 h 255"/>
                <a:gd name="T12" fmla="*/ 0 w 68"/>
                <a:gd name="T13" fmla="*/ 116 h 255"/>
                <a:gd name="T14" fmla="*/ 40 w 68"/>
                <a:gd name="T15" fmla="*/ 3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255">
                  <a:moveTo>
                    <a:pt x="44" y="0"/>
                  </a:moveTo>
                  <a:cubicBezTo>
                    <a:pt x="51" y="3"/>
                    <a:pt x="68" y="20"/>
                    <a:pt x="66" y="28"/>
                  </a:cubicBezTo>
                  <a:cubicBezTo>
                    <a:pt x="65" y="35"/>
                    <a:pt x="43" y="50"/>
                    <a:pt x="38" y="57"/>
                  </a:cubicBezTo>
                  <a:cubicBezTo>
                    <a:pt x="21" y="80"/>
                    <a:pt x="9" y="114"/>
                    <a:pt x="8" y="143"/>
                  </a:cubicBezTo>
                  <a:cubicBezTo>
                    <a:pt x="6" y="185"/>
                    <a:pt x="37" y="221"/>
                    <a:pt x="55" y="255"/>
                  </a:cubicBezTo>
                  <a:cubicBezTo>
                    <a:pt x="38" y="236"/>
                    <a:pt x="30" y="212"/>
                    <a:pt x="17" y="192"/>
                  </a:cubicBezTo>
                  <a:cubicBezTo>
                    <a:pt x="4" y="170"/>
                    <a:pt x="0" y="155"/>
                    <a:pt x="0" y="127"/>
                  </a:cubicBezTo>
                  <a:cubicBezTo>
                    <a:pt x="0" y="78"/>
                    <a:pt x="36" y="48"/>
                    <a:pt x="4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0" name="Freeform 751"/>
            <p:cNvSpPr>
              <a:spLocks/>
            </p:cNvSpPr>
            <p:nvPr/>
          </p:nvSpPr>
          <p:spPr bwMode="auto">
            <a:xfrm>
              <a:off x="2768" y="1982"/>
              <a:ext cx="42" cy="87"/>
            </a:xfrm>
            <a:custGeom>
              <a:avLst/>
              <a:gdLst>
                <a:gd name="T0" fmla="*/ 16 w 46"/>
                <a:gd name="T1" fmla="*/ 0 h 96"/>
                <a:gd name="T2" fmla="*/ 0 w 46"/>
                <a:gd name="T3" fmla="*/ 87 h 96"/>
                <a:gd name="T4" fmla="*/ 18 w 46"/>
                <a:gd name="T5" fmla="*/ 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96">
                  <a:moveTo>
                    <a:pt x="17" y="0"/>
                  </a:moveTo>
                  <a:cubicBezTo>
                    <a:pt x="46" y="26"/>
                    <a:pt x="27" y="79"/>
                    <a:pt x="0" y="96"/>
                  </a:cubicBezTo>
                  <a:cubicBezTo>
                    <a:pt x="30" y="81"/>
                    <a:pt x="44" y="33"/>
                    <a:pt x="2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1" name="Freeform 752"/>
            <p:cNvSpPr>
              <a:spLocks/>
            </p:cNvSpPr>
            <p:nvPr/>
          </p:nvSpPr>
          <p:spPr bwMode="auto">
            <a:xfrm>
              <a:off x="2631" y="1091"/>
              <a:ext cx="45" cy="144"/>
            </a:xfrm>
            <a:custGeom>
              <a:avLst/>
              <a:gdLst>
                <a:gd name="T0" fmla="*/ 32 w 50"/>
                <a:gd name="T1" fmla="*/ 144 h 158"/>
                <a:gd name="T2" fmla="*/ 10 w 50"/>
                <a:gd name="T3" fmla="*/ 68 h 158"/>
                <a:gd name="T4" fmla="*/ 1 w 50"/>
                <a:gd name="T5" fmla="*/ 0 h 158"/>
                <a:gd name="T6" fmla="*/ 45 w 50"/>
                <a:gd name="T7" fmla="*/ 137 h 158"/>
                <a:gd name="T8" fmla="*/ 32 w 50"/>
                <a:gd name="T9" fmla="*/ 139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58">
                  <a:moveTo>
                    <a:pt x="35" y="158"/>
                  </a:moveTo>
                  <a:cubicBezTo>
                    <a:pt x="38" y="130"/>
                    <a:pt x="18" y="101"/>
                    <a:pt x="11" y="75"/>
                  </a:cubicBezTo>
                  <a:cubicBezTo>
                    <a:pt x="4" y="51"/>
                    <a:pt x="1" y="26"/>
                    <a:pt x="1" y="0"/>
                  </a:cubicBezTo>
                  <a:cubicBezTo>
                    <a:pt x="0" y="49"/>
                    <a:pt x="26" y="110"/>
                    <a:pt x="50" y="150"/>
                  </a:cubicBezTo>
                  <a:cubicBezTo>
                    <a:pt x="45" y="151"/>
                    <a:pt x="40" y="152"/>
                    <a:pt x="35" y="1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2" name="Freeform 753"/>
            <p:cNvSpPr>
              <a:spLocks/>
            </p:cNvSpPr>
            <p:nvPr/>
          </p:nvSpPr>
          <p:spPr bwMode="auto">
            <a:xfrm>
              <a:off x="2299" y="1358"/>
              <a:ext cx="110" cy="29"/>
            </a:xfrm>
            <a:custGeom>
              <a:avLst/>
              <a:gdLst>
                <a:gd name="T0" fmla="*/ 110 w 121"/>
                <a:gd name="T1" fmla="*/ 29 h 31"/>
                <a:gd name="T2" fmla="*/ 53 w 121"/>
                <a:gd name="T3" fmla="*/ 14 h 31"/>
                <a:gd name="T4" fmla="*/ 11 w 121"/>
                <a:gd name="T5" fmla="*/ 0 h 31"/>
                <a:gd name="T6" fmla="*/ 0 w 121"/>
                <a:gd name="T7" fmla="*/ 23 h 31"/>
                <a:gd name="T8" fmla="*/ 107 w 121"/>
                <a:gd name="T9" fmla="*/ 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31">
                  <a:moveTo>
                    <a:pt x="121" y="31"/>
                  </a:moveTo>
                  <a:cubicBezTo>
                    <a:pt x="106" y="20"/>
                    <a:pt x="77" y="19"/>
                    <a:pt x="58" y="15"/>
                  </a:cubicBezTo>
                  <a:cubicBezTo>
                    <a:pt x="41" y="12"/>
                    <a:pt x="27" y="8"/>
                    <a:pt x="12" y="0"/>
                  </a:cubicBezTo>
                  <a:cubicBezTo>
                    <a:pt x="7" y="8"/>
                    <a:pt x="3" y="17"/>
                    <a:pt x="0" y="25"/>
                  </a:cubicBezTo>
                  <a:cubicBezTo>
                    <a:pt x="28" y="10"/>
                    <a:pt x="90" y="20"/>
                    <a:pt x="118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3" name="Freeform 754"/>
            <p:cNvSpPr>
              <a:spLocks/>
            </p:cNvSpPr>
            <p:nvPr/>
          </p:nvSpPr>
          <p:spPr bwMode="auto">
            <a:xfrm>
              <a:off x="2934" y="1140"/>
              <a:ext cx="126" cy="157"/>
            </a:xfrm>
            <a:custGeom>
              <a:avLst/>
              <a:gdLst>
                <a:gd name="T0" fmla="*/ 126 w 138"/>
                <a:gd name="T1" fmla="*/ 0 h 172"/>
                <a:gd name="T2" fmla="*/ 58 w 138"/>
                <a:gd name="T3" fmla="*/ 97 h 172"/>
                <a:gd name="T4" fmla="*/ 0 w 138"/>
                <a:gd name="T5" fmla="*/ 152 h 172"/>
                <a:gd name="T6" fmla="*/ 69 w 138"/>
                <a:gd name="T7" fmla="*/ 90 h 172"/>
                <a:gd name="T8" fmla="*/ 124 w 138"/>
                <a:gd name="T9" fmla="*/ 4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72">
                  <a:moveTo>
                    <a:pt x="138" y="0"/>
                  </a:moveTo>
                  <a:cubicBezTo>
                    <a:pt x="99" y="17"/>
                    <a:pt x="86" y="72"/>
                    <a:pt x="64" y="106"/>
                  </a:cubicBezTo>
                  <a:cubicBezTo>
                    <a:pt x="48" y="132"/>
                    <a:pt x="29" y="153"/>
                    <a:pt x="0" y="167"/>
                  </a:cubicBezTo>
                  <a:cubicBezTo>
                    <a:pt x="29" y="172"/>
                    <a:pt x="59" y="126"/>
                    <a:pt x="76" y="99"/>
                  </a:cubicBezTo>
                  <a:cubicBezTo>
                    <a:pt x="95" y="70"/>
                    <a:pt x="107" y="24"/>
                    <a:pt x="13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4" name="Freeform 755"/>
            <p:cNvSpPr>
              <a:spLocks/>
            </p:cNvSpPr>
            <p:nvPr/>
          </p:nvSpPr>
          <p:spPr bwMode="auto">
            <a:xfrm>
              <a:off x="3231" y="1501"/>
              <a:ext cx="179" cy="73"/>
            </a:xfrm>
            <a:custGeom>
              <a:avLst/>
              <a:gdLst>
                <a:gd name="T0" fmla="*/ 4 w 197"/>
                <a:gd name="T1" fmla="*/ 43 h 81"/>
                <a:gd name="T2" fmla="*/ 49 w 197"/>
                <a:gd name="T3" fmla="*/ 47 h 81"/>
                <a:gd name="T4" fmla="*/ 97 w 197"/>
                <a:gd name="T5" fmla="*/ 38 h 81"/>
                <a:gd name="T6" fmla="*/ 179 w 197"/>
                <a:gd name="T7" fmla="*/ 0 h 81"/>
                <a:gd name="T8" fmla="*/ 132 w 197"/>
                <a:gd name="T9" fmla="*/ 27 h 81"/>
                <a:gd name="T10" fmla="*/ 92 w 197"/>
                <a:gd name="T11" fmla="*/ 50 h 81"/>
                <a:gd name="T12" fmla="*/ 15 w 197"/>
                <a:gd name="T13" fmla="*/ 73 h 81"/>
                <a:gd name="T14" fmla="*/ 15 w 197"/>
                <a:gd name="T15" fmla="*/ 56 h 81"/>
                <a:gd name="T16" fmla="*/ 0 w 197"/>
                <a:gd name="T17" fmla="*/ 41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81">
                  <a:moveTo>
                    <a:pt x="4" y="48"/>
                  </a:moveTo>
                  <a:cubicBezTo>
                    <a:pt x="8" y="46"/>
                    <a:pt x="42" y="52"/>
                    <a:pt x="54" y="52"/>
                  </a:cubicBezTo>
                  <a:cubicBezTo>
                    <a:pt x="73" y="52"/>
                    <a:pt x="90" y="49"/>
                    <a:pt x="107" y="42"/>
                  </a:cubicBezTo>
                  <a:cubicBezTo>
                    <a:pt x="138" y="30"/>
                    <a:pt x="164" y="10"/>
                    <a:pt x="197" y="0"/>
                  </a:cubicBezTo>
                  <a:cubicBezTo>
                    <a:pt x="186" y="10"/>
                    <a:pt x="161" y="22"/>
                    <a:pt x="145" y="30"/>
                  </a:cubicBezTo>
                  <a:cubicBezTo>
                    <a:pt x="129" y="39"/>
                    <a:pt x="117" y="51"/>
                    <a:pt x="101" y="56"/>
                  </a:cubicBezTo>
                  <a:cubicBezTo>
                    <a:pt x="79" y="62"/>
                    <a:pt x="26" y="55"/>
                    <a:pt x="17" y="81"/>
                  </a:cubicBezTo>
                  <a:cubicBezTo>
                    <a:pt x="16" y="76"/>
                    <a:pt x="18" y="66"/>
                    <a:pt x="16" y="62"/>
                  </a:cubicBezTo>
                  <a:cubicBezTo>
                    <a:pt x="13" y="56"/>
                    <a:pt x="4" y="54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5" name="Freeform 756"/>
            <p:cNvSpPr>
              <a:spLocks/>
            </p:cNvSpPr>
            <p:nvPr/>
          </p:nvSpPr>
          <p:spPr bwMode="auto">
            <a:xfrm>
              <a:off x="3108" y="1829"/>
              <a:ext cx="56" cy="167"/>
            </a:xfrm>
            <a:custGeom>
              <a:avLst/>
              <a:gdLst>
                <a:gd name="T0" fmla="*/ 22 w 61"/>
                <a:gd name="T1" fmla="*/ 15 h 184"/>
                <a:gd name="T2" fmla="*/ 26 w 61"/>
                <a:gd name="T3" fmla="*/ 80 h 184"/>
                <a:gd name="T4" fmla="*/ 8 w 61"/>
                <a:gd name="T5" fmla="*/ 167 h 184"/>
                <a:gd name="T6" fmla="*/ 41 w 61"/>
                <a:gd name="T7" fmla="*/ 72 h 184"/>
                <a:gd name="T8" fmla="*/ 29 w 61"/>
                <a:gd name="T9" fmla="*/ 17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84">
                  <a:moveTo>
                    <a:pt x="24" y="17"/>
                  </a:moveTo>
                  <a:cubicBezTo>
                    <a:pt x="61" y="18"/>
                    <a:pt x="36" y="73"/>
                    <a:pt x="28" y="88"/>
                  </a:cubicBezTo>
                  <a:cubicBezTo>
                    <a:pt x="11" y="117"/>
                    <a:pt x="0" y="150"/>
                    <a:pt x="9" y="184"/>
                  </a:cubicBezTo>
                  <a:cubicBezTo>
                    <a:pt x="8" y="140"/>
                    <a:pt x="31" y="116"/>
                    <a:pt x="45" y="79"/>
                  </a:cubicBezTo>
                  <a:cubicBezTo>
                    <a:pt x="49" y="66"/>
                    <a:pt x="46" y="0"/>
                    <a:pt x="32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6" name="Freeform 757"/>
            <p:cNvSpPr>
              <a:spLocks/>
            </p:cNvSpPr>
            <p:nvPr/>
          </p:nvSpPr>
          <p:spPr bwMode="auto">
            <a:xfrm>
              <a:off x="2964" y="1308"/>
              <a:ext cx="214" cy="179"/>
            </a:xfrm>
            <a:custGeom>
              <a:avLst/>
              <a:gdLst>
                <a:gd name="T0" fmla="*/ 25 w 236"/>
                <a:gd name="T1" fmla="*/ 0 h 196"/>
                <a:gd name="T2" fmla="*/ 116 w 236"/>
                <a:gd name="T3" fmla="*/ 71 h 196"/>
                <a:gd name="T4" fmla="*/ 214 w 236"/>
                <a:gd name="T5" fmla="*/ 179 h 196"/>
                <a:gd name="T6" fmla="*/ 161 w 236"/>
                <a:gd name="T7" fmla="*/ 122 h 196"/>
                <a:gd name="T8" fmla="*/ 101 w 236"/>
                <a:gd name="T9" fmla="*/ 81 h 196"/>
                <a:gd name="T10" fmla="*/ 19 w 236"/>
                <a:gd name="T11" fmla="*/ 6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96">
                  <a:moveTo>
                    <a:pt x="28" y="0"/>
                  </a:moveTo>
                  <a:cubicBezTo>
                    <a:pt x="4" y="55"/>
                    <a:pt x="100" y="61"/>
                    <a:pt x="128" y="78"/>
                  </a:cubicBezTo>
                  <a:cubicBezTo>
                    <a:pt x="173" y="104"/>
                    <a:pt x="210" y="151"/>
                    <a:pt x="236" y="196"/>
                  </a:cubicBezTo>
                  <a:cubicBezTo>
                    <a:pt x="213" y="181"/>
                    <a:pt x="199" y="151"/>
                    <a:pt x="177" y="134"/>
                  </a:cubicBezTo>
                  <a:cubicBezTo>
                    <a:pt x="155" y="119"/>
                    <a:pt x="137" y="98"/>
                    <a:pt x="111" y="89"/>
                  </a:cubicBezTo>
                  <a:cubicBezTo>
                    <a:pt x="78" y="78"/>
                    <a:pt x="0" y="62"/>
                    <a:pt x="2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7" name="Freeform 758"/>
            <p:cNvSpPr>
              <a:spLocks/>
            </p:cNvSpPr>
            <p:nvPr/>
          </p:nvSpPr>
          <p:spPr bwMode="auto">
            <a:xfrm>
              <a:off x="3196" y="1599"/>
              <a:ext cx="78" cy="236"/>
            </a:xfrm>
            <a:custGeom>
              <a:avLst/>
              <a:gdLst>
                <a:gd name="T0" fmla="*/ 63 w 86"/>
                <a:gd name="T1" fmla="*/ 0 h 259"/>
                <a:gd name="T2" fmla="*/ 69 w 86"/>
                <a:gd name="T3" fmla="*/ 63 h 259"/>
                <a:gd name="T4" fmla="*/ 75 w 86"/>
                <a:gd name="T5" fmla="*/ 119 h 259"/>
                <a:gd name="T6" fmla="*/ 0 w 86"/>
                <a:gd name="T7" fmla="*/ 236 h 259"/>
                <a:gd name="T8" fmla="*/ 56 w 86"/>
                <a:gd name="T9" fmla="*/ 121 h 259"/>
                <a:gd name="T10" fmla="*/ 55 w 86"/>
                <a:gd name="T11" fmla="*/ 64 h 259"/>
                <a:gd name="T12" fmla="*/ 63 w 86"/>
                <a:gd name="T13" fmla="*/ 11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9">
                  <a:moveTo>
                    <a:pt x="69" y="0"/>
                  </a:moveTo>
                  <a:cubicBezTo>
                    <a:pt x="67" y="25"/>
                    <a:pt x="69" y="45"/>
                    <a:pt x="76" y="69"/>
                  </a:cubicBezTo>
                  <a:cubicBezTo>
                    <a:pt x="81" y="89"/>
                    <a:pt x="86" y="110"/>
                    <a:pt x="83" y="131"/>
                  </a:cubicBezTo>
                  <a:cubicBezTo>
                    <a:pt x="74" y="184"/>
                    <a:pt x="34" y="221"/>
                    <a:pt x="0" y="259"/>
                  </a:cubicBezTo>
                  <a:cubicBezTo>
                    <a:pt x="27" y="219"/>
                    <a:pt x="54" y="182"/>
                    <a:pt x="62" y="133"/>
                  </a:cubicBezTo>
                  <a:cubicBezTo>
                    <a:pt x="65" y="111"/>
                    <a:pt x="61" y="92"/>
                    <a:pt x="61" y="70"/>
                  </a:cubicBezTo>
                  <a:cubicBezTo>
                    <a:pt x="60" y="51"/>
                    <a:pt x="65" y="31"/>
                    <a:pt x="69" y="12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8" name="Freeform 759"/>
            <p:cNvSpPr>
              <a:spLocks/>
            </p:cNvSpPr>
            <p:nvPr/>
          </p:nvSpPr>
          <p:spPr bwMode="auto">
            <a:xfrm>
              <a:off x="2427" y="1401"/>
              <a:ext cx="74" cy="152"/>
            </a:xfrm>
            <a:custGeom>
              <a:avLst/>
              <a:gdLst>
                <a:gd name="T0" fmla="*/ 0 w 81"/>
                <a:gd name="T1" fmla="*/ 0 h 166"/>
                <a:gd name="T2" fmla="*/ 45 w 81"/>
                <a:gd name="T3" fmla="*/ 65 h 166"/>
                <a:gd name="T4" fmla="*/ 74 w 81"/>
                <a:gd name="T5" fmla="*/ 152 h 166"/>
                <a:gd name="T6" fmla="*/ 51 w 81"/>
                <a:gd name="T7" fmla="*/ 57 h 166"/>
                <a:gd name="T8" fmla="*/ 37 w 81"/>
                <a:gd name="T9" fmla="*/ 20 h 166"/>
                <a:gd name="T10" fmla="*/ 7 w 81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166">
                  <a:moveTo>
                    <a:pt x="0" y="0"/>
                  </a:moveTo>
                  <a:cubicBezTo>
                    <a:pt x="28" y="4"/>
                    <a:pt x="44" y="49"/>
                    <a:pt x="49" y="71"/>
                  </a:cubicBezTo>
                  <a:cubicBezTo>
                    <a:pt x="56" y="108"/>
                    <a:pt x="56" y="135"/>
                    <a:pt x="81" y="166"/>
                  </a:cubicBezTo>
                  <a:cubicBezTo>
                    <a:pt x="59" y="134"/>
                    <a:pt x="67" y="97"/>
                    <a:pt x="56" y="62"/>
                  </a:cubicBezTo>
                  <a:cubicBezTo>
                    <a:pt x="51" y="49"/>
                    <a:pt x="48" y="34"/>
                    <a:pt x="40" y="22"/>
                  </a:cubicBezTo>
                  <a:cubicBezTo>
                    <a:pt x="31" y="10"/>
                    <a:pt x="18" y="8"/>
                    <a:pt x="8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39" name="Freeform 760"/>
            <p:cNvSpPr>
              <a:spLocks/>
            </p:cNvSpPr>
            <p:nvPr/>
          </p:nvSpPr>
          <p:spPr bwMode="auto">
            <a:xfrm>
              <a:off x="2632" y="1236"/>
              <a:ext cx="22" cy="65"/>
            </a:xfrm>
            <a:custGeom>
              <a:avLst/>
              <a:gdLst>
                <a:gd name="T0" fmla="*/ 3 w 24"/>
                <a:gd name="T1" fmla="*/ 0 h 71"/>
                <a:gd name="T2" fmla="*/ 7 w 24"/>
                <a:gd name="T3" fmla="*/ 33 h 71"/>
                <a:gd name="T4" fmla="*/ 0 w 24"/>
                <a:gd name="T5" fmla="*/ 65 h 71"/>
                <a:gd name="T6" fmla="*/ 3 w 24"/>
                <a:gd name="T7" fmla="*/ 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71">
                  <a:moveTo>
                    <a:pt x="3" y="0"/>
                  </a:moveTo>
                  <a:cubicBezTo>
                    <a:pt x="2" y="11"/>
                    <a:pt x="9" y="23"/>
                    <a:pt x="8" y="36"/>
                  </a:cubicBezTo>
                  <a:cubicBezTo>
                    <a:pt x="7" y="49"/>
                    <a:pt x="5" y="62"/>
                    <a:pt x="0" y="71"/>
                  </a:cubicBezTo>
                  <a:cubicBezTo>
                    <a:pt x="15" y="55"/>
                    <a:pt x="24" y="22"/>
                    <a:pt x="3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0" name="Freeform 761"/>
            <p:cNvSpPr>
              <a:spLocks/>
            </p:cNvSpPr>
            <p:nvPr/>
          </p:nvSpPr>
          <p:spPr bwMode="auto">
            <a:xfrm>
              <a:off x="2723" y="1987"/>
              <a:ext cx="57" cy="106"/>
            </a:xfrm>
            <a:custGeom>
              <a:avLst/>
              <a:gdLst>
                <a:gd name="T0" fmla="*/ 41 w 62"/>
                <a:gd name="T1" fmla="*/ 2 h 116"/>
                <a:gd name="T2" fmla="*/ 51 w 62"/>
                <a:gd name="T3" fmla="*/ 58 h 116"/>
                <a:gd name="T4" fmla="*/ 0 w 62"/>
                <a:gd name="T5" fmla="*/ 104 h 116"/>
                <a:gd name="T6" fmla="*/ 54 w 62"/>
                <a:gd name="T7" fmla="*/ 62 h 116"/>
                <a:gd name="T8" fmla="*/ 53 w 62"/>
                <a:gd name="T9" fmla="*/ 27 h 116"/>
                <a:gd name="T10" fmla="*/ 46 w 62"/>
                <a:gd name="T11" fmla="*/ 12 h 116"/>
                <a:gd name="T12" fmla="*/ 41 w 62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16">
                  <a:moveTo>
                    <a:pt x="45" y="2"/>
                  </a:moveTo>
                  <a:cubicBezTo>
                    <a:pt x="57" y="17"/>
                    <a:pt x="60" y="45"/>
                    <a:pt x="56" y="63"/>
                  </a:cubicBezTo>
                  <a:cubicBezTo>
                    <a:pt x="49" y="89"/>
                    <a:pt x="27" y="110"/>
                    <a:pt x="0" y="114"/>
                  </a:cubicBezTo>
                  <a:cubicBezTo>
                    <a:pt x="29" y="116"/>
                    <a:pt x="51" y="94"/>
                    <a:pt x="59" y="68"/>
                  </a:cubicBezTo>
                  <a:cubicBezTo>
                    <a:pt x="62" y="55"/>
                    <a:pt x="62" y="42"/>
                    <a:pt x="58" y="30"/>
                  </a:cubicBezTo>
                  <a:cubicBezTo>
                    <a:pt x="56" y="24"/>
                    <a:pt x="53" y="19"/>
                    <a:pt x="50" y="13"/>
                  </a:cubicBezTo>
                  <a:cubicBezTo>
                    <a:pt x="49" y="10"/>
                    <a:pt x="45" y="0"/>
                    <a:pt x="45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1" name="Freeform 762"/>
            <p:cNvSpPr>
              <a:spLocks/>
            </p:cNvSpPr>
            <p:nvPr/>
          </p:nvSpPr>
          <p:spPr bwMode="auto">
            <a:xfrm>
              <a:off x="2580" y="2120"/>
              <a:ext cx="49" cy="74"/>
            </a:xfrm>
            <a:custGeom>
              <a:avLst/>
              <a:gdLst>
                <a:gd name="T0" fmla="*/ 49 w 54"/>
                <a:gd name="T1" fmla="*/ 0 h 81"/>
                <a:gd name="T2" fmla="*/ 22 w 54"/>
                <a:gd name="T3" fmla="*/ 34 h 81"/>
                <a:gd name="T4" fmla="*/ 0 w 54"/>
                <a:gd name="T5" fmla="*/ 74 h 81"/>
                <a:gd name="T6" fmla="*/ 45 w 54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81">
                  <a:moveTo>
                    <a:pt x="54" y="0"/>
                  </a:moveTo>
                  <a:cubicBezTo>
                    <a:pt x="40" y="1"/>
                    <a:pt x="30" y="26"/>
                    <a:pt x="24" y="37"/>
                  </a:cubicBezTo>
                  <a:cubicBezTo>
                    <a:pt x="16" y="51"/>
                    <a:pt x="11" y="68"/>
                    <a:pt x="0" y="81"/>
                  </a:cubicBezTo>
                  <a:cubicBezTo>
                    <a:pt x="10" y="52"/>
                    <a:pt x="21" y="15"/>
                    <a:pt x="50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2" name="Freeform 763"/>
            <p:cNvSpPr>
              <a:spLocks/>
            </p:cNvSpPr>
            <p:nvPr/>
          </p:nvSpPr>
          <p:spPr bwMode="auto">
            <a:xfrm>
              <a:off x="2809" y="2066"/>
              <a:ext cx="55" cy="135"/>
            </a:xfrm>
            <a:custGeom>
              <a:avLst/>
              <a:gdLst>
                <a:gd name="T0" fmla="*/ 14 w 60"/>
                <a:gd name="T1" fmla="*/ 0 h 149"/>
                <a:gd name="T2" fmla="*/ 23 w 60"/>
                <a:gd name="T3" fmla="*/ 26 h 149"/>
                <a:gd name="T4" fmla="*/ 25 w 60"/>
                <a:gd name="T5" fmla="*/ 57 h 149"/>
                <a:gd name="T6" fmla="*/ 0 w 60"/>
                <a:gd name="T7" fmla="*/ 135 h 149"/>
                <a:gd name="T8" fmla="*/ 14 w 60"/>
                <a:gd name="T9" fmla="*/ 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9">
                  <a:moveTo>
                    <a:pt x="15" y="0"/>
                  </a:moveTo>
                  <a:cubicBezTo>
                    <a:pt x="14" y="3"/>
                    <a:pt x="24" y="23"/>
                    <a:pt x="25" y="29"/>
                  </a:cubicBezTo>
                  <a:cubicBezTo>
                    <a:pt x="27" y="40"/>
                    <a:pt x="28" y="52"/>
                    <a:pt x="27" y="63"/>
                  </a:cubicBezTo>
                  <a:cubicBezTo>
                    <a:pt x="26" y="91"/>
                    <a:pt x="14" y="125"/>
                    <a:pt x="0" y="149"/>
                  </a:cubicBezTo>
                  <a:cubicBezTo>
                    <a:pt x="23" y="111"/>
                    <a:pt x="60" y="39"/>
                    <a:pt x="15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3" name="Freeform 764"/>
            <p:cNvSpPr>
              <a:spLocks/>
            </p:cNvSpPr>
            <p:nvPr/>
          </p:nvSpPr>
          <p:spPr bwMode="auto">
            <a:xfrm>
              <a:off x="2689" y="1205"/>
              <a:ext cx="205" cy="79"/>
            </a:xfrm>
            <a:custGeom>
              <a:avLst/>
              <a:gdLst>
                <a:gd name="T0" fmla="*/ 0 w 225"/>
                <a:gd name="T1" fmla="*/ 0 h 86"/>
                <a:gd name="T2" fmla="*/ 50 w 225"/>
                <a:gd name="T3" fmla="*/ 40 h 86"/>
                <a:gd name="T4" fmla="*/ 102 w 225"/>
                <a:gd name="T5" fmla="*/ 60 h 86"/>
                <a:gd name="T6" fmla="*/ 205 w 225"/>
                <a:gd name="T7" fmla="*/ 78 h 86"/>
                <a:gd name="T8" fmla="*/ 98 w 225"/>
                <a:gd name="T9" fmla="*/ 76 h 86"/>
                <a:gd name="T10" fmla="*/ 8 w 225"/>
                <a:gd name="T11" fmla="*/ 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5" h="86">
                  <a:moveTo>
                    <a:pt x="0" y="0"/>
                  </a:moveTo>
                  <a:cubicBezTo>
                    <a:pt x="19" y="9"/>
                    <a:pt x="36" y="31"/>
                    <a:pt x="55" y="43"/>
                  </a:cubicBezTo>
                  <a:cubicBezTo>
                    <a:pt x="73" y="55"/>
                    <a:pt x="90" y="63"/>
                    <a:pt x="112" y="65"/>
                  </a:cubicBezTo>
                  <a:cubicBezTo>
                    <a:pt x="150" y="69"/>
                    <a:pt x="189" y="71"/>
                    <a:pt x="225" y="85"/>
                  </a:cubicBezTo>
                  <a:cubicBezTo>
                    <a:pt x="187" y="78"/>
                    <a:pt x="147" y="86"/>
                    <a:pt x="108" y="83"/>
                  </a:cubicBezTo>
                  <a:cubicBezTo>
                    <a:pt x="64" y="78"/>
                    <a:pt x="28" y="45"/>
                    <a:pt x="9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4" name="Freeform 765"/>
            <p:cNvSpPr>
              <a:spLocks/>
            </p:cNvSpPr>
            <p:nvPr/>
          </p:nvSpPr>
          <p:spPr bwMode="auto">
            <a:xfrm>
              <a:off x="3064" y="979"/>
              <a:ext cx="142" cy="145"/>
            </a:xfrm>
            <a:custGeom>
              <a:avLst/>
              <a:gdLst>
                <a:gd name="T0" fmla="*/ 142 w 156"/>
                <a:gd name="T1" fmla="*/ 0 h 159"/>
                <a:gd name="T2" fmla="*/ 127 w 156"/>
                <a:gd name="T3" fmla="*/ 29 h 159"/>
                <a:gd name="T4" fmla="*/ 106 w 156"/>
                <a:gd name="T5" fmla="*/ 66 h 159"/>
                <a:gd name="T6" fmla="*/ 74 w 156"/>
                <a:gd name="T7" fmla="*/ 93 h 159"/>
                <a:gd name="T8" fmla="*/ 45 w 156"/>
                <a:gd name="T9" fmla="*/ 110 h 159"/>
                <a:gd name="T10" fmla="*/ 3 w 156"/>
                <a:gd name="T11" fmla="*/ 141 h 159"/>
                <a:gd name="T12" fmla="*/ 0 w 156"/>
                <a:gd name="T13" fmla="*/ 145 h 159"/>
                <a:gd name="T14" fmla="*/ 99 w 156"/>
                <a:gd name="T15" fmla="*/ 80 h 159"/>
                <a:gd name="T16" fmla="*/ 120 w 156"/>
                <a:gd name="T17" fmla="*/ 46 h 159"/>
                <a:gd name="T18" fmla="*/ 130 w 156"/>
                <a:gd name="T19" fmla="*/ 22 h 159"/>
                <a:gd name="T20" fmla="*/ 137 w 156"/>
                <a:gd name="T21" fmla="*/ 5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159">
                  <a:moveTo>
                    <a:pt x="156" y="0"/>
                  </a:moveTo>
                  <a:cubicBezTo>
                    <a:pt x="148" y="7"/>
                    <a:pt x="143" y="22"/>
                    <a:pt x="139" y="32"/>
                  </a:cubicBezTo>
                  <a:cubicBezTo>
                    <a:pt x="133" y="45"/>
                    <a:pt x="125" y="60"/>
                    <a:pt x="116" y="72"/>
                  </a:cubicBezTo>
                  <a:cubicBezTo>
                    <a:pt x="108" y="84"/>
                    <a:pt x="94" y="95"/>
                    <a:pt x="81" y="102"/>
                  </a:cubicBezTo>
                  <a:cubicBezTo>
                    <a:pt x="70" y="108"/>
                    <a:pt x="60" y="114"/>
                    <a:pt x="49" y="121"/>
                  </a:cubicBezTo>
                  <a:cubicBezTo>
                    <a:pt x="34" y="132"/>
                    <a:pt x="17" y="142"/>
                    <a:pt x="3" y="155"/>
                  </a:cubicBezTo>
                  <a:cubicBezTo>
                    <a:pt x="2" y="156"/>
                    <a:pt x="1" y="158"/>
                    <a:pt x="0" y="159"/>
                  </a:cubicBezTo>
                  <a:cubicBezTo>
                    <a:pt x="31" y="127"/>
                    <a:pt x="80" y="121"/>
                    <a:pt x="109" y="88"/>
                  </a:cubicBezTo>
                  <a:cubicBezTo>
                    <a:pt x="120" y="77"/>
                    <a:pt x="124" y="64"/>
                    <a:pt x="132" y="50"/>
                  </a:cubicBezTo>
                  <a:cubicBezTo>
                    <a:pt x="137" y="42"/>
                    <a:pt x="140" y="33"/>
                    <a:pt x="143" y="24"/>
                  </a:cubicBezTo>
                  <a:cubicBezTo>
                    <a:pt x="145" y="18"/>
                    <a:pt x="146" y="10"/>
                    <a:pt x="150" y="5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5" name="Freeform 766"/>
            <p:cNvSpPr>
              <a:spLocks/>
            </p:cNvSpPr>
            <p:nvPr/>
          </p:nvSpPr>
          <p:spPr bwMode="auto">
            <a:xfrm>
              <a:off x="2646" y="924"/>
              <a:ext cx="23" cy="129"/>
            </a:xfrm>
            <a:custGeom>
              <a:avLst/>
              <a:gdLst>
                <a:gd name="T0" fmla="*/ 14 w 25"/>
                <a:gd name="T1" fmla="*/ 0 h 142"/>
                <a:gd name="T2" fmla="*/ 22 w 25"/>
                <a:gd name="T3" fmla="*/ 56 h 142"/>
                <a:gd name="T4" fmla="*/ 1 w 25"/>
                <a:gd name="T5" fmla="*/ 129 h 142"/>
                <a:gd name="T6" fmla="*/ 12 w 25"/>
                <a:gd name="T7" fmla="*/ 96 h 142"/>
                <a:gd name="T8" fmla="*/ 16 w 25"/>
                <a:gd name="T9" fmla="*/ 58 h 142"/>
                <a:gd name="T10" fmla="*/ 14 w 25"/>
                <a:gd name="T11" fmla="*/ 5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42">
                  <a:moveTo>
                    <a:pt x="15" y="0"/>
                  </a:moveTo>
                  <a:cubicBezTo>
                    <a:pt x="24" y="20"/>
                    <a:pt x="25" y="40"/>
                    <a:pt x="24" y="62"/>
                  </a:cubicBezTo>
                  <a:cubicBezTo>
                    <a:pt x="22" y="92"/>
                    <a:pt x="13" y="116"/>
                    <a:pt x="1" y="142"/>
                  </a:cubicBezTo>
                  <a:cubicBezTo>
                    <a:pt x="0" y="132"/>
                    <a:pt x="11" y="116"/>
                    <a:pt x="13" y="106"/>
                  </a:cubicBezTo>
                  <a:cubicBezTo>
                    <a:pt x="16" y="92"/>
                    <a:pt x="17" y="78"/>
                    <a:pt x="17" y="64"/>
                  </a:cubicBezTo>
                  <a:cubicBezTo>
                    <a:pt x="18" y="55"/>
                    <a:pt x="23" y="8"/>
                    <a:pt x="15" y="6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6" name="Freeform 767"/>
            <p:cNvSpPr>
              <a:spLocks/>
            </p:cNvSpPr>
            <p:nvPr/>
          </p:nvSpPr>
          <p:spPr bwMode="auto">
            <a:xfrm>
              <a:off x="2125" y="1275"/>
              <a:ext cx="32" cy="42"/>
            </a:xfrm>
            <a:custGeom>
              <a:avLst/>
              <a:gdLst>
                <a:gd name="T0" fmla="*/ 7 w 35"/>
                <a:gd name="T1" fmla="*/ 0 h 47"/>
                <a:gd name="T2" fmla="*/ 0 w 35"/>
                <a:gd name="T3" fmla="*/ 35 h 47"/>
                <a:gd name="T4" fmla="*/ 28 w 35"/>
                <a:gd name="T5" fmla="*/ 42 h 47"/>
                <a:gd name="T6" fmla="*/ 10 w 35"/>
                <a:gd name="T7" fmla="*/ 4 h 47"/>
                <a:gd name="T8" fmla="*/ 10 w 35"/>
                <a:gd name="T9" fmla="*/ 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7">
                  <a:moveTo>
                    <a:pt x="8" y="0"/>
                  </a:moveTo>
                  <a:cubicBezTo>
                    <a:pt x="17" y="20"/>
                    <a:pt x="32" y="39"/>
                    <a:pt x="0" y="39"/>
                  </a:cubicBezTo>
                  <a:cubicBezTo>
                    <a:pt x="10" y="39"/>
                    <a:pt x="23" y="42"/>
                    <a:pt x="31" y="47"/>
                  </a:cubicBezTo>
                  <a:cubicBezTo>
                    <a:pt x="35" y="30"/>
                    <a:pt x="18" y="19"/>
                    <a:pt x="11" y="5"/>
                  </a:cubicBezTo>
                  <a:cubicBezTo>
                    <a:pt x="8" y="3"/>
                    <a:pt x="10" y="6"/>
                    <a:pt x="1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7" name="Freeform 768"/>
            <p:cNvSpPr>
              <a:spLocks/>
            </p:cNvSpPr>
            <p:nvPr/>
          </p:nvSpPr>
          <p:spPr bwMode="auto">
            <a:xfrm>
              <a:off x="1993" y="1225"/>
              <a:ext cx="78" cy="16"/>
            </a:xfrm>
            <a:custGeom>
              <a:avLst/>
              <a:gdLst>
                <a:gd name="T0" fmla="*/ 0 w 86"/>
                <a:gd name="T1" fmla="*/ 3 h 18"/>
                <a:gd name="T2" fmla="*/ 5 w 86"/>
                <a:gd name="T3" fmla="*/ 16 h 18"/>
                <a:gd name="T4" fmla="*/ 44 w 86"/>
                <a:gd name="T5" fmla="*/ 6 h 18"/>
                <a:gd name="T6" fmla="*/ 78 w 86"/>
                <a:gd name="T7" fmla="*/ 12 h 18"/>
                <a:gd name="T8" fmla="*/ 43 w 86"/>
                <a:gd name="T9" fmla="*/ 2 h 18"/>
                <a:gd name="T10" fmla="*/ 5 w 86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8">
                  <a:moveTo>
                    <a:pt x="0" y="3"/>
                  </a:moveTo>
                  <a:cubicBezTo>
                    <a:pt x="2" y="8"/>
                    <a:pt x="4" y="13"/>
                    <a:pt x="5" y="18"/>
                  </a:cubicBezTo>
                  <a:cubicBezTo>
                    <a:pt x="17" y="12"/>
                    <a:pt x="34" y="11"/>
                    <a:pt x="48" y="7"/>
                  </a:cubicBezTo>
                  <a:cubicBezTo>
                    <a:pt x="64" y="3"/>
                    <a:pt x="71" y="8"/>
                    <a:pt x="86" y="14"/>
                  </a:cubicBezTo>
                  <a:cubicBezTo>
                    <a:pt x="74" y="0"/>
                    <a:pt x="63" y="0"/>
                    <a:pt x="47" y="2"/>
                  </a:cubicBezTo>
                  <a:cubicBezTo>
                    <a:pt x="34" y="4"/>
                    <a:pt x="18" y="3"/>
                    <a:pt x="5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8" name="Freeform 769"/>
            <p:cNvSpPr>
              <a:spLocks/>
            </p:cNvSpPr>
            <p:nvPr/>
          </p:nvSpPr>
          <p:spPr bwMode="auto">
            <a:xfrm>
              <a:off x="2634" y="914"/>
              <a:ext cx="21" cy="41"/>
            </a:xfrm>
            <a:custGeom>
              <a:avLst/>
              <a:gdLst>
                <a:gd name="T0" fmla="*/ 0 w 23"/>
                <a:gd name="T1" fmla="*/ 1 h 45"/>
                <a:gd name="T2" fmla="*/ 10 w 23"/>
                <a:gd name="T3" fmla="*/ 0 h 45"/>
                <a:gd name="T4" fmla="*/ 20 w 23"/>
                <a:gd name="T5" fmla="*/ 41 h 45"/>
                <a:gd name="T6" fmla="*/ 3 w 23"/>
                <a:gd name="T7" fmla="*/ 3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5">
                  <a:moveTo>
                    <a:pt x="0" y="1"/>
                  </a:moveTo>
                  <a:cubicBezTo>
                    <a:pt x="4" y="5"/>
                    <a:pt x="9" y="6"/>
                    <a:pt x="11" y="0"/>
                  </a:cubicBezTo>
                  <a:cubicBezTo>
                    <a:pt x="16" y="11"/>
                    <a:pt x="23" y="33"/>
                    <a:pt x="22" y="45"/>
                  </a:cubicBezTo>
                  <a:cubicBezTo>
                    <a:pt x="14" y="39"/>
                    <a:pt x="5" y="13"/>
                    <a:pt x="3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49" name="Freeform 770"/>
            <p:cNvSpPr>
              <a:spLocks/>
            </p:cNvSpPr>
            <p:nvPr/>
          </p:nvSpPr>
          <p:spPr bwMode="auto">
            <a:xfrm>
              <a:off x="2751" y="2214"/>
              <a:ext cx="53" cy="85"/>
            </a:xfrm>
            <a:custGeom>
              <a:avLst/>
              <a:gdLst>
                <a:gd name="T0" fmla="*/ 0 w 59"/>
                <a:gd name="T1" fmla="*/ 73 h 93"/>
                <a:gd name="T2" fmla="*/ 11 w 59"/>
                <a:gd name="T3" fmla="*/ 85 h 93"/>
                <a:gd name="T4" fmla="*/ 13 w 59"/>
                <a:gd name="T5" fmla="*/ 79 h 93"/>
                <a:gd name="T6" fmla="*/ 18 w 59"/>
                <a:gd name="T7" fmla="*/ 69 h 93"/>
                <a:gd name="T8" fmla="*/ 31 w 59"/>
                <a:gd name="T9" fmla="*/ 45 h 93"/>
                <a:gd name="T10" fmla="*/ 53 w 59"/>
                <a:gd name="T11" fmla="*/ 0 h 93"/>
                <a:gd name="T12" fmla="*/ 37 w 59"/>
                <a:gd name="T13" fmla="*/ 24 h 93"/>
                <a:gd name="T14" fmla="*/ 24 w 59"/>
                <a:gd name="T15" fmla="*/ 46 h 93"/>
                <a:gd name="T16" fmla="*/ 13 w 59"/>
                <a:gd name="T17" fmla="*/ 60 h 93"/>
                <a:gd name="T18" fmla="*/ 2 w 59"/>
                <a:gd name="T19" fmla="*/ 71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93">
                  <a:moveTo>
                    <a:pt x="0" y="80"/>
                  </a:moveTo>
                  <a:cubicBezTo>
                    <a:pt x="9" y="82"/>
                    <a:pt x="7" y="87"/>
                    <a:pt x="12" y="93"/>
                  </a:cubicBezTo>
                  <a:cubicBezTo>
                    <a:pt x="14" y="91"/>
                    <a:pt x="14" y="88"/>
                    <a:pt x="15" y="86"/>
                  </a:cubicBezTo>
                  <a:cubicBezTo>
                    <a:pt x="16" y="82"/>
                    <a:pt x="18" y="79"/>
                    <a:pt x="20" y="75"/>
                  </a:cubicBezTo>
                  <a:cubicBezTo>
                    <a:pt x="24" y="66"/>
                    <a:pt x="30" y="58"/>
                    <a:pt x="34" y="49"/>
                  </a:cubicBezTo>
                  <a:cubicBezTo>
                    <a:pt x="43" y="33"/>
                    <a:pt x="51" y="16"/>
                    <a:pt x="59" y="0"/>
                  </a:cubicBezTo>
                  <a:cubicBezTo>
                    <a:pt x="51" y="6"/>
                    <a:pt x="46" y="18"/>
                    <a:pt x="41" y="26"/>
                  </a:cubicBezTo>
                  <a:cubicBezTo>
                    <a:pt x="37" y="34"/>
                    <a:pt x="32" y="42"/>
                    <a:pt x="27" y="50"/>
                  </a:cubicBezTo>
                  <a:cubicBezTo>
                    <a:pt x="23" y="56"/>
                    <a:pt x="20" y="61"/>
                    <a:pt x="15" y="66"/>
                  </a:cubicBezTo>
                  <a:cubicBezTo>
                    <a:pt x="12" y="69"/>
                    <a:pt x="7" y="78"/>
                    <a:pt x="2" y="7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0" name="Freeform 771"/>
            <p:cNvSpPr>
              <a:spLocks/>
            </p:cNvSpPr>
            <p:nvPr/>
          </p:nvSpPr>
          <p:spPr bwMode="auto">
            <a:xfrm>
              <a:off x="3188" y="2235"/>
              <a:ext cx="43" cy="51"/>
            </a:xfrm>
            <a:custGeom>
              <a:avLst/>
              <a:gdLst>
                <a:gd name="T0" fmla="*/ 19 w 47"/>
                <a:gd name="T1" fmla="*/ 45 h 56"/>
                <a:gd name="T2" fmla="*/ 33 w 47"/>
                <a:gd name="T3" fmla="*/ 51 h 56"/>
                <a:gd name="T4" fmla="*/ 0 w 47"/>
                <a:gd name="T5" fmla="*/ 0 h 56"/>
                <a:gd name="T6" fmla="*/ 20 w 47"/>
                <a:gd name="T7" fmla="*/ 26 h 56"/>
                <a:gd name="T8" fmla="*/ 23 w 47"/>
                <a:gd name="T9" fmla="*/ 36 h 56"/>
                <a:gd name="T10" fmla="*/ 19 w 47"/>
                <a:gd name="T11" fmla="*/ 44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6">
                  <a:moveTo>
                    <a:pt x="21" y="49"/>
                  </a:moveTo>
                  <a:cubicBezTo>
                    <a:pt x="28" y="42"/>
                    <a:pt x="32" y="56"/>
                    <a:pt x="36" y="56"/>
                  </a:cubicBezTo>
                  <a:cubicBezTo>
                    <a:pt x="47" y="31"/>
                    <a:pt x="16" y="13"/>
                    <a:pt x="0" y="0"/>
                  </a:cubicBezTo>
                  <a:cubicBezTo>
                    <a:pt x="6" y="11"/>
                    <a:pt x="16" y="18"/>
                    <a:pt x="22" y="28"/>
                  </a:cubicBezTo>
                  <a:cubicBezTo>
                    <a:pt x="24" y="32"/>
                    <a:pt x="26" y="35"/>
                    <a:pt x="25" y="39"/>
                  </a:cubicBezTo>
                  <a:cubicBezTo>
                    <a:pt x="24" y="42"/>
                    <a:pt x="18" y="45"/>
                    <a:pt x="21" y="4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1" name="Freeform 772"/>
            <p:cNvSpPr>
              <a:spLocks/>
            </p:cNvSpPr>
            <p:nvPr/>
          </p:nvSpPr>
          <p:spPr bwMode="auto">
            <a:xfrm>
              <a:off x="2153" y="1865"/>
              <a:ext cx="115" cy="44"/>
            </a:xfrm>
            <a:custGeom>
              <a:avLst/>
              <a:gdLst>
                <a:gd name="T0" fmla="*/ 47 w 126"/>
                <a:gd name="T1" fmla="*/ 2 h 48"/>
                <a:gd name="T2" fmla="*/ 22 w 126"/>
                <a:gd name="T3" fmla="*/ 14 h 48"/>
                <a:gd name="T4" fmla="*/ 18 w 126"/>
                <a:gd name="T5" fmla="*/ 24 h 48"/>
                <a:gd name="T6" fmla="*/ 10 w 126"/>
                <a:gd name="T7" fmla="*/ 32 h 48"/>
                <a:gd name="T8" fmla="*/ 20 w 126"/>
                <a:gd name="T9" fmla="*/ 41 h 48"/>
                <a:gd name="T10" fmla="*/ 33 w 126"/>
                <a:gd name="T11" fmla="*/ 34 h 48"/>
                <a:gd name="T12" fmla="*/ 53 w 126"/>
                <a:gd name="T13" fmla="*/ 25 h 48"/>
                <a:gd name="T14" fmla="*/ 88 w 126"/>
                <a:gd name="T15" fmla="*/ 12 h 48"/>
                <a:gd name="T16" fmla="*/ 115 w 126"/>
                <a:gd name="T17" fmla="*/ 6 h 48"/>
                <a:gd name="T18" fmla="*/ 95 w 126"/>
                <a:gd name="T19" fmla="*/ 3 h 48"/>
                <a:gd name="T20" fmla="*/ 74 w 126"/>
                <a:gd name="T21" fmla="*/ 0 h 48"/>
                <a:gd name="T22" fmla="*/ 47 w 126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48">
                  <a:moveTo>
                    <a:pt x="51" y="2"/>
                  </a:moveTo>
                  <a:cubicBezTo>
                    <a:pt x="52" y="16"/>
                    <a:pt x="32" y="25"/>
                    <a:pt x="24" y="15"/>
                  </a:cubicBezTo>
                  <a:cubicBezTo>
                    <a:pt x="22" y="19"/>
                    <a:pt x="22" y="23"/>
                    <a:pt x="20" y="26"/>
                  </a:cubicBezTo>
                  <a:cubicBezTo>
                    <a:pt x="18" y="31"/>
                    <a:pt x="14" y="32"/>
                    <a:pt x="11" y="35"/>
                  </a:cubicBezTo>
                  <a:cubicBezTo>
                    <a:pt x="0" y="43"/>
                    <a:pt x="15" y="48"/>
                    <a:pt x="22" y="45"/>
                  </a:cubicBezTo>
                  <a:cubicBezTo>
                    <a:pt x="27" y="44"/>
                    <a:pt x="32" y="40"/>
                    <a:pt x="36" y="37"/>
                  </a:cubicBezTo>
                  <a:cubicBezTo>
                    <a:pt x="43" y="32"/>
                    <a:pt x="50" y="29"/>
                    <a:pt x="58" y="27"/>
                  </a:cubicBezTo>
                  <a:cubicBezTo>
                    <a:pt x="71" y="23"/>
                    <a:pt x="83" y="18"/>
                    <a:pt x="96" y="13"/>
                  </a:cubicBezTo>
                  <a:cubicBezTo>
                    <a:pt x="106" y="10"/>
                    <a:pt x="116" y="9"/>
                    <a:pt x="126" y="7"/>
                  </a:cubicBezTo>
                  <a:cubicBezTo>
                    <a:pt x="120" y="4"/>
                    <a:pt x="111" y="4"/>
                    <a:pt x="104" y="3"/>
                  </a:cubicBezTo>
                  <a:cubicBezTo>
                    <a:pt x="97" y="2"/>
                    <a:pt x="89" y="0"/>
                    <a:pt x="81" y="0"/>
                  </a:cubicBezTo>
                  <a:cubicBezTo>
                    <a:pt x="71" y="1"/>
                    <a:pt x="62" y="0"/>
                    <a:pt x="52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2" name="Freeform 773"/>
            <p:cNvSpPr>
              <a:spLocks/>
            </p:cNvSpPr>
            <p:nvPr/>
          </p:nvSpPr>
          <p:spPr bwMode="auto">
            <a:xfrm>
              <a:off x="3377" y="1004"/>
              <a:ext cx="84" cy="56"/>
            </a:xfrm>
            <a:custGeom>
              <a:avLst/>
              <a:gdLst>
                <a:gd name="T0" fmla="*/ 0 w 92"/>
                <a:gd name="T1" fmla="*/ 51 h 61"/>
                <a:gd name="T2" fmla="*/ 47 w 92"/>
                <a:gd name="T3" fmla="*/ 16 h 61"/>
                <a:gd name="T4" fmla="*/ 64 w 92"/>
                <a:gd name="T5" fmla="*/ 9 h 61"/>
                <a:gd name="T6" fmla="*/ 69 w 92"/>
                <a:gd name="T7" fmla="*/ 16 h 61"/>
                <a:gd name="T8" fmla="*/ 79 w 92"/>
                <a:gd name="T9" fmla="*/ 14 h 61"/>
                <a:gd name="T10" fmla="*/ 69 w 92"/>
                <a:gd name="T11" fmla="*/ 33 h 61"/>
                <a:gd name="T12" fmla="*/ 56 w 92"/>
                <a:gd name="T13" fmla="*/ 37 h 61"/>
                <a:gd name="T14" fmla="*/ 47 w 92"/>
                <a:gd name="T15" fmla="*/ 46 h 61"/>
                <a:gd name="T16" fmla="*/ 26 w 92"/>
                <a:gd name="T17" fmla="*/ 54 h 61"/>
                <a:gd name="T18" fmla="*/ 1 w 92"/>
                <a:gd name="T19" fmla="*/ 5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61">
                  <a:moveTo>
                    <a:pt x="0" y="56"/>
                  </a:moveTo>
                  <a:cubicBezTo>
                    <a:pt x="20" y="51"/>
                    <a:pt x="38" y="32"/>
                    <a:pt x="52" y="17"/>
                  </a:cubicBezTo>
                  <a:cubicBezTo>
                    <a:pt x="57" y="11"/>
                    <a:pt x="63" y="0"/>
                    <a:pt x="70" y="10"/>
                  </a:cubicBezTo>
                  <a:cubicBezTo>
                    <a:pt x="73" y="14"/>
                    <a:pt x="71" y="15"/>
                    <a:pt x="76" y="17"/>
                  </a:cubicBezTo>
                  <a:cubicBezTo>
                    <a:pt x="79" y="18"/>
                    <a:pt x="83" y="14"/>
                    <a:pt x="87" y="15"/>
                  </a:cubicBezTo>
                  <a:cubicBezTo>
                    <a:pt x="92" y="23"/>
                    <a:pt x="83" y="33"/>
                    <a:pt x="76" y="36"/>
                  </a:cubicBezTo>
                  <a:cubicBezTo>
                    <a:pt x="71" y="38"/>
                    <a:pt x="65" y="37"/>
                    <a:pt x="61" y="40"/>
                  </a:cubicBezTo>
                  <a:cubicBezTo>
                    <a:pt x="56" y="42"/>
                    <a:pt x="55" y="46"/>
                    <a:pt x="52" y="50"/>
                  </a:cubicBezTo>
                  <a:cubicBezTo>
                    <a:pt x="45" y="60"/>
                    <a:pt x="39" y="61"/>
                    <a:pt x="28" y="59"/>
                  </a:cubicBezTo>
                  <a:cubicBezTo>
                    <a:pt x="19" y="58"/>
                    <a:pt x="8" y="57"/>
                    <a:pt x="1" y="5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3" name="Freeform 774"/>
            <p:cNvSpPr>
              <a:spLocks/>
            </p:cNvSpPr>
            <p:nvPr/>
          </p:nvSpPr>
          <p:spPr bwMode="auto">
            <a:xfrm>
              <a:off x="2592" y="784"/>
              <a:ext cx="39" cy="72"/>
            </a:xfrm>
            <a:custGeom>
              <a:avLst/>
              <a:gdLst>
                <a:gd name="T0" fmla="*/ 2 w 43"/>
                <a:gd name="T1" fmla="*/ 7 h 78"/>
                <a:gd name="T2" fmla="*/ 22 w 43"/>
                <a:gd name="T3" fmla="*/ 30 h 78"/>
                <a:gd name="T4" fmla="*/ 39 w 43"/>
                <a:gd name="T5" fmla="*/ 72 h 78"/>
                <a:gd name="T6" fmla="*/ 17 w 43"/>
                <a:gd name="T7" fmla="*/ 28 h 78"/>
                <a:gd name="T8" fmla="*/ 10 w 43"/>
                <a:gd name="T9" fmla="*/ 15 h 78"/>
                <a:gd name="T10" fmla="*/ 2 w 43"/>
                <a:gd name="T11" fmla="*/ 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78">
                  <a:moveTo>
                    <a:pt x="2" y="8"/>
                  </a:moveTo>
                  <a:cubicBezTo>
                    <a:pt x="20" y="0"/>
                    <a:pt x="22" y="20"/>
                    <a:pt x="24" y="33"/>
                  </a:cubicBezTo>
                  <a:cubicBezTo>
                    <a:pt x="28" y="50"/>
                    <a:pt x="35" y="63"/>
                    <a:pt x="43" y="78"/>
                  </a:cubicBezTo>
                  <a:cubicBezTo>
                    <a:pt x="25" y="64"/>
                    <a:pt x="24" y="49"/>
                    <a:pt x="19" y="30"/>
                  </a:cubicBezTo>
                  <a:cubicBezTo>
                    <a:pt x="18" y="25"/>
                    <a:pt x="15" y="19"/>
                    <a:pt x="11" y="16"/>
                  </a:cubicBezTo>
                  <a:cubicBezTo>
                    <a:pt x="7" y="14"/>
                    <a:pt x="0" y="16"/>
                    <a:pt x="2" y="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4" name="Freeform 775"/>
            <p:cNvSpPr>
              <a:spLocks/>
            </p:cNvSpPr>
            <p:nvPr/>
          </p:nvSpPr>
          <p:spPr bwMode="auto">
            <a:xfrm>
              <a:off x="2495" y="1419"/>
              <a:ext cx="187" cy="291"/>
            </a:xfrm>
            <a:custGeom>
              <a:avLst/>
              <a:gdLst>
                <a:gd name="T0" fmla="*/ 102 w 206"/>
                <a:gd name="T1" fmla="*/ 20 h 320"/>
                <a:gd name="T2" fmla="*/ 119 w 206"/>
                <a:gd name="T3" fmla="*/ 181 h 320"/>
                <a:gd name="T4" fmla="*/ 156 w 206"/>
                <a:gd name="T5" fmla="*/ 244 h 320"/>
                <a:gd name="T6" fmla="*/ 187 w 206"/>
                <a:gd name="T7" fmla="*/ 291 h 320"/>
                <a:gd name="T8" fmla="*/ 143 w 206"/>
                <a:gd name="T9" fmla="*/ 264 h 320"/>
                <a:gd name="T10" fmla="*/ 99 w 206"/>
                <a:gd name="T11" fmla="*/ 236 h 320"/>
                <a:gd name="T12" fmla="*/ 49 w 206"/>
                <a:gd name="T13" fmla="*/ 145 h 320"/>
                <a:gd name="T14" fmla="*/ 7 w 206"/>
                <a:gd name="T15" fmla="*/ 43 h 320"/>
                <a:gd name="T16" fmla="*/ 98 w 206"/>
                <a:gd name="T17" fmla="*/ 18 h 320"/>
                <a:gd name="T18" fmla="*/ 99 w 206"/>
                <a:gd name="T19" fmla="*/ 33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320">
                  <a:moveTo>
                    <a:pt x="112" y="22"/>
                  </a:moveTo>
                  <a:cubicBezTo>
                    <a:pt x="84" y="72"/>
                    <a:pt x="108" y="151"/>
                    <a:pt x="131" y="199"/>
                  </a:cubicBezTo>
                  <a:cubicBezTo>
                    <a:pt x="142" y="223"/>
                    <a:pt x="156" y="248"/>
                    <a:pt x="172" y="268"/>
                  </a:cubicBezTo>
                  <a:cubicBezTo>
                    <a:pt x="186" y="286"/>
                    <a:pt x="206" y="297"/>
                    <a:pt x="206" y="320"/>
                  </a:cubicBezTo>
                  <a:cubicBezTo>
                    <a:pt x="187" y="320"/>
                    <a:pt x="171" y="302"/>
                    <a:pt x="157" y="290"/>
                  </a:cubicBezTo>
                  <a:cubicBezTo>
                    <a:pt x="141" y="275"/>
                    <a:pt x="127" y="269"/>
                    <a:pt x="109" y="259"/>
                  </a:cubicBezTo>
                  <a:cubicBezTo>
                    <a:pt x="68" y="236"/>
                    <a:pt x="69" y="200"/>
                    <a:pt x="54" y="159"/>
                  </a:cubicBezTo>
                  <a:cubicBezTo>
                    <a:pt x="43" y="125"/>
                    <a:pt x="0" y="85"/>
                    <a:pt x="8" y="47"/>
                  </a:cubicBezTo>
                  <a:cubicBezTo>
                    <a:pt x="18" y="0"/>
                    <a:pt x="77" y="12"/>
                    <a:pt x="108" y="20"/>
                  </a:cubicBezTo>
                  <a:cubicBezTo>
                    <a:pt x="109" y="25"/>
                    <a:pt x="110" y="31"/>
                    <a:pt x="109" y="36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5" name="Freeform 776"/>
            <p:cNvSpPr>
              <a:spLocks/>
            </p:cNvSpPr>
            <p:nvPr/>
          </p:nvSpPr>
          <p:spPr bwMode="auto">
            <a:xfrm>
              <a:off x="3034" y="1426"/>
              <a:ext cx="204" cy="355"/>
            </a:xfrm>
            <a:custGeom>
              <a:avLst/>
              <a:gdLst>
                <a:gd name="T0" fmla="*/ 61 w 225"/>
                <a:gd name="T1" fmla="*/ 28 h 390"/>
                <a:gd name="T2" fmla="*/ 119 w 225"/>
                <a:gd name="T3" fmla="*/ 103 h 390"/>
                <a:gd name="T4" fmla="*/ 165 w 225"/>
                <a:gd name="T5" fmla="*/ 147 h 390"/>
                <a:gd name="T6" fmla="*/ 189 w 225"/>
                <a:gd name="T7" fmla="*/ 269 h 390"/>
                <a:gd name="T8" fmla="*/ 145 w 225"/>
                <a:gd name="T9" fmla="*/ 328 h 390"/>
                <a:gd name="T10" fmla="*/ 80 w 225"/>
                <a:gd name="T11" fmla="*/ 346 h 390"/>
                <a:gd name="T12" fmla="*/ 92 w 225"/>
                <a:gd name="T13" fmla="*/ 277 h 390"/>
                <a:gd name="T14" fmla="*/ 93 w 225"/>
                <a:gd name="T15" fmla="*/ 203 h 390"/>
                <a:gd name="T16" fmla="*/ 18 w 225"/>
                <a:gd name="T17" fmla="*/ 52 h 390"/>
                <a:gd name="T18" fmla="*/ 26 w 225"/>
                <a:gd name="T19" fmla="*/ 1 h 390"/>
                <a:gd name="T20" fmla="*/ 66 w 225"/>
                <a:gd name="T21" fmla="*/ 28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390">
                  <a:moveTo>
                    <a:pt x="67" y="31"/>
                  </a:moveTo>
                  <a:cubicBezTo>
                    <a:pt x="92" y="54"/>
                    <a:pt x="108" y="87"/>
                    <a:pt x="131" y="113"/>
                  </a:cubicBezTo>
                  <a:cubicBezTo>
                    <a:pt x="146" y="131"/>
                    <a:pt x="169" y="142"/>
                    <a:pt x="182" y="162"/>
                  </a:cubicBezTo>
                  <a:cubicBezTo>
                    <a:pt x="204" y="196"/>
                    <a:pt x="225" y="264"/>
                    <a:pt x="209" y="296"/>
                  </a:cubicBezTo>
                  <a:cubicBezTo>
                    <a:pt x="197" y="318"/>
                    <a:pt x="179" y="345"/>
                    <a:pt x="160" y="360"/>
                  </a:cubicBezTo>
                  <a:cubicBezTo>
                    <a:pt x="147" y="371"/>
                    <a:pt x="105" y="390"/>
                    <a:pt x="88" y="380"/>
                  </a:cubicBezTo>
                  <a:cubicBezTo>
                    <a:pt x="61" y="364"/>
                    <a:pt x="95" y="322"/>
                    <a:pt x="102" y="304"/>
                  </a:cubicBezTo>
                  <a:cubicBezTo>
                    <a:pt x="113" y="276"/>
                    <a:pt x="110" y="252"/>
                    <a:pt x="103" y="223"/>
                  </a:cubicBezTo>
                  <a:cubicBezTo>
                    <a:pt x="88" y="163"/>
                    <a:pt x="44" y="113"/>
                    <a:pt x="20" y="57"/>
                  </a:cubicBezTo>
                  <a:cubicBezTo>
                    <a:pt x="13" y="39"/>
                    <a:pt x="0" y="3"/>
                    <a:pt x="29" y="1"/>
                  </a:cubicBezTo>
                  <a:cubicBezTo>
                    <a:pt x="41" y="0"/>
                    <a:pt x="65" y="21"/>
                    <a:pt x="73" y="31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756" name="Freeform 777"/>
            <p:cNvSpPr>
              <a:spLocks/>
            </p:cNvSpPr>
            <p:nvPr/>
          </p:nvSpPr>
          <p:spPr bwMode="auto">
            <a:xfrm>
              <a:off x="2773" y="1288"/>
              <a:ext cx="183" cy="191"/>
            </a:xfrm>
            <a:custGeom>
              <a:avLst/>
              <a:gdLst>
                <a:gd name="T0" fmla="*/ 140 w 201"/>
                <a:gd name="T1" fmla="*/ 27 h 209"/>
                <a:gd name="T2" fmla="*/ 72 w 201"/>
                <a:gd name="T3" fmla="*/ 80 h 209"/>
                <a:gd name="T4" fmla="*/ 59 w 201"/>
                <a:gd name="T5" fmla="*/ 190 h 209"/>
                <a:gd name="T6" fmla="*/ 110 w 201"/>
                <a:gd name="T7" fmla="*/ 140 h 209"/>
                <a:gd name="T8" fmla="*/ 162 w 201"/>
                <a:gd name="T9" fmla="*/ 93 h 209"/>
                <a:gd name="T10" fmla="*/ 137 w 201"/>
                <a:gd name="T11" fmla="*/ 2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" h="209">
                  <a:moveTo>
                    <a:pt x="154" y="29"/>
                  </a:moveTo>
                  <a:cubicBezTo>
                    <a:pt x="94" y="0"/>
                    <a:pt x="94" y="41"/>
                    <a:pt x="79" y="88"/>
                  </a:cubicBezTo>
                  <a:cubicBezTo>
                    <a:pt x="72" y="111"/>
                    <a:pt x="0" y="206"/>
                    <a:pt x="65" y="208"/>
                  </a:cubicBezTo>
                  <a:cubicBezTo>
                    <a:pt x="91" y="209"/>
                    <a:pt x="106" y="169"/>
                    <a:pt x="121" y="153"/>
                  </a:cubicBezTo>
                  <a:cubicBezTo>
                    <a:pt x="137" y="135"/>
                    <a:pt x="164" y="121"/>
                    <a:pt x="178" y="102"/>
                  </a:cubicBezTo>
                  <a:cubicBezTo>
                    <a:pt x="201" y="70"/>
                    <a:pt x="172" y="48"/>
                    <a:pt x="150" y="28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grpSp>
        <p:nvGrpSpPr>
          <p:cNvPr id="517" name="Group 718"/>
          <p:cNvGrpSpPr>
            <a:grpSpLocks noChangeAspect="1"/>
          </p:cNvGrpSpPr>
          <p:nvPr/>
        </p:nvGrpSpPr>
        <p:grpSpPr bwMode="auto">
          <a:xfrm>
            <a:off x="1805067" y="4947335"/>
            <a:ext cx="297296" cy="256332"/>
            <a:chOff x="1863" y="771"/>
            <a:chExt cx="1884" cy="1624"/>
          </a:xfrm>
        </p:grpSpPr>
        <p:sp>
          <p:nvSpPr>
            <p:cNvPr id="639" name="Freeform 719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solidFill>
              <a:srgbClr val="B5D281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0" name="Freeform 720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1" name="Freeform 721"/>
            <p:cNvSpPr>
              <a:spLocks/>
            </p:cNvSpPr>
            <p:nvPr/>
          </p:nvSpPr>
          <p:spPr bwMode="auto">
            <a:xfrm>
              <a:off x="2556" y="778"/>
              <a:ext cx="92" cy="132"/>
            </a:xfrm>
            <a:custGeom>
              <a:avLst/>
              <a:gdLst>
                <a:gd name="T0" fmla="*/ 9 w 101"/>
                <a:gd name="T1" fmla="*/ 8 h 145"/>
                <a:gd name="T2" fmla="*/ 11 w 101"/>
                <a:gd name="T3" fmla="*/ 49 h 145"/>
                <a:gd name="T4" fmla="*/ 16 w 101"/>
                <a:gd name="T5" fmla="*/ 86 h 145"/>
                <a:gd name="T6" fmla="*/ 52 w 101"/>
                <a:gd name="T7" fmla="*/ 106 h 145"/>
                <a:gd name="T8" fmla="*/ 72 w 101"/>
                <a:gd name="T9" fmla="*/ 118 h 145"/>
                <a:gd name="T10" fmla="*/ 86 w 101"/>
                <a:gd name="T11" fmla="*/ 132 h 145"/>
                <a:gd name="T12" fmla="*/ 59 w 101"/>
                <a:gd name="T13" fmla="*/ 93 h 145"/>
                <a:gd name="T14" fmla="*/ 35 w 101"/>
                <a:gd name="T15" fmla="*/ 51 h 145"/>
                <a:gd name="T16" fmla="*/ 29 w 101"/>
                <a:gd name="T17" fmla="*/ 13 h 145"/>
                <a:gd name="T18" fmla="*/ 8 w 101"/>
                <a:gd name="T19" fmla="*/ 1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5">
                  <a:moveTo>
                    <a:pt x="10" y="9"/>
                  </a:moveTo>
                  <a:cubicBezTo>
                    <a:pt x="15" y="29"/>
                    <a:pt x="21" y="34"/>
                    <a:pt x="12" y="54"/>
                  </a:cubicBezTo>
                  <a:cubicBezTo>
                    <a:pt x="4" y="69"/>
                    <a:pt x="3" y="84"/>
                    <a:pt x="18" y="95"/>
                  </a:cubicBezTo>
                  <a:cubicBezTo>
                    <a:pt x="29" y="104"/>
                    <a:pt x="44" y="109"/>
                    <a:pt x="57" y="116"/>
                  </a:cubicBezTo>
                  <a:cubicBezTo>
                    <a:pt x="65" y="119"/>
                    <a:pt x="72" y="123"/>
                    <a:pt x="79" y="130"/>
                  </a:cubicBezTo>
                  <a:cubicBezTo>
                    <a:pt x="84" y="135"/>
                    <a:pt x="88" y="144"/>
                    <a:pt x="94" y="145"/>
                  </a:cubicBezTo>
                  <a:cubicBezTo>
                    <a:pt x="101" y="133"/>
                    <a:pt x="73" y="109"/>
                    <a:pt x="65" y="102"/>
                  </a:cubicBezTo>
                  <a:cubicBezTo>
                    <a:pt x="52" y="89"/>
                    <a:pt x="40" y="75"/>
                    <a:pt x="38" y="56"/>
                  </a:cubicBezTo>
                  <a:cubicBezTo>
                    <a:pt x="37" y="42"/>
                    <a:pt x="39" y="27"/>
                    <a:pt x="32" y="14"/>
                  </a:cubicBezTo>
                  <a:cubicBezTo>
                    <a:pt x="25" y="2"/>
                    <a:pt x="0" y="0"/>
                    <a:pt x="9" y="1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2" name="Freeform 722"/>
            <p:cNvSpPr>
              <a:spLocks/>
            </p:cNvSpPr>
            <p:nvPr/>
          </p:nvSpPr>
          <p:spPr bwMode="auto">
            <a:xfrm>
              <a:off x="2561" y="1036"/>
              <a:ext cx="79" cy="192"/>
            </a:xfrm>
            <a:custGeom>
              <a:avLst/>
              <a:gdLst>
                <a:gd name="T0" fmla="*/ 2 w 87"/>
                <a:gd name="T1" fmla="*/ 0 h 211"/>
                <a:gd name="T2" fmla="*/ 10 w 87"/>
                <a:gd name="T3" fmla="*/ 45 h 211"/>
                <a:gd name="T4" fmla="*/ 36 w 87"/>
                <a:gd name="T5" fmla="*/ 87 h 211"/>
                <a:gd name="T6" fmla="*/ 79 w 87"/>
                <a:gd name="T7" fmla="*/ 192 h 211"/>
                <a:gd name="T8" fmla="*/ 56 w 87"/>
                <a:gd name="T9" fmla="*/ 126 h 211"/>
                <a:gd name="T10" fmla="*/ 43 w 87"/>
                <a:gd name="T11" fmla="*/ 78 h 211"/>
                <a:gd name="T12" fmla="*/ 0 w 87"/>
                <a:gd name="T13" fmla="*/ 9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11">
                  <a:moveTo>
                    <a:pt x="2" y="0"/>
                  </a:moveTo>
                  <a:cubicBezTo>
                    <a:pt x="2" y="19"/>
                    <a:pt x="0" y="33"/>
                    <a:pt x="11" y="50"/>
                  </a:cubicBezTo>
                  <a:cubicBezTo>
                    <a:pt x="22" y="65"/>
                    <a:pt x="33" y="77"/>
                    <a:pt x="40" y="96"/>
                  </a:cubicBezTo>
                  <a:cubicBezTo>
                    <a:pt x="55" y="138"/>
                    <a:pt x="53" y="178"/>
                    <a:pt x="87" y="211"/>
                  </a:cubicBezTo>
                  <a:cubicBezTo>
                    <a:pt x="79" y="186"/>
                    <a:pt x="68" y="164"/>
                    <a:pt x="62" y="138"/>
                  </a:cubicBezTo>
                  <a:cubicBezTo>
                    <a:pt x="58" y="121"/>
                    <a:pt x="54" y="101"/>
                    <a:pt x="47" y="86"/>
                  </a:cubicBezTo>
                  <a:cubicBezTo>
                    <a:pt x="36" y="61"/>
                    <a:pt x="0" y="38"/>
                    <a:pt x="0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3" name="Freeform 723"/>
            <p:cNvSpPr>
              <a:spLocks/>
            </p:cNvSpPr>
            <p:nvPr/>
          </p:nvSpPr>
          <p:spPr bwMode="auto">
            <a:xfrm>
              <a:off x="2643" y="1067"/>
              <a:ext cx="20" cy="24"/>
            </a:xfrm>
            <a:custGeom>
              <a:avLst/>
              <a:gdLst>
                <a:gd name="T0" fmla="*/ 4 w 22"/>
                <a:gd name="T1" fmla="*/ 0 h 27"/>
                <a:gd name="T2" fmla="*/ 20 w 22"/>
                <a:gd name="T3" fmla="*/ 19 h 27"/>
                <a:gd name="T4" fmla="*/ 6 w 22"/>
                <a:gd name="T5" fmla="*/ 24 h 27"/>
                <a:gd name="T6" fmla="*/ 2 w 22"/>
                <a:gd name="T7" fmla="*/ 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7">
                  <a:moveTo>
                    <a:pt x="4" y="0"/>
                  </a:moveTo>
                  <a:cubicBezTo>
                    <a:pt x="2" y="13"/>
                    <a:pt x="9" y="23"/>
                    <a:pt x="22" y="21"/>
                  </a:cubicBezTo>
                  <a:cubicBezTo>
                    <a:pt x="20" y="22"/>
                    <a:pt x="12" y="24"/>
                    <a:pt x="7" y="27"/>
                  </a:cubicBezTo>
                  <a:cubicBezTo>
                    <a:pt x="0" y="23"/>
                    <a:pt x="1" y="15"/>
                    <a:pt x="2" y="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4" name="Freeform 724"/>
            <p:cNvSpPr>
              <a:spLocks/>
            </p:cNvSpPr>
            <p:nvPr/>
          </p:nvSpPr>
          <p:spPr bwMode="auto">
            <a:xfrm>
              <a:off x="2277" y="1328"/>
              <a:ext cx="30" cy="46"/>
            </a:xfrm>
            <a:custGeom>
              <a:avLst/>
              <a:gdLst>
                <a:gd name="T0" fmla="*/ 0 w 33"/>
                <a:gd name="T1" fmla="*/ 37 h 50"/>
                <a:gd name="T2" fmla="*/ 23 w 33"/>
                <a:gd name="T3" fmla="*/ 0 h 50"/>
                <a:gd name="T4" fmla="*/ 5 w 33"/>
                <a:gd name="T5" fmla="*/ 3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0">
                  <a:moveTo>
                    <a:pt x="0" y="40"/>
                  </a:moveTo>
                  <a:cubicBezTo>
                    <a:pt x="23" y="50"/>
                    <a:pt x="27" y="13"/>
                    <a:pt x="25" y="0"/>
                  </a:cubicBezTo>
                  <a:cubicBezTo>
                    <a:pt x="33" y="20"/>
                    <a:pt x="33" y="44"/>
                    <a:pt x="5" y="4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5" name="Freeform 725"/>
            <p:cNvSpPr>
              <a:spLocks/>
            </p:cNvSpPr>
            <p:nvPr/>
          </p:nvSpPr>
          <p:spPr bwMode="auto">
            <a:xfrm>
              <a:off x="1925" y="1155"/>
              <a:ext cx="83" cy="105"/>
            </a:xfrm>
            <a:custGeom>
              <a:avLst/>
              <a:gdLst>
                <a:gd name="T0" fmla="*/ 51 w 92"/>
                <a:gd name="T1" fmla="*/ 16 h 115"/>
                <a:gd name="T2" fmla="*/ 16 w 92"/>
                <a:gd name="T3" fmla="*/ 37 h 115"/>
                <a:gd name="T4" fmla="*/ 1 w 92"/>
                <a:gd name="T5" fmla="*/ 50 h 115"/>
                <a:gd name="T6" fmla="*/ 23 w 92"/>
                <a:gd name="T7" fmla="*/ 63 h 115"/>
                <a:gd name="T8" fmla="*/ 64 w 92"/>
                <a:gd name="T9" fmla="*/ 86 h 115"/>
                <a:gd name="T10" fmla="*/ 62 w 92"/>
                <a:gd name="T11" fmla="*/ 55 h 115"/>
                <a:gd name="T12" fmla="*/ 80 w 92"/>
                <a:gd name="T13" fmla="*/ 44 h 115"/>
                <a:gd name="T14" fmla="*/ 62 w 92"/>
                <a:gd name="T15" fmla="*/ 27 h 115"/>
                <a:gd name="T16" fmla="*/ 51 w 92"/>
                <a:gd name="T17" fmla="*/ 1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115">
                  <a:moveTo>
                    <a:pt x="56" y="17"/>
                  </a:moveTo>
                  <a:cubicBezTo>
                    <a:pt x="31" y="0"/>
                    <a:pt x="30" y="28"/>
                    <a:pt x="18" y="40"/>
                  </a:cubicBezTo>
                  <a:cubicBezTo>
                    <a:pt x="13" y="44"/>
                    <a:pt x="2" y="50"/>
                    <a:pt x="1" y="55"/>
                  </a:cubicBezTo>
                  <a:cubicBezTo>
                    <a:pt x="0" y="66"/>
                    <a:pt x="18" y="66"/>
                    <a:pt x="26" y="69"/>
                  </a:cubicBezTo>
                  <a:cubicBezTo>
                    <a:pt x="34" y="73"/>
                    <a:pt x="65" y="115"/>
                    <a:pt x="71" y="94"/>
                  </a:cubicBezTo>
                  <a:cubicBezTo>
                    <a:pt x="73" y="83"/>
                    <a:pt x="56" y="72"/>
                    <a:pt x="69" y="60"/>
                  </a:cubicBezTo>
                  <a:cubicBezTo>
                    <a:pt x="76" y="54"/>
                    <a:pt x="92" y="60"/>
                    <a:pt x="89" y="48"/>
                  </a:cubicBezTo>
                  <a:cubicBezTo>
                    <a:pt x="88" y="42"/>
                    <a:pt x="74" y="34"/>
                    <a:pt x="69" y="30"/>
                  </a:cubicBezTo>
                  <a:cubicBezTo>
                    <a:pt x="64" y="25"/>
                    <a:pt x="63" y="19"/>
                    <a:pt x="56" y="1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6" name="Freeform 726"/>
            <p:cNvSpPr>
              <a:spLocks/>
            </p:cNvSpPr>
            <p:nvPr/>
          </p:nvSpPr>
          <p:spPr bwMode="auto">
            <a:xfrm>
              <a:off x="2017" y="1314"/>
              <a:ext cx="56" cy="71"/>
            </a:xfrm>
            <a:custGeom>
              <a:avLst/>
              <a:gdLst>
                <a:gd name="T0" fmla="*/ 4 w 62"/>
                <a:gd name="T1" fmla="*/ 70 h 78"/>
                <a:gd name="T2" fmla="*/ 31 w 62"/>
                <a:gd name="T3" fmla="*/ 37 h 78"/>
                <a:gd name="T4" fmla="*/ 56 w 62"/>
                <a:gd name="T5" fmla="*/ 0 h 78"/>
                <a:gd name="T6" fmla="*/ 25 w 62"/>
                <a:gd name="T7" fmla="*/ 32 h 78"/>
                <a:gd name="T8" fmla="*/ 0 w 62"/>
                <a:gd name="T9" fmla="*/ 7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8">
                  <a:moveTo>
                    <a:pt x="4" y="77"/>
                  </a:moveTo>
                  <a:cubicBezTo>
                    <a:pt x="17" y="78"/>
                    <a:pt x="29" y="51"/>
                    <a:pt x="34" y="41"/>
                  </a:cubicBezTo>
                  <a:cubicBezTo>
                    <a:pt x="41" y="24"/>
                    <a:pt x="46" y="11"/>
                    <a:pt x="62" y="0"/>
                  </a:cubicBezTo>
                  <a:cubicBezTo>
                    <a:pt x="50" y="12"/>
                    <a:pt x="37" y="18"/>
                    <a:pt x="28" y="35"/>
                  </a:cubicBezTo>
                  <a:cubicBezTo>
                    <a:pt x="20" y="51"/>
                    <a:pt x="12" y="66"/>
                    <a:pt x="0" y="7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7" name="Freeform 727"/>
            <p:cNvSpPr>
              <a:spLocks/>
            </p:cNvSpPr>
            <p:nvPr/>
          </p:nvSpPr>
          <p:spPr bwMode="auto">
            <a:xfrm>
              <a:off x="3367" y="978"/>
              <a:ext cx="103" cy="74"/>
            </a:xfrm>
            <a:custGeom>
              <a:avLst/>
              <a:gdLst>
                <a:gd name="T0" fmla="*/ 99 w 113"/>
                <a:gd name="T1" fmla="*/ 31 h 82"/>
                <a:gd name="T2" fmla="*/ 97 w 113"/>
                <a:gd name="T3" fmla="*/ 23 h 82"/>
                <a:gd name="T4" fmla="*/ 87 w 113"/>
                <a:gd name="T5" fmla="*/ 27 h 82"/>
                <a:gd name="T6" fmla="*/ 72 w 113"/>
                <a:gd name="T7" fmla="*/ 5 h 82"/>
                <a:gd name="T8" fmla="*/ 43 w 113"/>
                <a:gd name="T9" fmla="*/ 23 h 82"/>
                <a:gd name="T10" fmla="*/ 25 w 113"/>
                <a:gd name="T11" fmla="*/ 58 h 82"/>
                <a:gd name="T12" fmla="*/ 0 w 113"/>
                <a:gd name="T13" fmla="*/ 74 h 82"/>
                <a:gd name="T14" fmla="*/ 57 w 113"/>
                <a:gd name="T15" fmla="*/ 32 h 82"/>
                <a:gd name="T16" fmla="*/ 81 w 113"/>
                <a:gd name="T17" fmla="*/ 39 h 82"/>
                <a:gd name="T18" fmla="*/ 99 w 113"/>
                <a:gd name="T19" fmla="*/ 29 h 82"/>
                <a:gd name="T20" fmla="*/ 99 w 113"/>
                <a:gd name="T21" fmla="*/ 32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82">
                  <a:moveTo>
                    <a:pt x="109" y="34"/>
                  </a:moveTo>
                  <a:cubicBezTo>
                    <a:pt x="113" y="31"/>
                    <a:pt x="110" y="27"/>
                    <a:pt x="106" y="26"/>
                  </a:cubicBezTo>
                  <a:cubicBezTo>
                    <a:pt x="102" y="25"/>
                    <a:pt x="98" y="28"/>
                    <a:pt x="95" y="30"/>
                  </a:cubicBezTo>
                  <a:cubicBezTo>
                    <a:pt x="92" y="20"/>
                    <a:pt x="90" y="11"/>
                    <a:pt x="79" y="6"/>
                  </a:cubicBezTo>
                  <a:cubicBezTo>
                    <a:pt x="64" y="0"/>
                    <a:pt x="54" y="12"/>
                    <a:pt x="47" y="26"/>
                  </a:cubicBezTo>
                  <a:cubicBezTo>
                    <a:pt x="41" y="39"/>
                    <a:pt x="36" y="53"/>
                    <a:pt x="27" y="64"/>
                  </a:cubicBezTo>
                  <a:cubicBezTo>
                    <a:pt x="20" y="74"/>
                    <a:pt x="9" y="78"/>
                    <a:pt x="0" y="82"/>
                  </a:cubicBezTo>
                  <a:cubicBezTo>
                    <a:pt x="25" y="81"/>
                    <a:pt x="46" y="54"/>
                    <a:pt x="62" y="36"/>
                  </a:cubicBezTo>
                  <a:cubicBezTo>
                    <a:pt x="72" y="25"/>
                    <a:pt x="94" y="20"/>
                    <a:pt x="89" y="43"/>
                  </a:cubicBezTo>
                  <a:cubicBezTo>
                    <a:pt x="97" y="41"/>
                    <a:pt x="100" y="33"/>
                    <a:pt x="109" y="32"/>
                  </a:cubicBezTo>
                  <a:cubicBezTo>
                    <a:pt x="109" y="33"/>
                    <a:pt x="109" y="34"/>
                    <a:pt x="109" y="3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8" name="Freeform 728"/>
            <p:cNvSpPr>
              <a:spLocks/>
            </p:cNvSpPr>
            <p:nvPr/>
          </p:nvSpPr>
          <p:spPr bwMode="auto">
            <a:xfrm>
              <a:off x="3185" y="1031"/>
              <a:ext cx="24" cy="35"/>
            </a:xfrm>
            <a:custGeom>
              <a:avLst/>
              <a:gdLst>
                <a:gd name="T0" fmla="*/ 9 w 27"/>
                <a:gd name="T1" fmla="*/ 0 h 38"/>
                <a:gd name="T2" fmla="*/ 8 w 27"/>
                <a:gd name="T3" fmla="*/ 23 h 38"/>
                <a:gd name="T4" fmla="*/ 24 w 27"/>
                <a:gd name="T5" fmla="*/ 34 h 38"/>
                <a:gd name="T6" fmla="*/ 3 w 27"/>
                <a:gd name="T7" fmla="*/ 26 h 38"/>
                <a:gd name="T8" fmla="*/ 8 w 27"/>
                <a:gd name="T9" fmla="*/ 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10" y="0"/>
                  </a:moveTo>
                  <a:cubicBezTo>
                    <a:pt x="10" y="9"/>
                    <a:pt x="5" y="16"/>
                    <a:pt x="9" y="25"/>
                  </a:cubicBezTo>
                  <a:cubicBezTo>
                    <a:pt x="12" y="33"/>
                    <a:pt x="20" y="33"/>
                    <a:pt x="27" y="37"/>
                  </a:cubicBezTo>
                  <a:cubicBezTo>
                    <a:pt x="19" y="38"/>
                    <a:pt x="7" y="36"/>
                    <a:pt x="3" y="28"/>
                  </a:cubicBezTo>
                  <a:cubicBezTo>
                    <a:pt x="0" y="21"/>
                    <a:pt x="5" y="10"/>
                    <a:pt x="9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49" name="Freeform 729"/>
            <p:cNvSpPr>
              <a:spLocks/>
            </p:cNvSpPr>
            <p:nvPr/>
          </p:nvSpPr>
          <p:spPr bwMode="auto">
            <a:xfrm>
              <a:off x="3108" y="1117"/>
              <a:ext cx="20" cy="36"/>
            </a:xfrm>
            <a:custGeom>
              <a:avLst/>
              <a:gdLst>
                <a:gd name="T0" fmla="*/ 18 w 22"/>
                <a:gd name="T1" fmla="*/ 0 h 40"/>
                <a:gd name="T2" fmla="*/ 20 w 22"/>
                <a:gd name="T3" fmla="*/ 36 h 40"/>
                <a:gd name="T4" fmla="*/ 2 w 22"/>
                <a:gd name="T5" fmla="*/ 22 h 40"/>
                <a:gd name="T6" fmla="*/ 15 w 22"/>
                <a:gd name="T7" fmla="*/ 5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0">
                  <a:moveTo>
                    <a:pt x="20" y="0"/>
                  </a:moveTo>
                  <a:cubicBezTo>
                    <a:pt x="9" y="14"/>
                    <a:pt x="4" y="29"/>
                    <a:pt x="22" y="40"/>
                  </a:cubicBezTo>
                  <a:cubicBezTo>
                    <a:pt x="14" y="38"/>
                    <a:pt x="5" y="33"/>
                    <a:pt x="2" y="24"/>
                  </a:cubicBezTo>
                  <a:cubicBezTo>
                    <a:pt x="0" y="14"/>
                    <a:pt x="9" y="9"/>
                    <a:pt x="16" y="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0" name="Freeform 730"/>
            <p:cNvSpPr>
              <a:spLocks/>
            </p:cNvSpPr>
            <p:nvPr/>
          </p:nvSpPr>
          <p:spPr bwMode="auto">
            <a:xfrm>
              <a:off x="3521" y="1617"/>
              <a:ext cx="74" cy="128"/>
            </a:xfrm>
            <a:custGeom>
              <a:avLst/>
              <a:gdLst>
                <a:gd name="T0" fmla="*/ 0 w 81"/>
                <a:gd name="T1" fmla="*/ 0 h 140"/>
                <a:gd name="T2" fmla="*/ 9 w 81"/>
                <a:gd name="T3" fmla="*/ 38 h 140"/>
                <a:gd name="T4" fmla="*/ 39 w 81"/>
                <a:gd name="T5" fmla="*/ 64 h 140"/>
                <a:gd name="T6" fmla="*/ 73 w 81"/>
                <a:gd name="T7" fmla="*/ 128 h 140"/>
                <a:gd name="T8" fmla="*/ 69 w 81"/>
                <a:gd name="T9" fmla="*/ 105 h 140"/>
                <a:gd name="T10" fmla="*/ 62 w 81"/>
                <a:gd name="T11" fmla="*/ 83 h 140"/>
                <a:gd name="T12" fmla="*/ 35 w 81"/>
                <a:gd name="T13" fmla="*/ 49 h 140"/>
                <a:gd name="T14" fmla="*/ 10 w 81"/>
                <a:gd name="T15" fmla="*/ 26 h 140"/>
                <a:gd name="T16" fmla="*/ 0 w 81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140">
                  <a:moveTo>
                    <a:pt x="0" y="0"/>
                  </a:moveTo>
                  <a:cubicBezTo>
                    <a:pt x="1" y="14"/>
                    <a:pt x="1" y="30"/>
                    <a:pt x="10" y="42"/>
                  </a:cubicBezTo>
                  <a:cubicBezTo>
                    <a:pt x="19" y="53"/>
                    <a:pt x="34" y="59"/>
                    <a:pt x="43" y="70"/>
                  </a:cubicBezTo>
                  <a:cubicBezTo>
                    <a:pt x="60" y="91"/>
                    <a:pt x="73" y="114"/>
                    <a:pt x="80" y="140"/>
                  </a:cubicBezTo>
                  <a:cubicBezTo>
                    <a:pt x="81" y="133"/>
                    <a:pt x="77" y="123"/>
                    <a:pt x="75" y="115"/>
                  </a:cubicBezTo>
                  <a:cubicBezTo>
                    <a:pt x="74" y="107"/>
                    <a:pt x="72" y="99"/>
                    <a:pt x="68" y="91"/>
                  </a:cubicBezTo>
                  <a:cubicBezTo>
                    <a:pt x="63" y="78"/>
                    <a:pt x="49" y="63"/>
                    <a:pt x="38" y="54"/>
                  </a:cubicBezTo>
                  <a:cubicBezTo>
                    <a:pt x="29" y="45"/>
                    <a:pt x="17" y="40"/>
                    <a:pt x="11" y="28"/>
                  </a:cubicBezTo>
                  <a:cubicBezTo>
                    <a:pt x="6" y="20"/>
                    <a:pt x="2" y="9"/>
                    <a:pt x="0" y="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1" name="Freeform 731"/>
            <p:cNvSpPr>
              <a:spLocks/>
            </p:cNvSpPr>
            <p:nvPr/>
          </p:nvSpPr>
          <p:spPr bwMode="auto">
            <a:xfrm>
              <a:off x="2993" y="1165"/>
              <a:ext cx="80" cy="128"/>
            </a:xfrm>
            <a:custGeom>
              <a:avLst/>
              <a:gdLst>
                <a:gd name="T0" fmla="*/ 80 w 88"/>
                <a:gd name="T1" fmla="*/ 0 h 140"/>
                <a:gd name="T2" fmla="*/ 56 w 88"/>
                <a:gd name="T3" fmla="*/ 26 h 140"/>
                <a:gd name="T4" fmla="*/ 45 w 88"/>
                <a:gd name="T5" fmla="*/ 63 h 140"/>
                <a:gd name="T6" fmla="*/ 31 w 88"/>
                <a:gd name="T7" fmla="*/ 101 h 140"/>
                <a:gd name="T8" fmla="*/ 0 w 88"/>
                <a:gd name="T9" fmla="*/ 128 h 140"/>
                <a:gd name="T10" fmla="*/ 35 w 88"/>
                <a:gd name="T11" fmla="*/ 45 h 140"/>
                <a:gd name="T12" fmla="*/ 55 w 88"/>
                <a:gd name="T13" fmla="*/ 15 h 140"/>
                <a:gd name="T14" fmla="*/ 78 w 88"/>
                <a:gd name="T15" fmla="*/ 1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140">
                  <a:moveTo>
                    <a:pt x="88" y="0"/>
                  </a:moveTo>
                  <a:cubicBezTo>
                    <a:pt x="77" y="8"/>
                    <a:pt x="68" y="15"/>
                    <a:pt x="62" y="28"/>
                  </a:cubicBezTo>
                  <a:cubicBezTo>
                    <a:pt x="55" y="41"/>
                    <a:pt x="53" y="55"/>
                    <a:pt x="49" y="69"/>
                  </a:cubicBezTo>
                  <a:cubicBezTo>
                    <a:pt x="45" y="83"/>
                    <a:pt x="42" y="98"/>
                    <a:pt x="34" y="110"/>
                  </a:cubicBezTo>
                  <a:cubicBezTo>
                    <a:pt x="25" y="123"/>
                    <a:pt x="13" y="131"/>
                    <a:pt x="0" y="140"/>
                  </a:cubicBezTo>
                  <a:cubicBezTo>
                    <a:pt x="27" y="115"/>
                    <a:pt x="25" y="81"/>
                    <a:pt x="39" y="49"/>
                  </a:cubicBezTo>
                  <a:cubicBezTo>
                    <a:pt x="44" y="38"/>
                    <a:pt x="52" y="25"/>
                    <a:pt x="60" y="16"/>
                  </a:cubicBezTo>
                  <a:cubicBezTo>
                    <a:pt x="68" y="7"/>
                    <a:pt x="79" y="7"/>
                    <a:pt x="86" y="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2" name="Freeform 732"/>
            <p:cNvSpPr>
              <a:spLocks/>
            </p:cNvSpPr>
            <p:nvPr/>
          </p:nvSpPr>
          <p:spPr bwMode="auto">
            <a:xfrm>
              <a:off x="3148" y="2193"/>
              <a:ext cx="73" cy="134"/>
            </a:xfrm>
            <a:custGeom>
              <a:avLst/>
              <a:gdLst>
                <a:gd name="T0" fmla="*/ 1 w 80"/>
                <a:gd name="T1" fmla="*/ 0 h 147"/>
                <a:gd name="T2" fmla="*/ 8 w 80"/>
                <a:gd name="T3" fmla="*/ 23 h 147"/>
                <a:gd name="T4" fmla="*/ 13 w 80"/>
                <a:gd name="T5" fmla="*/ 46 h 147"/>
                <a:gd name="T6" fmla="*/ 11 w 80"/>
                <a:gd name="T7" fmla="*/ 92 h 147"/>
                <a:gd name="T8" fmla="*/ 22 w 80"/>
                <a:gd name="T9" fmla="*/ 126 h 147"/>
                <a:gd name="T10" fmla="*/ 42 w 80"/>
                <a:gd name="T11" fmla="*/ 126 h 147"/>
                <a:gd name="T12" fmla="*/ 60 w 80"/>
                <a:gd name="T13" fmla="*/ 131 h 147"/>
                <a:gd name="T14" fmla="*/ 63 w 80"/>
                <a:gd name="T15" fmla="*/ 91 h 147"/>
                <a:gd name="T16" fmla="*/ 48 w 80"/>
                <a:gd name="T17" fmla="*/ 107 h 147"/>
                <a:gd name="T18" fmla="*/ 35 w 80"/>
                <a:gd name="T19" fmla="*/ 99 h 147"/>
                <a:gd name="T20" fmla="*/ 28 w 80"/>
                <a:gd name="T21" fmla="*/ 97 h 147"/>
                <a:gd name="T22" fmla="*/ 18 w 80"/>
                <a:gd name="T23" fmla="*/ 98 h 147"/>
                <a:gd name="T24" fmla="*/ 19 w 80"/>
                <a:gd name="T25" fmla="*/ 70 h 147"/>
                <a:gd name="T26" fmla="*/ 7 w 80"/>
                <a:gd name="T27" fmla="*/ 20 h 147"/>
                <a:gd name="T28" fmla="*/ 0 w 80"/>
                <a:gd name="T29" fmla="*/ 3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47">
                  <a:moveTo>
                    <a:pt x="1" y="0"/>
                  </a:moveTo>
                  <a:cubicBezTo>
                    <a:pt x="0" y="9"/>
                    <a:pt x="6" y="18"/>
                    <a:pt x="9" y="25"/>
                  </a:cubicBezTo>
                  <a:cubicBezTo>
                    <a:pt x="12" y="33"/>
                    <a:pt x="13" y="41"/>
                    <a:pt x="14" y="50"/>
                  </a:cubicBezTo>
                  <a:cubicBezTo>
                    <a:pt x="16" y="66"/>
                    <a:pt x="15" y="84"/>
                    <a:pt x="12" y="101"/>
                  </a:cubicBezTo>
                  <a:cubicBezTo>
                    <a:pt x="10" y="114"/>
                    <a:pt x="4" y="137"/>
                    <a:pt x="24" y="138"/>
                  </a:cubicBezTo>
                  <a:cubicBezTo>
                    <a:pt x="33" y="139"/>
                    <a:pt x="37" y="135"/>
                    <a:pt x="46" y="138"/>
                  </a:cubicBezTo>
                  <a:cubicBezTo>
                    <a:pt x="52" y="141"/>
                    <a:pt x="59" y="147"/>
                    <a:pt x="66" y="144"/>
                  </a:cubicBezTo>
                  <a:cubicBezTo>
                    <a:pt x="75" y="140"/>
                    <a:pt x="80" y="99"/>
                    <a:pt x="69" y="100"/>
                  </a:cubicBezTo>
                  <a:cubicBezTo>
                    <a:pt x="64" y="100"/>
                    <a:pt x="60" y="115"/>
                    <a:pt x="53" y="117"/>
                  </a:cubicBezTo>
                  <a:cubicBezTo>
                    <a:pt x="45" y="119"/>
                    <a:pt x="44" y="114"/>
                    <a:pt x="38" y="109"/>
                  </a:cubicBezTo>
                  <a:cubicBezTo>
                    <a:pt x="36" y="108"/>
                    <a:pt x="34" y="106"/>
                    <a:pt x="31" y="106"/>
                  </a:cubicBezTo>
                  <a:cubicBezTo>
                    <a:pt x="26" y="105"/>
                    <a:pt x="25" y="111"/>
                    <a:pt x="20" y="107"/>
                  </a:cubicBezTo>
                  <a:cubicBezTo>
                    <a:pt x="12" y="101"/>
                    <a:pt x="20" y="85"/>
                    <a:pt x="21" y="77"/>
                  </a:cubicBezTo>
                  <a:cubicBezTo>
                    <a:pt x="23" y="56"/>
                    <a:pt x="18" y="40"/>
                    <a:pt x="8" y="22"/>
                  </a:cubicBezTo>
                  <a:cubicBezTo>
                    <a:pt x="5" y="17"/>
                    <a:pt x="0" y="9"/>
                    <a:pt x="0" y="3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3" name="Freeform 733"/>
            <p:cNvSpPr>
              <a:spLocks/>
            </p:cNvSpPr>
            <p:nvPr/>
          </p:nvSpPr>
          <p:spPr bwMode="auto">
            <a:xfrm>
              <a:off x="3130" y="2020"/>
              <a:ext cx="27" cy="31"/>
            </a:xfrm>
            <a:custGeom>
              <a:avLst/>
              <a:gdLst>
                <a:gd name="T0" fmla="*/ 27 w 30"/>
                <a:gd name="T1" fmla="*/ 12 h 34"/>
                <a:gd name="T2" fmla="*/ 13 w 30"/>
                <a:gd name="T3" fmla="*/ 11 h 34"/>
                <a:gd name="T4" fmla="*/ 15 w 30"/>
                <a:gd name="T5" fmla="*/ 31 h 34"/>
                <a:gd name="T6" fmla="*/ 5 w 30"/>
                <a:gd name="T7" fmla="*/ 6 h 34"/>
                <a:gd name="T8" fmla="*/ 26 w 30"/>
                <a:gd name="T9" fmla="*/ 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30" y="13"/>
                  </a:moveTo>
                  <a:cubicBezTo>
                    <a:pt x="24" y="12"/>
                    <a:pt x="19" y="7"/>
                    <a:pt x="14" y="12"/>
                  </a:cubicBezTo>
                  <a:cubicBezTo>
                    <a:pt x="8" y="19"/>
                    <a:pt x="16" y="28"/>
                    <a:pt x="17" y="34"/>
                  </a:cubicBezTo>
                  <a:cubicBezTo>
                    <a:pt x="13" y="29"/>
                    <a:pt x="0" y="16"/>
                    <a:pt x="5" y="7"/>
                  </a:cubicBezTo>
                  <a:cubicBezTo>
                    <a:pt x="9" y="0"/>
                    <a:pt x="24" y="6"/>
                    <a:pt x="29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4" name="Freeform 734"/>
            <p:cNvSpPr>
              <a:spLocks/>
            </p:cNvSpPr>
            <p:nvPr/>
          </p:nvSpPr>
          <p:spPr bwMode="auto">
            <a:xfrm>
              <a:off x="2743" y="2290"/>
              <a:ext cx="90" cy="95"/>
            </a:xfrm>
            <a:custGeom>
              <a:avLst/>
              <a:gdLst>
                <a:gd name="T0" fmla="*/ 11 w 100"/>
                <a:gd name="T1" fmla="*/ 0 h 105"/>
                <a:gd name="T2" fmla="*/ 2 w 100"/>
                <a:gd name="T3" fmla="*/ 21 h 105"/>
                <a:gd name="T4" fmla="*/ 15 w 100"/>
                <a:gd name="T5" fmla="*/ 38 h 105"/>
                <a:gd name="T6" fmla="*/ 20 w 100"/>
                <a:gd name="T7" fmla="*/ 77 h 105"/>
                <a:gd name="T8" fmla="*/ 40 w 100"/>
                <a:gd name="T9" fmla="*/ 67 h 105"/>
                <a:gd name="T10" fmla="*/ 59 w 100"/>
                <a:gd name="T11" fmla="*/ 76 h 105"/>
                <a:gd name="T12" fmla="*/ 82 w 100"/>
                <a:gd name="T13" fmla="*/ 86 h 105"/>
                <a:gd name="T14" fmla="*/ 67 w 100"/>
                <a:gd name="T15" fmla="*/ 51 h 105"/>
                <a:gd name="T16" fmla="*/ 57 w 100"/>
                <a:gd name="T17" fmla="*/ 43 h 105"/>
                <a:gd name="T18" fmla="*/ 50 w 100"/>
                <a:gd name="T19" fmla="*/ 48 h 105"/>
                <a:gd name="T20" fmla="*/ 37 w 100"/>
                <a:gd name="T21" fmla="*/ 42 h 105"/>
                <a:gd name="T22" fmla="*/ 26 w 100"/>
                <a:gd name="T23" fmla="*/ 24 h 105"/>
                <a:gd name="T24" fmla="*/ 14 w 100"/>
                <a:gd name="T25" fmla="*/ 13 h 105"/>
                <a:gd name="T26" fmla="*/ 9 w 100"/>
                <a:gd name="T27" fmla="*/ 4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" h="105">
                  <a:moveTo>
                    <a:pt x="12" y="0"/>
                  </a:moveTo>
                  <a:cubicBezTo>
                    <a:pt x="7" y="6"/>
                    <a:pt x="0" y="15"/>
                    <a:pt x="2" y="23"/>
                  </a:cubicBezTo>
                  <a:cubicBezTo>
                    <a:pt x="4" y="29"/>
                    <a:pt x="14" y="35"/>
                    <a:pt x="17" y="42"/>
                  </a:cubicBezTo>
                  <a:cubicBezTo>
                    <a:pt x="26" y="56"/>
                    <a:pt x="21" y="70"/>
                    <a:pt x="22" y="85"/>
                  </a:cubicBezTo>
                  <a:cubicBezTo>
                    <a:pt x="31" y="89"/>
                    <a:pt x="35" y="75"/>
                    <a:pt x="44" y="74"/>
                  </a:cubicBezTo>
                  <a:cubicBezTo>
                    <a:pt x="51" y="73"/>
                    <a:pt x="61" y="79"/>
                    <a:pt x="66" y="84"/>
                  </a:cubicBezTo>
                  <a:cubicBezTo>
                    <a:pt x="71" y="89"/>
                    <a:pt x="83" y="105"/>
                    <a:pt x="91" y="95"/>
                  </a:cubicBezTo>
                  <a:cubicBezTo>
                    <a:pt x="100" y="86"/>
                    <a:pt x="79" y="63"/>
                    <a:pt x="74" y="56"/>
                  </a:cubicBezTo>
                  <a:cubicBezTo>
                    <a:pt x="71" y="53"/>
                    <a:pt x="68" y="47"/>
                    <a:pt x="63" y="47"/>
                  </a:cubicBezTo>
                  <a:cubicBezTo>
                    <a:pt x="59" y="47"/>
                    <a:pt x="59" y="51"/>
                    <a:pt x="56" y="53"/>
                  </a:cubicBezTo>
                  <a:cubicBezTo>
                    <a:pt x="47" y="60"/>
                    <a:pt x="44" y="55"/>
                    <a:pt x="41" y="46"/>
                  </a:cubicBezTo>
                  <a:cubicBezTo>
                    <a:pt x="39" y="39"/>
                    <a:pt x="37" y="29"/>
                    <a:pt x="29" y="26"/>
                  </a:cubicBezTo>
                  <a:cubicBezTo>
                    <a:pt x="18" y="22"/>
                    <a:pt x="18" y="27"/>
                    <a:pt x="15" y="14"/>
                  </a:cubicBezTo>
                  <a:cubicBezTo>
                    <a:pt x="14" y="10"/>
                    <a:pt x="16" y="6"/>
                    <a:pt x="10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5" name="Freeform 735"/>
            <p:cNvSpPr>
              <a:spLocks/>
            </p:cNvSpPr>
            <p:nvPr/>
          </p:nvSpPr>
          <p:spPr bwMode="auto">
            <a:xfrm>
              <a:off x="2825" y="2168"/>
              <a:ext cx="26" cy="42"/>
            </a:xfrm>
            <a:custGeom>
              <a:avLst/>
              <a:gdLst>
                <a:gd name="T0" fmla="*/ 1 w 28"/>
                <a:gd name="T1" fmla="*/ 42 h 46"/>
                <a:gd name="T2" fmla="*/ 9 w 28"/>
                <a:gd name="T3" fmla="*/ 29 h 46"/>
                <a:gd name="T4" fmla="*/ 20 w 28"/>
                <a:gd name="T5" fmla="*/ 36 h 46"/>
                <a:gd name="T6" fmla="*/ 3 w 28"/>
                <a:gd name="T7" fmla="*/ 33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6">
                  <a:moveTo>
                    <a:pt x="1" y="46"/>
                  </a:moveTo>
                  <a:cubicBezTo>
                    <a:pt x="2" y="42"/>
                    <a:pt x="5" y="33"/>
                    <a:pt x="10" y="32"/>
                  </a:cubicBezTo>
                  <a:cubicBezTo>
                    <a:pt x="14" y="31"/>
                    <a:pt x="17" y="36"/>
                    <a:pt x="21" y="39"/>
                  </a:cubicBezTo>
                  <a:cubicBezTo>
                    <a:pt x="28" y="27"/>
                    <a:pt x="0" y="0"/>
                    <a:pt x="3" y="36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6" name="Freeform 736"/>
            <p:cNvSpPr>
              <a:spLocks/>
            </p:cNvSpPr>
            <p:nvPr/>
          </p:nvSpPr>
          <p:spPr bwMode="auto">
            <a:xfrm>
              <a:off x="2123" y="1850"/>
              <a:ext cx="77" cy="91"/>
            </a:xfrm>
            <a:custGeom>
              <a:avLst/>
              <a:gdLst>
                <a:gd name="T0" fmla="*/ 57 w 85"/>
                <a:gd name="T1" fmla="*/ 6 h 99"/>
                <a:gd name="T2" fmla="*/ 29 w 85"/>
                <a:gd name="T3" fmla="*/ 14 h 99"/>
                <a:gd name="T4" fmla="*/ 20 w 85"/>
                <a:gd name="T5" fmla="*/ 31 h 99"/>
                <a:gd name="T6" fmla="*/ 4 w 85"/>
                <a:gd name="T7" fmla="*/ 41 h 99"/>
                <a:gd name="T8" fmla="*/ 3 w 85"/>
                <a:gd name="T9" fmla="*/ 61 h 99"/>
                <a:gd name="T10" fmla="*/ 23 w 85"/>
                <a:gd name="T11" fmla="*/ 69 h 99"/>
                <a:gd name="T12" fmla="*/ 45 w 85"/>
                <a:gd name="T13" fmla="*/ 84 h 99"/>
                <a:gd name="T14" fmla="*/ 52 w 85"/>
                <a:gd name="T15" fmla="*/ 75 h 99"/>
                <a:gd name="T16" fmla="*/ 33 w 85"/>
                <a:gd name="T17" fmla="*/ 61 h 99"/>
                <a:gd name="T18" fmla="*/ 22 w 85"/>
                <a:gd name="T19" fmla="*/ 52 h 99"/>
                <a:gd name="T20" fmla="*/ 35 w 85"/>
                <a:gd name="T21" fmla="*/ 48 h 99"/>
                <a:gd name="T22" fmla="*/ 45 w 85"/>
                <a:gd name="T23" fmla="*/ 31 h 99"/>
                <a:gd name="T24" fmla="*/ 53 w 85"/>
                <a:gd name="T25" fmla="*/ 23 h 99"/>
                <a:gd name="T26" fmla="*/ 72 w 85"/>
                <a:gd name="T27" fmla="*/ 22 h 99"/>
                <a:gd name="T28" fmla="*/ 57 w 85"/>
                <a:gd name="T29" fmla="*/ 6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5" h="99">
                  <a:moveTo>
                    <a:pt x="63" y="6"/>
                  </a:moveTo>
                  <a:cubicBezTo>
                    <a:pt x="51" y="0"/>
                    <a:pt x="36" y="1"/>
                    <a:pt x="32" y="15"/>
                  </a:cubicBezTo>
                  <a:cubicBezTo>
                    <a:pt x="30" y="22"/>
                    <a:pt x="27" y="28"/>
                    <a:pt x="22" y="34"/>
                  </a:cubicBezTo>
                  <a:cubicBezTo>
                    <a:pt x="17" y="38"/>
                    <a:pt x="8" y="40"/>
                    <a:pt x="4" y="45"/>
                  </a:cubicBezTo>
                  <a:cubicBezTo>
                    <a:pt x="1" y="50"/>
                    <a:pt x="0" y="60"/>
                    <a:pt x="3" y="66"/>
                  </a:cubicBezTo>
                  <a:cubicBezTo>
                    <a:pt x="7" y="75"/>
                    <a:pt x="17" y="74"/>
                    <a:pt x="25" y="75"/>
                  </a:cubicBezTo>
                  <a:cubicBezTo>
                    <a:pt x="37" y="77"/>
                    <a:pt x="42" y="84"/>
                    <a:pt x="50" y="91"/>
                  </a:cubicBezTo>
                  <a:cubicBezTo>
                    <a:pt x="58" y="99"/>
                    <a:pt x="61" y="89"/>
                    <a:pt x="57" y="82"/>
                  </a:cubicBezTo>
                  <a:cubicBezTo>
                    <a:pt x="54" y="75"/>
                    <a:pt x="42" y="69"/>
                    <a:pt x="36" y="66"/>
                  </a:cubicBezTo>
                  <a:cubicBezTo>
                    <a:pt x="32" y="64"/>
                    <a:pt x="23" y="63"/>
                    <a:pt x="24" y="57"/>
                  </a:cubicBezTo>
                  <a:cubicBezTo>
                    <a:pt x="24" y="50"/>
                    <a:pt x="34" y="52"/>
                    <a:pt x="39" y="52"/>
                  </a:cubicBezTo>
                  <a:cubicBezTo>
                    <a:pt x="49" y="50"/>
                    <a:pt x="50" y="42"/>
                    <a:pt x="50" y="34"/>
                  </a:cubicBezTo>
                  <a:cubicBezTo>
                    <a:pt x="50" y="27"/>
                    <a:pt x="49" y="23"/>
                    <a:pt x="58" y="25"/>
                  </a:cubicBezTo>
                  <a:cubicBezTo>
                    <a:pt x="65" y="27"/>
                    <a:pt x="73" y="32"/>
                    <a:pt x="79" y="24"/>
                  </a:cubicBezTo>
                  <a:cubicBezTo>
                    <a:pt x="85" y="15"/>
                    <a:pt x="69" y="8"/>
                    <a:pt x="63" y="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7" name="Freeform 737"/>
            <p:cNvSpPr>
              <a:spLocks/>
            </p:cNvSpPr>
            <p:nvPr/>
          </p:nvSpPr>
          <p:spPr bwMode="auto">
            <a:xfrm>
              <a:off x="2648" y="1406"/>
              <a:ext cx="603" cy="404"/>
            </a:xfrm>
            <a:custGeom>
              <a:avLst/>
              <a:gdLst>
                <a:gd name="T0" fmla="*/ 288 w 663"/>
                <a:gd name="T1" fmla="*/ 396 h 444"/>
                <a:gd name="T2" fmla="*/ 530 w 663"/>
                <a:gd name="T3" fmla="*/ 392 h 444"/>
                <a:gd name="T4" fmla="*/ 570 w 663"/>
                <a:gd name="T5" fmla="*/ 230 h 444"/>
                <a:gd name="T6" fmla="*/ 509 w 663"/>
                <a:gd name="T7" fmla="*/ 166 h 444"/>
                <a:gd name="T8" fmla="*/ 437 w 663"/>
                <a:gd name="T9" fmla="*/ 90 h 444"/>
                <a:gd name="T10" fmla="*/ 291 w 663"/>
                <a:gd name="T11" fmla="*/ 7 h 444"/>
                <a:gd name="T12" fmla="*/ 211 w 663"/>
                <a:gd name="T13" fmla="*/ 22 h 444"/>
                <a:gd name="T14" fmla="*/ 106 w 663"/>
                <a:gd name="T15" fmla="*/ 18 h 444"/>
                <a:gd name="T16" fmla="*/ 56 w 663"/>
                <a:gd name="T17" fmla="*/ 158 h 444"/>
                <a:gd name="T18" fmla="*/ 190 w 663"/>
                <a:gd name="T19" fmla="*/ 259 h 444"/>
                <a:gd name="T20" fmla="*/ 207 w 663"/>
                <a:gd name="T21" fmla="*/ 348 h 444"/>
                <a:gd name="T22" fmla="*/ 285 w 663"/>
                <a:gd name="T23" fmla="*/ 398 h 4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3" h="444">
                  <a:moveTo>
                    <a:pt x="317" y="435"/>
                  </a:moveTo>
                  <a:cubicBezTo>
                    <a:pt x="405" y="437"/>
                    <a:pt x="496" y="444"/>
                    <a:pt x="583" y="431"/>
                  </a:cubicBezTo>
                  <a:cubicBezTo>
                    <a:pt x="663" y="419"/>
                    <a:pt x="654" y="309"/>
                    <a:pt x="627" y="253"/>
                  </a:cubicBezTo>
                  <a:cubicBezTo>
                    <a:pt x="612" y="221"/>
                    <a:pt x="586" y="204"/>
                    <a:pt x="560" y="182"/>
                  </a:cubicBezTo>
                  <a:cubicBezTo>
                    <a:pt x="530" y="157"/>
                    <a:pt x="505" y="128"/>
                    <a:pt x="481" y="99"/>
                  </a:cubicBezTo>
                  <a:cubicBezTo>
                    <a:pt x="445" y="56"/>
                    <a:pt x="380" y="0"/>
                    <a:pt x="320" y="8"/>
                  </a:cubicBezTo>
                  <a:cubicBezTo>
                    <a:pt x="290" y="12"/>
                    <a:pt x="263" y="25"/>
                    <a:pt x="232" y="24"/>
                  </a:cubicBezTo>
                  <a:cubicBezTo>
                    <a:pt x="193" y="23"/>
                    <a:pt x="154" y="9"/>
                    <a:pt x="116" y="20"/>
                  </a:cubicBezTo>
                  <a:cubicBezTo>
                    <a:pt x="46" y="40"/>
                    <a:pt x="0" y="120"/>
                    <a:pt x="62" y="174"/>
                  </a:cubicBezTo>
                  <a:cubicBezTo>
                    <a:pt x="105" y="212"/>
                    <a:pt x="186" y="230"/>
                    <a:pt x="209" y="285"/>
                  </a:cubicBezTo>
                  <a:cubicBezTo>
                    <a:pt x="222" y="316"/>
                    <a:pt x="217" y="352"/>
                    <a:pt x="228" y="383"/>
                  </a:cubicBezTo>
                  <a:cubicBezTo>
                    <a:pt x="244" y="426"/>
                    <a:pt x="280" y="421"/>
                    <a:pt x="313" y="437"/>
                  </a:cubicBezTo>
                </a:path>
              </a:pathLst>
            </a:custGeom>
            <a:solidFill>
              <a:srgbClr val="AFC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8" name="Freeform 738"/>
            <p:cNvSpPr>
              <a:spLocks/>
            </p:cNvSpPr>
            <p:nvPr/>
          </p:nvSpPr>
          <p:spPr bwMode="auto">
            <a:xfrm>
              <a:off x="2486" y="1234"/>
              <a:ext cx="475" cy="534"/>
            </a:xfrm>
            <a:custGeom>
              <a:avLst/>
              <a:gdLst>
                <a:gd name="T0" fmla="*/ 281 w 522"/>
                <a:gd name="T1" fmla="*/ 63 h 587"/>
                <a:gd name="T2" fmla="*/ 217 w 522"/>
                <a:gd name="T3" fmla="*/ 20 h 587"/>
                <a:gd name="T4" fmla="*/ 185 w 522"/>
                <a:gd name="T5" fmla="*/ 55 h 587"/>
                <a:gd name="T6" fmla="*/ 87 w 522"/>
                <a:gd name="T7" fmla="*/ 162 h 587"/>
                <a:gd name="T8" fmla="*/ 22 w 522"/>
                <a:gd name="T9" fmla="*/ 177 h 587"/>
                <a:gd name="T10" fmla="*/ 67 w 522"/>
                <a:gd name="T11" fmla="*/ 257 h 587"/>
                <a:gd name="T12" fmla="*/ 95 w 522"/>
                <a:gd name="T13" fmla="*/ 381 h 587"/>
                <a:gd name="T14" fmla="*/ 217 w 522"/>
                <a:gd name="T15" fmla="*/ 440 h 587"/>
                <a:gd name="T16" fmla="*/ 319 w 522"/>
                <a:gd name="T17" fmla="*/ 507 h 587"/>
                <a:gd name="T18" fmla="*/ 461 w 522"/>
                <a:gd name="T19" fmla="*/ 476 h 587"/>
                <a:gd name="T20" fmla="*/ 418 w 522"/>
                <a:gd name="T21" fmla="*/ 388 h 587"/>
                <a:gd name="T22" fmla="*/ 411 w 522"/>
                <a:gd name="T23" fmla="*/ 292 h 587"/>
                <a:gd name="T24" fmla="*/ 276 w 522"/>
                <a:gd name="T25" fmla="*/ 63 h 5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2" h="587">
                  <a:moveTo>
                    <a:pt x="309" y="69"/>
                  </a:moveTo>
                  <a:cubicBezTo>
                    <a:pt x="279" y="63"/>
                    <a:pt x="263" y="38"/>
                    <a:pt x="238" y="22"/>
                  </a:cubicBezTo>
                  <a:cubicBezTo>
                    <a:pt x="204" y="0"/>
                    <a:pt x="206" y="29"/>
                    <a:pt x="203" y="61"/>
                  </a:cubicBezTo>
                  <a:cubicBezTo>
                    <a:pt x="196" y="120"/>
                    <a:pt x="154" y="163"/>
                    <a:pt x="96" y="178"/>
                  </a:cubicBezTo>
                  <a:cubicBezTo>
                    <a:pt x="76" y="183"/>
                    <a:pt x="36" y="180"/>
                    <a:pt x="24" y="195"/>
                  </a:cubicBezTo>
                  <a:cubicBezTo>
                    <a:pt x="0" y="225"/>
                    <a:pt x="61" y="258"/>
                    <a:pt x="74" y="282"/>
                  </a:cubicBezTo>
                  <a:cubicBezTo>
                    <a:pt x="98" y="326"/>
                    <a:pt x="83" y="376"/>
                    <a:pt x="104" y="419"/>
                  </a:cubicBezTo>
                  <a:cubicBezTo>
                    <a:pt x="132" y="475"/>
                    <a:pt x="185" y="473"/>
                    <a:pt x="238" y="484"/>
                  </a:cubicBezTo>
                  <a:cubicBezTo>
                    <a:pt x="290" y="494"/>
                    <a:pt x="311" y="530"/>
                    <a:pt x="351" y="557"/>
                  </a:cubicBezTo>
                  <a:cubicBezTo>
                    <a:pt x="398" y="587"/>
                    <a:pt x="483" y="582"/>
                    <a:pt x="507" y="523"/>
                  </a:cubicBezTo>
                  <a:cubicBezTo>
                    <a:pt x="522" y="485"/>
                    <a:pt x="479" y="455"/>
                    <a:pt x="459" y="427"/>
                  </a:cubicBezTo>
                  <a:cubicBezTo>
                    <a:pt x="428" y="384"/>
                    <a:pt x="440" y="367"/>
                    <a:pt x="452" y="321"/>
                  </a:cubicBezTo>
                  <a:cubicBezTo>
                    <a:pt x="480" y="206"/>
                    <a:pt x="403" y="104"/>
                    <a:pt x="303" y="69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59" name="Freeform 739"/>
            <p:cNvSpPr>
              <a:spLocks/>
            </p:cNvSpPr>
            <p:nvPr/>
          </p:nvSpPr>
          <p:spPr bwMode="auto">
            <a:xfrm>
              <a:off x="2623" y="1380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7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9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1" y="5"/>
                  </a:cubicBezTo>
                  <a:cubicBezTo>
                    <a:pt x="295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1" y="200"/>
                    <a:pt x="341" y="236"/>
                    <a:pt x="296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6" y="34"/>
                    <a:pt x="114" y="21"/>
                    <a:pt x="163" y="8"/>
                  </a:cubicBezTo>
                </a:path>
              </a:pathLst>
            </a:custGeom>
            <a:solidFill>
              <a:srgbClr val="98C5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0" name="Freeform 740"/>
            <p:cNvSpPr>
              <a:spLocks/>
            </p:cNvSpPr>
            <p:nvPr/>
          </p:nvSpPr>
          <p:spPr bwMode="auto">
            <a:xfrm>
              <a:off x="2616" y="1363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6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8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0" y="5"/>
                  </a:cubicBezTo>
                  <a:cubicBezTo>
                    <a:pt x="294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0" y="200"/>
                    <a:pt x="341" y="236"/>
                    <a:pt x="295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5" y="34"/>
                    <a:pt x="114" y="21"/>
                    <a:pt x="163" y="8"/>
                  </a:cubicBezTo>
                </a:path>
              </a:pathLst>
            </a:custGeom>
            <a:solidFill>
              <a:srgbClr val="80BA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1" name="Freeform 741"/>
            <p:cNvSpPr>
              <a:spLocks/>
            </p:cNvSpPr>
            <p:nvPr/>
          </p:nvSpPr>
          <p:spPr bwMode="auto">
            <a:xfrm>
              <a:off x="2636" y="1395"/>
              <a:ext cx="98" cy="218"/>
            </a:xfrm>
            <a:custGeom>
              <a:avLst/>
              <a:gdLst>
                <a:gd name="T0" fmla="*/ 87 w 108"/>
                <a:gd name="T1" fmla="*/ 0 h 239"/>
                <a:gd name="T2" fmla="*/ 30 w 108"/>
                <a:gd name="T3" fmla="*/ 36 h 239"/>
                <a:gd name="T4" fmla="*/ 4 w 108"/>
                <a:gd name="T5" fmla="*/ 109 h 239"/>
                <a:gd name="T6" fmla="*/ 98 w 108"/>
                <a:gd name="T7" fmla="*/ 218 h 239"/>
                <a:gd name="T8" fmla="*/ 83 w 108"/>
                <a:gd name="T9" fmla="*/ 1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239">
                  <a:moveTo>
                    <a:pt x="96" y="0"/>
                  </a:moveTo>
                  <a:cubicBezTo>
                    <a:pt x="94" y="9"/>
                    <a:pt x="45" y="28"/>
                    <a:pt x="33" y="40"/>
                  </a:cubicBezTo>
                  <a:cubicBezTo>
                    <a:pt x="13" y="61"/>
                    <a:pt x="5" y="91"/>
                    <a:pt x="4" y="119"/>
                  </a:cubicBezTo>
                  <a:cubicBezTo>
                    <a:pt x="0" y="178"/>
                    <a:pt x="54" y="231"/>
                    <a:pt x="108" y="239"/>
                  </a:cubicBezTo>
                  <a:cubicBezTo>
                    <a:pt x="48" y="195"/>
                    <a:pt x="26" y="58"/>
                    <a:pt x="91" y="11"/>
                  </a:cubicBezTo>
                </a:path>
              </a:pathLst>
            </a:custGeom>
            <a:solidFill>
              <a:srgbClr val="90C0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2" name="Freeform 742"/>
            <p:cNvSpPr>
              <a:spLocks/>
            </p:cNvSpPr>
            <p:nvPr/>
          </p:nvSpPr>
          <p:spPr bwMode="auto">
            <a:xfrm>
              <a:off x="2642" y="1389"/>
              <a:ext cx="121" cy="157"/>
            </a:xfrm>
            <a:custGeom>
              <a:avLst/>
              <a:gdLst>
                <a:gd name="T0" fmla="*/ 121 w 132"/>
                <a:gd name="T1" fmla="*/ 0 h 173"/>
                <a:gd name="T2" fmla="*/ 75 w 132"/>
                <a:gd name="T3" fmla="*/ 16 h 173"/>
                <a:gd name="T4" fmla="*/ 31 w 132"/>
                <a:gd name="T5" fmla="*/ 44 h 173"/>
                <a:gd name="T6" fmla="*/ 30 w 132"/>
                <a:gd name="T7" fmla="*/ 157 h 173"/>
                <a:gd name="T8" fmla="*/ 38 w 132"/>
                <a:gd name="T9" fmla="*/ 48 h 173"/>
                <a:gd name="T10" fmla="*/ 110 w 132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73">
                  <a:moveTo>
                    <a:pt x="132" y="0"/>
                  </a:moveTo>
                  <a:cubicBezTo>
                    <a:pt x="113" y="1"/>
                    <a:pt x="99" y="11"/>
                    <a:pt x="82" y="18"/>
                  </a:cubicBezTo>
                  <a:cubicBezTo>
                    <a:pt x="63" y="26"/>
                    <a:pt x="46" y="33"/>
                    <a:pt x="34" y="49"/>
                  </a:cubicBezTo>
                  <a:cubicBezTo>
                    <a:pt x="14" y="77"/>
                    <a:pt x="0" y="148"/>
                    <a:pt x="33" y="173"/>
                  </a:cubicBezTo>
                  <a:cubicBezTo>
                    <a:pt x="26" y="134"/>
                    <a:pt x="10" y="85"/>
                    <a:pt x="41" y="53"/>
                  </a:cubicBezTo>
                  <a:cubicBezTo>
                    <a:pt x="61" y="31"/>
                    <a:pt x="95" y="19"/>
                    <a:pt x="120" y="2"/>
                  </a:cubicBezTo>
                </a:path>
              </a:pathLst>
            </a:custGeom>
            <a:solidFill>
              <a:srgbClr val="B5D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3" name="Freeform 743"/>
            <p:cNvSpPr>
              <a:spLocks/>
            </p:cNvSpPr>
            <p:nvPr/>
          </p:nvSpPr>
          <p:spPr bwMode="auto">
            <a:xfrm>
              <a:off x="2892" y="1428"/>
              <a:ext cx="110" cy="151"/>
            </a:xfrm>
            <a:custGeom>
              <a:avLst/>
              <a:gdLst>
                <a:gd name="T0" fmla="*/ 0 w 121"/>
                <a:gd name="T1" fmla="*/ 145 h 166"/>
                <a:gd name="T2" fmla="*/ 65 w 121"/>
                <a:gd name="T3" fmla="*/ 0 h 166"/>
                <a:gd name="T4" fmla="*/ 0 w 121"/>
                <a:gd name="T5" fmla="*/ 148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66">
                  <a:moveTo>
                    <a:pt x="0" y="159"/>
                  </a:moveTo>
                  <a:cubicBezTo>
                    <a:pt x="53" y="166"/>
                    <a:pt x="121" y="33"/>
                    <a:pt x="71" y="0"/>
                  </a:cubicBezTo>
                  <a:cubicBezTo>
                    <a:pt x="79" y="53"/>
                    <a:pt x="52" y="137"/>
                    <a:pt x="0" y="163"/>
                  </a:cubicBezTo>
                </a:path>
              </a:pathLst>
            </a:custGeom>
            <a:solidFill>
              <a:srgbClr val="63AE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4" name="Freeform 744"/>
            <p:cNvSpPr>
              <a:spLocks/>
            </p:cNvSpPr>
            <p:nvPr/>
          </p:nvSpPr>
          <p:spPr bwMode="auto">
            <a:xfrm>
              <a:off x="2663" y="1281"/>
              <a:ext cx="160" cy="413"/>
            </a:xfrm>
            <a:custGeom>
              <a:avLst/>
              <a:gdLst>
                <a:gd name="T0" fmla="*/ 20 w 176"/>
                <a:gd name="T1" fmla="*/ 0 h 453"/>
                <a:gd name="T2" fmla="*/ 25 w 176"/>
                <a:gd name="T3" fmla="*/ 95 h 453"/>
                <a:gd name="T4" fmla="*/ 5 w 176"/>
                <a:gd name="T5" fmla="*/ 238 h 453"/>
                <a:gd name="T6" fmla="*/ 68 w 176"/>
                <a:gd name="T7" fmla="*/ 367 h 453"/>
                <a:gd name="T8" fmla="*/ 160 w 176"/>
                <a:gd name="T9" fmla="*/ 413 h 453"/>
                <a:gd name="T10" fmla="*/ 83 w 176"/>
                <a:gd name="T11" fmla="*/ 353 h 453"/>
                <a:gd name="T12" fmla="*/ 27 w 176"/>
                <a:gd name="T13" fmla="*/ 244 h 453"/>
                <a:gd name="T14" fmla="*/ 28 w 176"/>
                <a:gd name="T15" fmla="*/ 107 h 453"/>
                <a:gd name="T16" fmla="*/ 22 w 176"/>
                <a:gd name="T17" fmla="*/ 9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453">
                  <a:moveTo>
                    <a:pt x="22" y="0"/>
                  </a:moveTo>
                  <a:cubicBezTo>
                    <a:pt x="29" y="33"/>
                    <a:pt x="33" y="70"/>
                    <a:pt x="28" y="104"/>
                  </a:cubicBezTo>
                  <a:cubicBezTo>
                    <a:pt x="20" y="156"/>
                    <a:pt x="0" y="208"/>
                    <a:pt x="6" y="261"/>
                  </a:cubicBezTo>
                  <a:cubicBezTo>
                    <a:pt x="12" y="312"/>
                    <a:pt x="38" y="366"/>
                    <a:pt x="75" y="403"/>
                  </a:cubicBezTo>
                  <a:cubicBezTo>
                    <a:pt x="106" y="433"/>
                    <a:pt x="140" y="439"/>
                    <a:pt x="176" y="453"/>
                  </a:cubicBezTo>
                  <a:cubicBezTo>
                    <a:pt x="149" y="430"/>
                    <a:pt x="116" y="413"/>
                    <a:pt x="91" y="387"/>
                  </a:cubicBezTo>
                  <a:cubicBezTo>
                    <a:pt x="62" y="355"/>
                    <a:pt x="43" y="309"/>
                    <a:pt x="30" y="268"/>
                  </a:cubicBezTo>
                  <a:cubicBezTo>
                    <a:pt x="14" y="218"/>
                    <a:pt x="24" y="167"/>
                    <a:pt x="31" y="117"/>
                  </a:cubicBezTo>
                  <a:cubicBezTo>
                    <a:pt x="36" y="88"/>
                    <a:pt x="46" y="33"/>
                    <a:pt x="2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5" name="Freeform 745"/>
            <p:cNvSpPr>
              <a:spLocks/>
            </p:cNvSpPr>
            <p:nvPr/>
          </p:nvSpPr>
          <p:spPr bwMode="auto">
            <a:xfrm>
              <a:off x="2907" y="1693"/>
              <a:ext cx="19" cy="14"/>
            </a:xfrm>
            <a:custGeom>
              <a:avLst/>
              <a:gdLst>
                <a:gd name="T0" fmla="*/ 3 w 21"/>
                <a:gd name="T1" fmla="*/ 3 h 15"/>
                <a:gd name="T2" fmla="*/ 18 w 21"/>
                <a:gd name="T3" fmla="*/ 0 h 15"/>
                <a:gd name="T4" fmla="*/ 0 w 21"/>
                <a:gd name="T5" fmla="*/ 9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5">
                  <a:moveTo>
                    <a:pt x="3" y="3"/>
                  </a:moveTo>
                  <a:cubicBezTo>
                    <a:pt x="9" y="1"/>
                    <a:pt x="15" y="0"/>
                    <a:pt x="20" y="0"/>
                  </a:cubicBezTo>
                  <a:cubicBezTo>
                    <a:pt x="21" y="15"/>
                    <a:pt x="13" y="15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6" name="Freeform 746"/>
            <p:cNvSpPr>
              <a:spLocks/>
            </p:cNvSpPr>
            <p:nvPr/>
          </p:nvSpPr>
          <p:spPr bwMode="auto">
            <a:xfrm>
              <a:off x="2662" y="1249"/>
              <a:ext cx="18" cy="13"/>
            </a:xfrm>
            <a:custGeom>
              <a:avLst/>
              <a:gdLst>
                <a:gd name="T0" fmla="*/ 12 w 19"/>
                <a:gd name="T1" fmla="*/ 13 h 14"/>
                <a:gd name="T2" fmla="*/ 15 w 19"/>
                <a:gd name="T3" fmla="*/ 4 h 14"/>
                <a:gd name="T4" fmla="*/ 3 w 19"/>
                <a:gd name="T5" fmla="*/ 0 h 14"/>
                <a:gd name="T6" fmla="*/ 6 w 19"/>
                <a:gd name="T7" fmla="*/ 1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4">
                  <a:moveTo>
                    <a:pt x="13" y="14"/>
                  </a:moveTo>
                  <a:cubicBezTo>
                    <a:pt x="13" y="9"/>
                    <a:pt x="19" y="9"/>
                    <a:pt x="16" y="4"/>
                  </a:cubicBezTo>
                  <a:cubicBezTo>
                    <a:pt x="11" y="2"/>
                    <a:pt x="8" y="0"/>
                    <a:pt x="3" y="0"/>
                  </a:cubicBezTo>
                  <a:cubicBezTo>
                    <a:pt x="0" y="7"/>
                    <a:pt x="5" y="10"/>
                    <a:pt x="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7" name="Freeform 747"/>
            <p:cNvSpPr>
              <a:spLocks/>
            </p:cNvSpPr>
            <p:nvPr/>
          </p:nvSpPr>
          <p:spPr bwMode="auto">
            <a:xfrm>
              <a:off x="2838" y="1682"/>
              <a:ext cx="26" cy="26"/>
            </a:xfrm>
            <a:custGeom>
              <a:avLst/>
              <a:gdLst>
                <a:gd name="T0" fmla="*/ 11 w 29"/>
                <a:gd name="T1" fmla="*/ 0 h 29"/>
                <a:gd name="T2" fmla="*/ 17 w 29"/>
                <a:gd name="T3" fmla="*/ 26 h 29"/>
                <a:gd name="T4" fmla="*/ 26 w 29"/>
                <a:gd name="T5" fmla="*/ 11 h 29"/>
                <a:gd name="T6" fmla="*/ 17 w 29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cubicBezTo>
                    <a:pt x="0" y="11"/>
                    <a:pt x="5" y="22"/>
                    <a:pt x="19" y="29"/>
                  </a:cubicBezTo>
                  <a:cubicBezTo>
                    <a:pt x="27" y="24"/>
                    <a:pt x="28" y="21"/>
                    <a:pt x="29" y="12"/>
                  </a:cubicBezTo>
                  <a:cubicBezTo>
                    <a:pt x="24" y="12"/>
                    <a:pt x="22" y="10"/>
                    <a:pt x="1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8" name="Freeform 748"/>
            <p:cNvSpPr>
              <a:spLocks/>
            </p:cNvSpPr>
            <p:nvPr/>
          </p:nvSpPr>
          <p:spPr bwMode="auto">
            <a:xfrm>
              <a:off x="2440" y="1313"/>
              <a:ext cx="176" cy="86"/>
            </a:xfrm>
            <a:custGeom>
              <a:avLst/>
              <a:gdLst>
                <a:gd name="T0" fmla="*/ 0 w 194"/>
                <a:gd name="T1" fmla="*/ 62 h 95"/>
                <a:gd name="T2" fmla="*/ 41 w 194"/>
                <a:gd name="T3" fmla="*/ 74 h 95"/>
                <a:gd name="T4" fmla="*/ 94 w 194"/>
                <a:gd name="T5" fmla="*/ 63 h 95"/>
                <a:gd name="T6" fmla="*/ 176 w 194"/>
                <a:gd name="T7" fmla="*/ 0 h 95"/>
                <a:gd name="T8" fmla="*/ 83 w 194"/>
                <a:gd name="T9" fmla="*/ 74 h 95"/>
                <a:gd name="T10" fmla="*/ 37 w 194"/>
                <a:gd name="T11" fmla="*/ 84 h 95"/>
                <a:gd name="T12" fmla="*/ 0 w 194"/>
                <a:gd name="T13" fmla="*/ 66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" h="95">
                  <a:moveTo>
                    <a:pt x="0" y="68"/>
                  </a:moveTo>
                  <a:cubicBezTo>
                    <a:pt x="4" y="78"/>
                    <a:pt x="34" y="83"/>
                    <a:pt x="45" y="82"/>
                  </a:cubicBezTo>
                  <a:cubicBezTo>
                    <a:pt x="64" y="80"/>
                    <a:pt x="86" y="77"/>
                    <a:pt x="104" y="70"/>
                  </a:cubicBezTo>
                  <a:cubicBezTo>
                    <a:pt x="138" y="56"/>
                    <a:pt x="169" y="28"/>
                    <a:pt x="194" y="0"/>
                  </a:cubicBezTo>
                  <a:cubicBezTo>
                    <a:pt x="160" y="33"/>
                    <a:pt x="140" y="70"/>
                    <a:pt x="92" y="82"/>
                  </a:cubicBezTo>
                  <a:cubicBezTo>
                    <a:pt x="77" y="86"/>
                    <a:pt x="57" y="95"/>
                    <a:pt x="41" y="93"/>
                  </a:cubicBezTo>
                  <a:cubicBezTo>
                    <a:pt x="31" y="92"/>
                    <a:pt x="2" y="79"/>
                    <a:pt x="0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69" name="Freeform 749"/>
            <p:cNvSpPr>
              <a:spLocks/>
            </p:cNvSpPr>
            <p:nvPr/>
          </p:nvSpPr>
          <p:spPr bwMode="auto">
            <a:xfrm>
              <a:off x="2478" y="1556"/>
              <a:ext cx="64" cy="162"/>
            </a:xfrm>
            <a:custGeom>
              <a:avLst/>
              <a:gdLst>
                <a:gd name="T0" fmla="*/ 28 w 71"/>
                <a:gd name="T1" fmla="*/ 0 h 178"/>
                <a:gd name="T2" fmla="*/ 51 w 71"/>
                <a:gd name="T3" fmla="*/ 82 h 178"/>
                <a:gd name="T4" fmla="*/ 29 w 71"/>
                <a:gd name="T5" fmla="*/ 117 h 178"/>
                <a:gd name="T6" fmla="*/ 0 w 71"/>
                <a:gd name="T7" fmla="*/ 162 h 178"/>
                <a:gd name="T8" fmla="*/ 59 w 71"/>
                <a:gd name="T9" fmla="*/ 77 h 178"/>
                <a:gd name="T10" fmla="*/ 29 w 71"/>
                <a:gd name="T11" fmla="*/ 5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78">
                  <a:moveTo>
                    <a:pt x="31" y="0"/>
                  </a:moveTo>
                  <a:cubicBezTo>
                    <a:pt x="45" y="29"/>
                    <a:pt x="64" y="55"/>
                    <a:pt x="57" y="90"/>
                  </a:cubicBezTo>
                  <a:cubicBezTo>
                    <a:pt x="53" y="107"/>
                    <a:pt x="42" y="116"/>
                    <a:pt x="32" y="129"/>
                  </a:cubicBezTo>
                  <a:cubicBezTo>
                    <a:pt x="20" y="145"/>
                    <a:pt x="11" y="162"/>
                    <a:pt x="0" y="178"/>
                  </a:cubicBezTo>
                  <a:cubicBezTo>
                    <a:pt x="18" y="144"/>
                    <a:pt x="60" y="123"/>
                    <a:pt x="66" y="85"/>
                  </a:cubicBezTo>
                  <a:cubicBezTo>
                    <a:pt x="71" y="54"/>
                    <a:pt x="46" y="30"/>
                    <a:pt x="3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0" name="Freeform 750"/>
            <p:cNvSpPr>
              <a:spLocks/>
            </p:cNvSpPr>
            <p:nvPr/>
          </p:nvSpPr>
          <p:spPr bwMode="auto">
            <a:xfrm>
              <a:off x="2773" y="1814"/>
              <a:ext cx="62" cy="232"/>
            </a:xfrm>
            <a:custGeom>
              <a:avLst/>
              <a:gdLst>
                <a:gd name="T0" fmla="*/ 40 w 68"/>
                <a:gd name="T1" fmla="*/ 0 h 255"/>
                <a:gd name="T2" fmla="*/ 60 w 68"/>
                <a:gd name="T3" fmla="*/ 25 h 255"/>
                <a:gd name="T4" fmla="*/ 35 w 68"/>
                <a:gd name="T5" fmla="*/ 52 h 255"/>
                <a:gd name="T6" fmla="*/ 7 w 68"/>
                <a:gd name="T7" fmla="*/ 130 h 255"/>
                <a:gd name="T8" fmla="*/ 50 w 68"/>
                <a:gd name="T9" fmla="*/ 232 h 255"/>
                <a:gd name="T10" fmla="*/ 16 w 68"/>
                <a:gd name="T11" fmla="*/ 175 h 255"/>
                <a:gd name="T12" fmla="*/ 0 w 68"/>
                <a:gd name="T13" fmla="*/ 116 h 255"/>
                <a:gd name="T14" fmla="*/ 40 w 68"/>
                <a:gd name="T15" fmla="*/ 3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255">
                  <a:moveTo>
                    <a:pt x="44" y="0"/>
                  </a:moveTo>
                  <a:cubicBezTo>
                    <a:pt x="51" y="3"/>
                    <a:pt x="68" y="20"/>
                    <a:pt x="66" y="28"/>
                  </a:cubicBezTo>
                  <a:cubicBezTo>
                    <a:pt x="65" y="35"/>
                    <a:pt x="43" y="50"/>
                    <a:pt x="38" y="57"/>
                  </a:cubicBezTo>
                  <a:cubicBezTo>
                    <a:pt x="21" y="80"/>
                    <a:pt x="9" y="114"/>
                    <a:pt x="8" y="143"/>
                  </a:cubicBezTo>
                  <a:cubicBezTo>
                    <a:pt x="6" y="185"/>
                    <a:pt x="37" y="221"/>
                    <a:pt x="55" y="255"/>
                  </a:cubicBezTo>
                  <a:cubicBezTo>
                    <a:pt x="38" y="236"/>
                    <a:pt x="30" y="212"/>
                    <a:pt x="17" y="192"/>
                  </a:cubicBezTo>
                  <a:cubicBezTo>
                    <a:pt x="4" y="170"/>
                    <a:pt x="0" y="155"/>
                    <a:pt x="0" y="127"/>
                  </a:cubicBezTo>
                  <a:cubicBezTo>
                    <a:pt x="0" y="78"/>
                    <a:pt x="36" y="48"/>
                    <a:pt x="4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1" name="Freeform 751"/>
            <p:cNvSpPr>
              <a:spLocks/>
            </p:cNvSpPr>
            <p:nvPr/>
          </p:nvSpPr>
          <p:spPr bwMode="auto">
            <a:xfrm>
              <a:off x="2768" y="1982"/>
              <a:ext cx="42" cy="87"/>
            </a:xfrm>
            <a:custGeom>
              <a:avLst/>
              <a:gdLst>
                <a:gd name="T0" fmla="*/ 16 w 46"/>
                <a:gd name="T1" fmla="*/ 0 h 96"/>
                <a:gd name="T2" fmla="*/ 0 w 46"/>
                <a:gd name="T3" fmla="*/ 87 h 96"/>
                <a:gd name="T4" fmla="*/ 18 w 46"/>
                <a:gd name="T5" fmla="*/ 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96">
                  <a:moveTo>
                    <a:pt x="17" y="0"/>
                  </a:moveTo>
                  <a:cubicBezTo>
                    <a:pt x="46" y="26"/>
                    <a:pt x="27" y="79"/>
                    <a:pt x="0" y="96"/>
                  </a:cubicBezTo>
                  <a:cubicBezTo>
                    <a:pt x="30" y="81"/>
                    <a:pt x="44" y="33"/>
                    <a:pt x="2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2" name="Freeform 752"/>
            <p:cNvSpPr>
              <a:spLocks/>
            </p:cNvSpPr>
            <p:nvPr/>
          </p:nvSpPr>
          <p:spPr bwMode="auto">
            <a:xfrm>
              <a:off x="2631" y="1091"/>
              <a:ext cx="45" cy="144"/>
            </a:xfrm>
            <a:custGeom>
              <a:avLst/>
              <a:gdLst>
                <a:gd name="T0" fmla="*/ 32 w 50"/>
                <a:gd name="T1" fmla="*/ 144 h 158"/>
                <a:gd name="T2" fmla="*/ 10 w 50"/>
                <a:gd name="T3" fmla="*/ 68 h 158"/>
                <a:gd name="T4" fmla="*/ 1 w 50"/>
                <a:gd name="T5" fmla="*/ 0 h 158"/>
                <a:gd name="T6" fmla="*/ 45 w 50"/>
                <a:gd name="T7" fmla="*/ 137 h 158"/>
                <a:gd name="T8" fmla="*/ 32 w 50"/>
                <a:gd name="T9" fmla="*/ 139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58">
                  <a:moveTo>
                    <a:pt x="35" y="158"/>
                  </a:moveTo>
                  <a:cubicBezTo>
                    <a:pt x="38" y="130"/>
                    <a:pt x="18" y="101"/>
                    <a:pt x="11" y="75"/>
                  </a:cubicBezTo>
                  <a:cubicBezTo>
                    <a:pt x="4" y="51"/>
                    <a:pt x="1" y="26"/>
                    <a:pt x="1" y="0"/>
                  </a:cubicBezTo>
                  <a:cubicBezTo>
                    <a:pt x="0" y="49"/>
                    <a:pt x="26" y="110"/>
                    <a:pt x="50" y="150"/>
                  </a:cubicBezTo>
                  <a:cubicBezTo>
                    <a:pt x="45" y="151"/>
                    <a:pt x="40" y="152"/>
                    <a:pt x="35" y="1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3" name="Freeform 753"/>
            <p:cNvSpPr>
              <a:spLocks/>
            </p:cNvSpPr>
            <p:nvPr/>
          </p:nvSpPr>
          <p:spPr bwMode="auto">
            <a:xfrm>
              <a:off x="2299" y="1358"/>
              <a:ext cx="110" cy="29"/>
            </a:xfrm>
            <a:custGeom>
              <a:avLst/>
              <a:gdLst>
                <a:gd name="T0" fmla="*/ 110 w 121"/>
                <a:gd name="T1" fmla="*/ 29 h 31"/>
                <a:gd name="T2" fmla="*/ 53 w 121"/>
                <a:gd name="T3" fmla="*/ 14 h 31"/>
                <a:gd name="T4" fmla="*/ 11 w 121"/>
                <a:gd name="T5" fmla="*/ 0 h 31"/>
                <a:gd name="T6" fmla="*/ 0 w 121"/>
                <a:gd name="T7" fmla="*/ 23 h 31"/>
                <a:gd name="T8" fmla="*/ 107 w 121"/>
                <a:gd name="T9" fmla="*/ 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31">
                  <a:moveTo>
                    <a:pt x="121" y="31"/>
                  </a:moveTo>
                  <a:cubicBezTo>
                    <a:pt x="106" y="20"/>
                    <a:pt x="77" y="19"/>
                    <a:pt x="58" y="15"/>
                  </a:cubicBezTo>
                  <a:cubicBezTo>
                    <a:pt x="41" y="12"/>
                    <a:pt x="27" y="8"/>
                    <a:pt x="12" y="0"/>
                  </a:cubicBezTo>
                  <a:cubicBezTo>
                    <a:pt x="7" y="8"/>
                    <a:pt x="3" y="17"/>
                    <a:pt x="0" y="25"/>
                  </a:cubicBezTo>
                  <a:cubicBezTo>
                    <a:pt x="28" y="10"/>
                    <a:pt x="90" y="20"/>
                    <a:pt x="118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4" name="Freeform 754"/>
            <p:cNvSpPr>
              <a:spLocks/>
            </p:cNvSpPr>
            <p:nvPr/>
          </p:nvSpPr>
          <p:spPr bwMode="auto">
            <a:xfrm>
              <a:off x="2934" y="1140"/>
              <a:ext cx="126" cy="157"/>
            </a:xfrm>
            <a:custGeom>
              <a:avLst/>
              <a:gdLst>
                <a:gd name="T0" fmla="*/ 126 w 138"/>
                <a:gd name="T1" fmla="*/ 0 h 172"/>
                <a:gd name="T2" fmla="*/ 58 w 138"/>
                <a:gd name="T3" fmla="*/ 97 h 172"/>
                <a:gd name="T4" fmla="*/ 0 w 138"/>
                <a:gd name="T5" fmla="*/ 152 h 172"/>
                <a:gd name="T6" fmla="*/ 69 w 138"/>
                <a:gd name="T7" fmla="*/ 90 h 172"/>
                <a:gd name="T8" fmla="*/ 124 w 138"/>
                <a:gd name="T9" fmla="*/ 4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72">
                  <a:moveTo>
                    <a:pt x="138" y="0"/>
                  </a:moveTo>
                  <a:cubicBezTo>
                    <a:pt x="99" y="17"/>
                    <a:pt x="86" y="72"/>
                    <a:pt x="64" y="106"/>
                  </a:cubicBezTo>
                  <a:cubicBezTo>
                    <a:pt x="48" y="132"/>
                    <a:pt x="29" y="153"/>
                    <a:pt x="0" y="167"/>
                  </a:cubicBezTo>
                  <a:cubicBezTo>
                    <a:pt x="29" y="172"/>
                    <a:pt x="59" y="126"/>
                    <a:pt x="76" y="99"/>
                  </a:cubicBezTo>
                  <a:cubicBezTo>
                    <a:pt x="95" y="70"/>
                    <a:pt x="107" y="24"/>
                    <a:pt x="13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5" name="Freeform 755"/>
            <p:cNvSpPr>
              <a:spLocks/>
            </p:cNvSpPr>
            <p:nvPr/>
          </p:nvSpPr>
          <p:spPr bwMode="auto">
            <a:xfrm>
              <a:off x="3231" y="1501"/>
              <a:ext cx="179" cy="73"/>
            </a:xfrm>
            <a:custGeom>
              <a:avLst/>
              <a:gdLst>
                <a:gd name="T0" fmla="*/ 4 w 197"/>
                <a:gd name="T1" fmla="*/ 43 h 81"/>
                <a:gd name="T2" fmla="*/ 49 w 197"/>
                <a:gd name="T3" fmla="*/ 47 h 81"/>
                <a:gd name="T4" fmla="*/ 97 w 197"/>
                <a:gd name="T5" fmla="*/ 38 h 81"/>
                <a:gd name="T6" fmla="*/ 179 w 197"/>
                <a:gd name="T7" fmla="*/ 0 h 81"/>
                <a:gd name="T8" fmla="*/ 132 w 197"/>
                <a:gd name="T9" fmla="*/ 27 h 81"/>
                <a:gd name="T10" fmla="*/ 92 w 197"/>
                <a:gd name="T11" fmla="*/ 50 h 81"/>
                <a:gd name="T12" fmla="*/ 15 w 197"/>
                <a:gd name="T13" fmla="*/ 73 h 81"/>
                <a:gd name="T14" fmla="*/ 15 w 197"/>
                <a:gd name="T15" fmla="*/ 56 h 81"/>
                <a:gd name="T16" fmla="*/ 0 w 197"/>
                <a:gd name="T17" fmla="*/ 41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81">
                  <a:moveTo>
                    <a:pt x="4" y="48"/>
                  </a:moveTo>
                  <a:cubicBezTo>
                    <a:pt x="8" y="46"/>
                    <a:pt x="42" y="52"/>
                    <a:pt x="54" y="52"/>
                  </a:cubicBezTo>
                  <a:cubicBezTo>
                    <a:pt x="73" y="52"/>
                    <a:pt x="90" y="49"/>
                    <a:pt x="107" y="42"/>
                  </a:cubicBezTo>
                  <a:cubicBezTo>
                    <a:pt x="138" y="30"/>
                    <a:pt x="164" y="10"/>
                    <a:pt x="197" y="0"/>
                  </a:cubicBezTo>
                  <a:cubicBezTo>
                    <a:pt x="186" y="10"/>
                    <a:pt x="161" y="22"/>
                    <a:pt x="145" y="30"/>
                  </a:cubicBezTo>
                  <a:cubicBezTo>
                    <a:pt x="129" y="39"/>
                    <a:pt x="117" y="51"/>
                    <a:pt x="101" y="56"/>
                  </a:cubicBezTo>
                  <a:cubicBezTo>
                    <a:pt x="79" y="62"/>
                    <a:pt x="26" y="55"/>
                    <a:pt x="17" y="81"/>
                  </a:cubicBezTo>
                  <a:cubicBezTo>
                    <a:pt x="16" y="76"/>
                    <a:pt x="18" y="66"/>
                    <a:pt x="16" y="62"/>
                  </a:cubicBezTo>
                  <a:cubicBezTo>
                    <a:pt x="13" y="56"/>
                    <a:pt x="4" y="54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6" name="Freeform 756"/>
            <p:cNvSpPr>
              <a:spLocks/>
            </p:cNvSpPr>
            <p:nvPr/>
          </p:nvSpPr>
          <p:spPr bwMode="auto">
            <a:xfrm>
              <a:off x="3108" y="1829"/>
              <a:ext cx="56" cy="167"/>
            </a:xfrm>
            <a:custGeom>
              <a:avLst/>
              <a:gdLst>
                <a:gd name="T0" fmla="*/ 22 w 61"/>
                <a:gd name="T1" fmla="*/ 15 h 184"/>
                <a:gd name="T2" fmla="*/ 26 w 61"/>
                <a:gd name="T3" fmla="*/ 80 h 184"/>
                <a:gd name="T4" fmla="*/ 8 w 61"/>
                <a:gd name="T5" fmla="*/ 167 h 184"/>
                <a:gd name="T6" fmla="*/ 41 w 61"/>
                <a:gd name="T7" fmla="*/ 72 h 184"/>
                <a:gd name="T8" fmla="*/ 29 w 61"/>
                <a:gd name="T9" fmla="*/ 17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84">
                  <a:moveTo>
                    <a:pt x="24" y="17"/>
                  </a:moveTo>
                  <a:cubicBezTo>
                    <a:pt x="61" y="18"/>
                    <a:pt x="36" y="73"/>
                    <a:pt x="28" y="88"/>
                  </a:cubicBezTo>
                  <a:cubicBezTo>
                    <a:pt x="11" y="117"/>
                    <a:pt x="0" y="150"/>
                    <a:pt x="9" y="184"/>
                  </a:cubicBezTo>
                  <a:cubicBezTo>
                    <a:pt x="8" y="140"/>
                    <a:pt x="31" y="116"/>
                    <a:pt x="45" y="79"/>
                  </a:cubicBezTo>
                  <a:cubicBezTo>
                    <a:pt x="49" y="66"/>
                    <a:pt x="46" y="0"/>
                    <a:pt x="32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7" name="Freeform 757"/>
            <p:cNvSpPr>
              <a:spLocks/>
            </p:cNvSpPr>
            <p:nvPr/>
          </p:nvSpPr>
          <p:spPr bwMode="auto">
            <a:xfrm>
              <a:off x="2964" y="1308"/>
              <a:ext cx="214" cy="179"/>
            </a:xfrm>
            <a:custGeom>
              <a:avLst/>
              <a:gdLst>
                <a:gd name="T0" fmla="*/ 25 w 236"/>
                <a:gd name="T1" fmla="*/ 0 h 196"/>
                <a:gd name="T2" fmla="*/ 116 w 236"/>
                <a:gd name="T3" fmla="*/ 71 h 196"/>
                <a:gd name="T4" fmla="*/ 214 w 236"/>
                <a:gd name="T5" fmla="*/ 179 h 196"/>
                <a:gd name="T6" fmla="*/ 161 w 236"/>
                <a:gd name="T7" fmla="*/ 122 h 196"/>
                <a:gd name="T8" fmla="*/ 101 w 236"/>
                <a:gd name="T9" fmla="*/ 81 h 196"/>
                <a:gd name="T10" fmla="*/ 19 w 236"/>
                <a:gd name="T11" fmla="*/ 6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96">
                  <a:moveTo>
                    <a:pt x="28" y="0"/>
                  </a:moveTo>
                  <a:cubicBezTo>
                    <a:pt x="4" y="55"/>
                    <a:pt x="100" y="61"/>
                    <a:pt x="128" y="78"/>
                  </a:cubicBezTo>
                  <a:cubicBezTo>
                    <a:pt x="173" y="104"/>
                    <a:pt x="210" y="151"/>
                    <a:pt x="236" y="196"/>
                  </a:cubicBezTo>
                  <a:cubicBezTo>
                    <a:pt x="213" y="181"/>
                    <a:pt x="199" y="151"/>
                    <a:pt x="177" y="134"/>
                  </a:cubicBezTo>
                  <a:cubicBezTo>
                    <a:pt x="155" y="119"/>
                    <a:pt x="137" y="98"/>
                    <a:pt x="111" y="89"/>
                  </a:cubicBezTo>
                  <a:cubicBezTo>
                    <a:pt x="78" y="78"/>
                    <a:pt x="0" y="62"/>
                    <a:pt x="2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8" name="Freeform 758"/>
            <p:cNvSpPr>
              <a:spLocks/>
            </p:cNvSpPr>
            <p:nvPr/>
          </p:nvSpPr>
          <p:spPr bwMode="auto">
            <a:xfrm>
              <a:off x="3196" y="1599"/>
              <a:ext cx="78" cy="236"/>
            </a:xfrm>
            <a:custGeom>
              <a:avLst/>
              <a:gdLst>
                <a:gd name="T0" fmla="*/ 63 w 86"/>
                <a:gd name="T1" fmla="*/ 0 h 259"/>
                <a:gd name="T2" fmla="*/ 69 w 86"/>
                <a:gd name="T3" fmla="*/ 63 h 259"/>
                <a:gd name="T4" fmla="*/ 75 w 86"/>
                <a:gd name="T5" fmla="*/ 119 h 259"/>
                <a:gd name="T6" fmla="*/ 0 w 86"/>
                <a:gd name="T7" fmla="*/ 236 h 259"/>
                <a:gd name="T8" fmla="*/ 56 w 86"/>
                <a:gd name="T9" fmla="*/ 121 h 259"/>
                <a:gd name="T10" fmla="*/ 55 w 86"/>
                <a:gd name="T11" fmla="*/ 64 h 259"/>
                <a:gd name="T12" fmla="*/ 63 w 86"/>
                <a:gd name="T13" fmla="*/ 11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9">
                  <a:moveTo>
                    <a:pt x="69" y="0"/>
                  </a:moveTo>
                  <a:cubicBezTo>
                    <a:pt x="67" y="25"/>
                    <a:pt x="69" y="45"/>
                    <a:pt x="76" y="69"/>
                  </a:cubicBezTo>
                  <a:cubicBezTo>
                    <a:pt x="81" y="89"/>
                    <a:pt x="86" y="110"/>
                    <a:pt x="83" y="131"/>
                  </a:cubicBezTo>
                  <a:cubicBezTo>
                    <a:pt x="74" y="184"/>
                    <a:pt x="34" y="221"/>
                    <a:pt x="0" y="259"/>
                  </a:cubicBezTo>
                  <a:cubicBezTo>
                    <a:pt x="27" y="219"/>
                    <a:pt x="54" y="182"/>
                    <a:pt x="62" y="133"/>
                  </a:cubicBezTo>
                  <a:cubicBezTo>
                    <a:pt x="65" y="111"/>
                    <a:pt x="61" y="92"/>
                    <a:pt x="61" y="70"/>
                  </a:cubicBezTo>
                  <a:cubicBezTo>
                    <a:pt x="60" y="51"/>
                    <a:pt x="65" y="31"/>
                    <a:pt x="69" y="12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79" name="Freeform 759"/>
            <p:cNvSpPr>
              <a:spLocks/>
            </p:cNvSpPr>
            <p:nvPr/>
          </p:nvSpPr>
          <p:spPr bwMode="auto">
            <a:xfrm>
              <a:off x="2427" y="1401"/>
              <a:ext cx="74" cy="152"/>
            </a:xfrm>
            <a:custGeom>
              <a:avLst/>
              <a:gdLst>
                <a:gd name="T0" fmla="*/ 0 w 81"/>
                <a:gd name="T1" fmla="*/ 0 h 166"/>
                <a:gd name="T2" fmla="*/ 45 w 81"/>
                <a:gd name="T3" fmla="*/ 65 h 166"/>
                <a:gd name="T4" fmla="*/ 74 w 81"/>
                <a:gd name="T5" fmla="*/ 152 h 166"/>
                <a:gd name="T6" fmla="*/ 51 w 81"/>
                <a:gd name="T7" fmla="*/ 57 h 166"/>
                <a:gd name="T8" fmla="*/ 37 w 81"/>
                <a:gd name="T9" fmla="*/ 20 h 166"/>
                <a:gd name="T10" fmla="*/ 7 w 81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166">
                  <a:moveTo>
                    <a:pt x="0" y="0"/>
                  </a:moveTo>
                  <a:cubicBezTo>
                    <a:pt x="28" y="4"/>
                    <a:pt x="44" y="49"/>
                    <a:pt x="49" y="71"/>
                  </a:cubicBezTo>
                  <a:cubicBezTo>
                    <a:pt x="56" y="108"/>
                    <a:pt x="56" y="135"/>
                    <a:pt x="81" y="166"/>
                  </a:cubicBezTo>
                  <a:cubicBezTo>
                    <a:pt x="59" y="134"/>
                    <a:pt x="67" y="97"/>
                    <a:pt x="56" y="62"/>
                  </a:cubicBezTo>
                  <a:cubicBezTo>
                    <a:pt x="51" y="49"/>
                    <a:pt x="48" y="34"/>
                    <a:pt x="40" y="22"/>
                  </a:cubicBezTo>
                  <a:cubicBezTo>
                    <a:pt x="31" y="10"/>
                    <a:pt x="18" y="8"/>
                    <a:pt x="8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0" name="Freeform 760"/>
            <p:cNvSpPr>
              <a:spLocks/>
            </p:cNvSpPr>
            <p:nvPr/>
          </p:nvSpPr>
          <p:spPr bwMode="auto">
            <a:xfrm>
              <a:off x="2632" y="1236"/>
              <a:ext cx="22" cy="65"/>
            </a:xfrm>
            <a:custGeom>
              <a:avLst/>
              <a:gdLst>
                <a:gd name="T0" fmla="*/ 3 w 24"/>
                <a:gd name="T1" fmla="*/ 0 h 71"/>
                <a:gd name="T2" fmla="*/ 7 w 24"/>
                <a:gd name="T3" fmla="*/ 33 h 71"/>
                <a:gd name="T4" fmla="*/ 0 w 24"/>
                <a:gd name="T5" fmla="*/ 65 h 71"/>
                <a:gd name="T6" fmla="*/ 3 w 24"/>
                <a:gd name="T7" fmla="*/ 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71">
                  <a:moveTo>
                    <a:pt x="3" y="0"/>
                  </a:moveTo>
                  <a:cubicBezTo>
                    <a:pt x="2" y="11"/>
                    <a:pt x="9" y="23"/>
                    <a:pt x="8" y="36"/>
                  </a:cubicBezTo>
                  <a:cubicBezTo>
                    <a:pt x="7" y="49"/>
                    <a:pt x="5" y="62"/>
                    <a:pt x="0" y="71"/>
                  </a:cubicBezTo>
                  <a:cubicBezTo>
                    <a:pt x="15" y="55"/>
                    <a:pt x="24" y="22"/>
                    <a:pt x="3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1" name="Freeform 761"/>
            <p:cNvSpPr>
              <a:spLocks/>
            </p:cNvSpPr>
            <p:nvPr/>
          </p:nvSpPr>
          <p:spPr bwMode="auto">
            <a:xfrm>
              <a:off x="2723" y="1987"/>
              <a:ext cx="57" cy="106"/>
            </a:xfrm>
            <a:custGeom>
              <a:avLst/>
              <a:gdLst>
                <a:gd name="T0" fmla="*/ 41 w 62"/>
                <a:gd name="T1" fmla="*/ 2 h 116"/>
                <a:gd name="T2" fmla="*/ 51 w 62"/>
                <a:gd name="T3" fmla="*/ 58 h 116"/>
                <a:gd name="T4" fmla="*/ 0 w 62"/>
                <a:gd name="T5" fmla="*/ 104 h 116"/>
                <a:gd name="T6" fmla="*/ 54 w 62"/>
                <a:gd name="T7" fmla="*/ 62 h 116"/>
                <a:gd name="T8" fmla="*/ 53 w 62"/>
                <a:gd name="T9" fmla="*/ 27 h 116"/>
                <a:gd name="T10" fmla="*/ 46 w 62"/>
                <a:gd name="T11" fmla="*/ 12 h 116"/>
                <a:gd name="T12" fmla="*/ 41 w 62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16">
                  <a:moveTo>
                    <a:pt x="45" y="2"/>
                  </a:moveTo>
                  <a:cubicBezTo>
                    <a:pt x="57" y="17"/>
                    <a:pt x="60" y="45"/>
                    <a:pt x="56" y="63"/>
                  </a:cubicBezTo>
                  <a:cubicBezTo>
                    <a:pt x="49" y="89"/>
                    <a:pt x="27" y="110"/>
                    <a:pt x="0" y="114"/>
                  </a:cubicBezTo>
                  <a:cubicBezTo>
                    <a:pt x="29" y="116"/>
                    <a:pt x="51" y="94"/>
                    <a:pt x="59" y="68"/>
                  </a:cubicBezTo>
                  <a:cubicBezTo>
                    <a:pt x="62" y="55"/>
                    <a:pt x="62" y="42"/>
                    <a:pt x="58" y="30"/>
                  </a:cubicBezTo>
                  <a:cubicBezTo>
                    <a:pt x="56" y="24"/>
                    <a:pt x="53" y="19"/>
                    <a:pt x="50" y="13"/>
                  </a:cubicBezTo>
                  <a:cubicBezTo>
                    <a:pt x="49" y="10"/>
                    <a:pt x="45" y="0"/>
                    <a:pt x="45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2" name="Freeform 762"/>
            <p:cNvSpPr>
              <a:spLocks/>
            </p:cNvSpPr>
            <p:nvPr/>
          </p:nvSpPr>
          <p:spPr bwMode="auto">
            <a:xfrm>
              <a:off x="2580" y="2120"/>
              <a:ext cx="49" cy="74"/>
            </a:xfrm>
            <a:custGeom>
              <a:avLst/>
              <a:gdLst>
                <a:gd name="T0" fmla="*/ 49 w 54"/>
                <a:gd name="T1" fmla="*/ 0 h 81"/>
                <a:gd name="T2" fmla="*/ 22 w 54"/>
                <a:gd name="T3" fmla="*/ 34 h 81"/>
                <a:gd name="T4" fmla="*/ 0 w 54"/>
                <a:gd name="T5" fmla="*/ 74 h 81"/>
                <a:gd name="T6" fmla="*/ 45 w 54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81">
                  <a:moveTo>
                    <a:pt x="54" y="0"/>
                  </a:moveTo>
                  <a:cubicBezTo>
                    <a:pt x="40" y="1"/>
                    <a:pt x="30" y="26"/>
                    <a:pt x="24" y="37"/>
                  </a:cubicBezTo>
                  <a:cubicBezTo>
                    <a:pt x="16" y="51"/>
                    <a:pt x="11" y="68"/>
                    <a:pt x="0" y="81"/>
                  </a:cubicBezTo>
                  <a:cubicBezTo>
                    <a:pt x="10" y="52"/>
                    <a:pt x="21" y="15"/>
                    <a:pt x="50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3" name="Freeform 763"/>
            <p:cNvSpPr>
              <a:spLocks/>
            </p:cNvSpPr>
            <p:nvPr/>
          </p:nvSpPr>
          <p:spPr bwMode="auto">
            <a:xfrm>
              <a:off x="2809" y="2066"/>
              <a:ext cx="55" cy="135"/>
            </a:xfrm>
            <a:custGeom>
              <a:avLst/>
              <a:gdLst>
                <a:gd name="T0" fmla="*/ 14 w 60"/>
                <a:gd name="T1" fmla="*/ 0 h 149"/>
                <a:gd name="T2" fmla="*/ 23 w 60"/>
                <a:gd name="T3" fmla="*/ 26 h 149"/>
                <a:gd name="T4" fmla="*/ 25 w 60"/>
                <a:gd name="T5" fmla="*/ 57 h 149"/>
                <a:gd name="T6" fmla="*/ 0 w 60"/>
                <a:gd name="T7" fmla="*/ 135 h 149"/>
                <a:gd name="T8" fmla="*/ 14 w 60"/>
                <a:gd name="T9" fmla="*/ 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9">
                  <a:moveTo>
                    <a:pt x="15" y="0"/>
                  </a:moveTo>
                  <a:cubicBezTo>
                    <a:pt x="14" y="3"/>
                    <a:pt x="24" y="23"/>
                    <a:pt x="25" y="29"/>
                  </a:cubicBezTo>
                  <a:cubicBezTo>
                    <a:pt x="27" y="40"/>
                    <a:pt x="28" y="52"/>
                    <a:pt x="27" y="63"/>
                  </a:cubicBezTo>
                  <a:cubicBezTo>
                    <a:pt x="26" y="91"/>
                    <a:pt x="14" y="125"/>
                    <a:pt x="0" y="149"/>
                  </a:cubicBezTo>
                  <a:cubicBezTo>
                    <a:pt x="23" y="111"/>
                    <a:pt x="60" y="39"/>
                    <a:pt x="15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4" name="Freeform 764"/>
            <p:cNvSpPr>
              <a:spLocks/>
            </p:cNvSpPr>
            <p:nvPr/>
          </p:nvSpPr>
          <p:spPr bwMode="auto">
            <a:xfrm>
              <a:off x="2689" y="1205"/>
              <a:ext cx="205" cy="79"/>
            </a:xfrm>
            <a:custGeom>
              <a:avLst/>
              <a:gdLst>
                <a:gd name="T0" fmla="*/ 0 w 225"/>
                <a:gd name="T1" fmla="*/ 0 h 86"/>
                <a:gd name="T2" fmla="*/ 50 w 225"/>
                <a:gd name="T3" fmla="*/ 40 h 86"/>
                <a:gd name="T4" fmla="*/ 102 w 225"/>
                <a:gd name="T5" fmla="*/ 60 h 86"/>
                <a:gd name="T6" fmla="*/ 205 w 225"/>
                <a:gd name="T7" fmla="*/ 78 h 86"/>
                <a:gd name="T8" fmla="*/ 98 w 225"/>
                <a:gd name="T9" fmla="*/ 76 h 86"/>
                <a:gd name="T10" fmla="*/ 8 w 225"/>
                <a:gd name="T11" fmla="*/ 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5" h="86">
                  <a:moveTo>
                    <a:pt x="0" y="0"/>
                  </a:moveTo>
                  <a:cubicBezTo>
                    <a:pt x="19" y="9"/>
                    <a:pt x="36" y="31"/>
                    <a:pt x="55" y="43"/>
                  </a:cubicBezTo>
                  <a:cubicBezTo>
                    <a:pt x="73" y="55"/>
                    <a:pt x="90" y="63"/>
                    <a:pt x="112" y="65"/>
                  </a:cubicBezTo>
                  <a:cubicBezTo>
                    <a:pt x="150" y="69"/>
                    <a:pt x="189" y="71"/>
                    <a:pt x="225" y="85"/>
                  </a:cubicBezTo>
                  <a:cubicBezTo>
                    <a:pt x="187" y="78"/>
                    <a:pt x="147" y="86"/>
                    <a:pt x="108" y="83"/>
                  </a:cubicBezTo>
                  <a:cubicBezTo>
                    <a:pt x="64" y="78"/>
                    <a:pt x="28" y="45"/>
                    <a:pt x="9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5" name="Freeform 765"/>
            <p:cNvSpPr>
              <a:spLocks/>
            </p:cNvSpPr>
            <p:nvPr/>
          </p:nvSpPr>
          <p:spPr bwMode="auto">
            <a:xfrm>
              <a:off x="3064" y="979"/>
              <a:ext cx="142" cy="145"/>
            </a:xfrm>
            <a:custGeom>
              <a:avLst/>
              <a:gdLst>
                <a:gd name="T0" fmla="*/ 142 w 156"/>
                <a:gd name="T1" fmla="*/ 0 h 159"/>
                <a:gd name="T2" fmla="*/ 127 w 156"/>
                <a:gd name="T3" fmla="*/ 29 h 159"/>
                <a:gd name="T4" fmla="*/ 106 w 156"/>
                <a:gd name="T5" fmla="*/ 66 h 159"/>
                <a:gd name="T6" fmla="*/ 74 w 156"/>
                <a:gd name="T7" fmla="*/ 93 h 159"/>
                <a:gd name="T8" fmla="*/ 45 w 156"/>
                <a:gd name="T9" fmla="*/ 110 h 159"/>
                <a:gd name="T10" fmla="*/ 3 w 156"/>
                <a:gd name="T11" fmla="*/ 141 h 159"/>
                <a:gd name="T12" fmla="*/ 0 w 156"/>
                <a:gd name="T13" fmla="*/ 145 h 159"/>
                <a:gd name="T14" fmla="*/ 99 w 156"/>
                <a:gd name="T15" fmla="*/ 80 h 159"/>
                <a:gd name="T16" fmla="*/ 120 w 156"/>
                <a:gd name="T17" fmla="*/ 46 h 159"/>
                <a:gd name="T18" fmla="*/ 130 w 156"/>
                <a:gd name="T19" fmla="*/ 22 h 159"/>
                <a:gd name="T20" fmla="*/ 137 w 156"/>
                <a:gd name="T21" fmla="*/ 5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159">
                  <a:moveTo>
                    <a:pt x="156" y="0"/>
                  </a:moveTo>
                  <a:cubicBezTo>
                    <a:pt x="148" y="7"/>
                    <a:pt x="143" y="22"/>
                    <a:pt x="139" y="32"/>
                  </a:cubicBezTo>
                  <a:cubicBezTo>
                    <a:pt x="133" y="45"/>
                    <a:pt x="125" y="60"/>
                    <a:pt x="116" y="72"/>
                  </a:cubicBezTo>
                  <a:cubicBezTo>
                    <a:pt x="108" y="84"/>
                    <a:pt x="94" y="95"/>
                    <a:pt x="81" y="102"/>
                  </a:cubicBezTo>
                  <a:cubicBezTo>
                    <a:pt x="70" y="108"/>
                    <a:pt x="60" y="114"/>
                    <a:pt x="49" y="121"/>
                  </a:cubicBezTo>
                  <a:cubicBezTo>
                    <a:pt x="34" y="132"/>
                    <a:pt x="17" y="142"/>
                    <a:pt x="3" y="155"/>
                  </a:cubicBezTo>
                  <a:cubicBezTo>
                    <a:pt x="2" y="156"/>
                    <a:pt x="1" y="158"/>
                    <a:pt x="0" y="159"/>
                  </a:cubicBezTo>
                  <a:cubicBezTo>
                    <a:pt x="31" y="127"/>
                    <a:pt x="80" y="121"/>
                    <a:pt x="109" y="88"/>
                  </a:cubicBezTo>
                  <a:cubicBezTo>
                    <a:pt x="120" y="77"/>
                    <a:pt x="124" y="64"/>
                    <a:pt x="132" y="50"/>
                  </a:cubicBezTo>
                  <a:cubicBezTo>
                    <a:pt x="137" y="42"/>
                    <a:pt x="140" y="33"/>
                    <a:pt x="143" y="24"/>
                  </a:cubicBezTo>
                  <a:cubicBezTo>
                    <a:pt x="145" y="18"/>
                    <a:pt x="146" y="10"/>
                    <a:pt x="150" y="5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6" name="Freeform 766"/>
            <p:cNvSpPr>
              <a:spLocks/>
            </p:cNvSpPr>
            <p:nvPr/>
          </p:nvSpPr>
          <p:spPr bwMode="auto">
            <a:xfrm>
              <a:off x="2646" y="924"/>
              <a:ext cx="23" cy="129"/>
            </a:xfrm>
            <a:custGeom>
              <a:avLst/>
              <a:gdLst>
                <a:gd name="T0" fmla="*/ 14 w 25"/>
                <a:gd name="T1" fmla="*/ 0 h 142"/>
                <a:gd name="T2" fmla="*/ 22 w 25"/>
                <a:gd name="T3" fmla="*/ 56 h 142"/>
                <a:gd name="T4" fmla="*/ 1 w 25"/>
                <a:gd name="T5" fmla="*/ 129 h 142"/>
                <a:gd name="T6" fmla="*/ 12 w 25"/>
                <a:gd name="T7" fmla="*/ 96 h 142"/>
                <a:gd name="T8" fmla="*/ 16 w 25"/>
                <a:gd name="T9" fmla="*/ 58 h 142"/>
                <a:gd name="T10" fmla="*/ 14 w 25"/>
                <a:gd name="T11" fmla="*/ 5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42">
                  <a:moveTo>
                    <a:pt x="15" y="0"/>
                  </a:moveTo>
                  <a:cubicBezTo>
                    <a:pt x="24" y="20"/>
                    <a:pt x="25" y="40"/>
                    <a:pt x="24" y="62"/>
                  </a:cubicBezTo>
                  <a:cubicBezTo>
                    <a:pt x="22" y="92"/>
                    <a:pt x="13" y="116"/>
                    <a:pt x="1" y="142"/>
                  </a:cubicBezTo>
                  <a:cubicBezTo>
                    <a:pt x="0" y="132"/>
                    <a:pt x="11" y="116"/>
                    <a:pt x="13" y="106"/>
                  </a:cubicBezTo>
                  <a:cubicBezTo>
                    <a:pt x="16" y="92"/>
                    <a:pt x="17" y="78"/>
                    <a:pt x="17" y="64"/>
                  </a:cubicBezTo>
                  <a:cubicBezTo>
                    <a:pt x="18" y="55"/>
                    <a:pt x="23" y="8"/>
                    <a:pt x="15" y="6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7" name="Freeform 767"/>
            <p:cNvSpPr>
              <a:spLocks/>
            </p:cNvSpPr>
            <p:nvPr/>
          </p:nvSpPr>
          <p:spPr bwMode="auto">
            <a:xfrm>
              <a:off x="2125" y="1275"/>
              <a:ext cx="32" cy="42"/>
            </a:xfrm>
            <a:custGeom>
              <a:avLst/>
              <a:gdLst>
                <a:gd name="T0" fmla="*/ 7 w 35"/>
                <a:gd name="T1" fmla="*/ 0 h 47"/>
                <a:gd name="T2" fmla="*/ 0 w 35"/>
                <a:gd name="T3" fmla="*/ 35 h 47"/>
                <a:gd name="T4" fmla="*/ 28 w 35"/>
                <a:gd name="T5" fmla="*/ 42 h 47"/>
                <a:gd name="T6" fmla="*/ 10 w 35"/>
                <a:gd name="T7" fmla="*/ 4 h 47"/>
                <a:gd name="T8" fmla="*/ 10 w 35"/>
                <a:gd name="T9" fmla="*/ 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7">
                  <a:moveTo>
                    <a:pt x="8" y="0"/>
                  </a:moveTo>
                  <a:cubicBezTo>
                    <a:pt x="17" y="20"/>
                    <a:pt x="32" y="39"/>
                    <a:pt x="0" y="39"/>
                  </a:cubicBezTo>
                  <a:cubicBezTo>
                    <a:pt x="10" y="39"/>
                    <a:pt x="23" y="42"/>
                    <a:pt x="31" y="47"/>
                  </a:cubicBezTo>
                  <a:cubicBezTo>
                    <a:pt x="35" y="30"/>
                    <a:pt x="18" y="19"/>
                    <a:pt x="11" y="5"/>
                  </a:cubicBezTo>
                  <a:cubicBezTo>
                    <a:pt x="8" y="3"/>
                    <a:pt x="10" y="6"/>
                    <a:pt x="1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8" name="Freeform 768"/>
            <p:cNvSpPr>
              <a:spLocks/>
            </p:cNvSpPr>
            <p:nvPr/>
          </p:nvSpPr>
          <p:spPr bwMode="auto">
            <a:xfrm>
              <a:off x="1993" y="1225"/>
              <a:ext cx="78" cy="16"/>
            </a:xfrm>
            <a:custGeom>
              <a:avLst/>
              <a:gdLst>
                <a:gd name="T0" fmla="*/ 0 w 86"/>
                <a:gd name="T1" fmla="*/ 3 h 18"/>
                <a:gd name="T2" fmla="*/ 5 w 86"/>
                <a:gd name="T3" fmla="*/ 16 h 18"/>
                <a:gd name="T4" fmla="*/ 44 w 86"/>
                <a:gd name="T5" fmla="*/ 6 h 18"/>
                <a:gd name="T6" fmla="*/ 78 w 86"/>
                <a:gd name="T7" fmla="*/ 12 h 18"/>
                <a:gd name="T8" fmla="*/ 43 w 86"/>
                <a:gd name="T9" fmla="*/ 2 h 18"/>
                <a:gd name="T10" fmla="*/ 5 w 86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8">
                  <a:moveTo>
                    <a:pt x="0" y="3"/>
                  </a:moveTo>
                  <a:cubicBezTo>
                    <a:pt x="2" y="8"/>
                    <a:pt x="4" y="13"/>
                    <a:pt x="5" y="18"/>
                  </a:cubicBezTo>
                  <a:cubicBezTo>
                    <a:pt x="17" y="12"/>
                    <a:pt x="34" y="11"/>
                    <a:pt x="48" y="7"/>
                  </a:cubicBezTo>
                  <a:cubicBezTo>
                    <a:pt x="64" y="3"/>
                    <a:pt x="71" y="8"/>
                    <a:pt x="86" y="14"/>
                  </a:cubicBezTo>
                  <a:cubicBezTo>
                    <a:pt x="74" y="0"/>
                    <a:pt x="63" y="0"/>
                    <a:pt x="47" y="2"/>
                  </a:cubicBezTo>
                  <a:cubicBezTo>
                    <a:pt x="34" y="4"/>
                    <a:pt x="18" y="3"/>
                    <a:pt x="5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89" name="Freeform 769"/>
            <p:cNvSpPr>
              <a:spLocks/>
            </p:cNvSpPr>
            <p:nvPr/>
          </p:nvSpPr>
          <p:spPr bwMode="auto">
            <a:xfrm>
              <a:off x="2634" y="914"/>
              <a:ext cx="21" cy="41"/>
            </a:xfrm>
            <a:custGeom>
              <a:avLst/>
              <a:gdLst>
                <a:gd name="T0" fmla="*/ 0 w 23"/>
                <a:gd name="T1" fmla="*/ 1 h 45"/>
                <a:gd name="T2" fmla="*/ 10 w 23"/>
                <a:gd name="T3" fmla="*/ 0 h 45"/>
                <a:gd name="T4" fmla="*/ 20 w 23"/>
                <a:gd name="T5" fmla="*/ 41 h 45"/>
                <a:gd name="T6" fmla="*/ 3 w 23"/>
                <a:gd name="T7" fmla="*/ 3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5">
                  <a:moveTo>
                    <a:pt x="0" y="1"/>
                  </a:moveTo>
                  <a:cubicBezTo>
                    <a:pt x="4" y="5"/>
                    <a:pt x="9" y="6"/>
                    <a:pt x="11" y="0"/>
                  </a:cubicBezTo>
                  <a:cubicBezTo>
                    <a:pt x="16" y="11"/>
                    <a:pt x="23" y="33"/>
                    <a:pt x="22" y="45"/>
                  </a:cubicBezTo>
                  <a:cubicBezTo>
                    <a:pt x="14" y="39"/>
                    <a:pt x="5" y="13"/>
                    <a:pt x="3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0" name="Freeform 770"/>
            <p:cNvSpPr>
              <a:spLocks/>
            </p:cNvSpPr>
            <p:nvPr/>
          </p:nvSpPr>
          <p:spPr bwMode="auto">
            <a:xfrm>
              <a:off x="2751" y="2214"/>
              <a:ext cx="53" cy="85"/>
            </a:xfrm>
            <a:custGeom>
              <a:avLst/>
              <a:gdLst>
                <a:gd name="T0" fmla="*/ 0 w 59"/>
                <a:gd name="T1" fmla="*/ 73 h 93"/>
                <a:gd name="T2" fmla="*/ 11 w 59"/>
                <a:gd name="T3" fmla="*/ 85 h 93"/>
                <a:gd name="T4" fmla="*/ 13 w 59"/>
                <a:gd name="T5" fmla="*/ 79 h 93"/>
                <a:gd name="T6" fmla="*/ 18 w 59"/>
                <a:gd name="T7" fmla="*/ 69 h 93"/>
                <a:gd name="T8" fmla="*/ 31 w 59"/>
                <a:gd name="T9" fmla="*/ 45 h 93"/>
                <a:gd name="T10" fmla="*/ 53 w 59"/>
                <a:gd name="T11" fmla="*/ 0 h 93"/>
                <a:gd name="T12" fmla="*/ 37 w 59"/>
                <a:gd name="T13" fmla="*/ 24 h 93"/>
                <a:gd name="T14" fmla="*/ 24 w 59"/>
                <a:gd name="T15" fmla="*/ 46 h 93"/>
                <a:gd name="T16" fmla="*/ 13 w 59"/>
                <a:gd name="T17" fmla="*/ 60 h 93"/>
                <a:gd name="T18" fmla="*/ 2 w 59"/>
                <a:gd name="T19" fmla="*/ 71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93">
                  <a:moveTo>
                    <a:pt x="0" y="80"/>
                  </a:moveTo>
                  <a:cubicBezTo>
                    <a:pt x="9" y="82"/>
                    <a:pt x="7" y="87"/>
                    <a:pt x="12" y="93"/>
                  </a:cubicBezTo>
                  <a:cubicBezTo>
                    <a:pt x="14" y="91"/>
                    <a:pt x="14" y="88"/>
                    <a:pt x="15" y="86"/>
                  </a:cubicBezTo>
                  <a:cubicBezTo>
                    <a:pt x="16" y="82"/>
                    <a:pt x="18" y="79"/>
                    <a:pt x="20" y="75"/>
                  </a:cubicBezTo>
                  <a:cubicBezTo>
                    <a:pt x="24" y="66"/>
                    <a:pt x="30" y="58"/>
                    <a:pt x="34" y="49"/>
                  </a:cubicBezTo>
                  <a:cubicBezTo>
                    <a:pt x="43" y="33"/>
                    <a:pt x="51" y="16"/>
                    <a:pt x="59" y="0"/>
                  </a:cubicBezTo>
                  <a:cubicBezTo>
                    <a:pt x="51" y="6"/>
                    <a:pt x="46" y="18"/>
                    <a:pt x="41" y="26"/>
                  </a:cubicBezTo>
                  <a:cubicBezTo>
                    <a:pt x="37" y="34"/>
                    <a:pt x="32" y="42"/>
                    <a:pt x="27" y="50"/>
                  </a:cubicBezTo>
                  <a:cubicBezTo>
                    <a:pt x="23" y="56"/>
                    <a:pt x="20" y="61"/>
                    <a:pt x="15" y="66"/>
                  </a:cubicBezTo>
                  <a:cubicBezTo>
                    <a:pt x="12" y="69"/>
                    <a:pt x="7" y="78"/>
                    <a:pt x="2" y="7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1" name="Freeform 771"/>
            <p:cNvSpPr>
              <a:spLocks/>
            </p:cNvSpPr>
            <p:nvPr/>
          </p:nvSpPr>
          <p:spPr bwMode="auto">
            <a:xfrm>
              <a:off x="3188" y="2235"/>
              <a:ext cx="43" cy="51"/>
            </a:xfrm>
            <a:custGeom>
              <a:avLst/>
              <a:gdLst>
                <a:gd name="T0" fmla="*/ 19 w 47"/>
                <a:gd name="T1" fmla="*/ 45 h 56"/>
                <a:gd name="T2" fmla="*/ 33 w 47"/>
                <a:gd name="T3" fmla="*/ 51 h 56"/>
                <a:gd name="T4" fmla="*/ 0 w 47"/>
                <a:gd name="T5" fmla="*/ 0 h 56"/>
                <a:gd name="T6" fmla="*/ 20 w 47"/>
                <a:gd name="T7" fmla="*/ 26 h 56"/>
                <a:gd name="T8" fmla="*/ 23 w 47"/>
                <a:gd name="T9" fmla="*/ 36 h 56"/>
                <a:gd name="T10" fmla="*/ 19 w 47"/>
                <a:gd name="T11" fmla="*/ 44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6">
                  <a:moveTo>
                    <a:pt x="21" y="49"/>
                  </a:moveTo>
                  <a:cubicBezTo>
                    <a:pt x="28" y="42"/>
                    <a:pt x="32" y="56"/>
                    <a:pt x="36" y="56"/>
                  </a:cubicBezTo>
                  <a:cubicBezTo>
                    <a:pt x="47" y="31"/>
                    <a:pt x="16" y="13"/>
                    <a:pt x="0" y="0"/>
                  </a:cubicBezTo>
                  <a:cubicBezTo>
                    <a:pt x="6" y="11"/>
                    <a:pt x="16" y="18"/>
                    <a:pt x="22" y="28"/>
                  </a:cubicBezTo>
                  <a:cubicBezTo>
                    <a:pt x="24" y="32"/>
                    <a:pt x="26" y="35"/>
                    <a:pt x="25" y="39"/>
                  </a:cubicBezTo>
                  <a:cubicBezTo>
                    <a:pt x="24" y="42"/>
                    <a:pt x="18" y="45"/>
                    <a:pt x="21" y="4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2" name="Freeform 772"/>
            <p:cNvSpPr>
              <a:spLocks/>
            </p:cNvSpPr>
            <p:nvPr/>
          </p:nvSpPr>
          <p:spPr bwMode="auto">
            <a:xfrm>
              <a:off x="2153" y="1865"/>
              <a:ext cx="115" cy="44"/>
            </a:xfrm>
            <a:custGeom>
              <a:avLst/>
              <a:gdLst>
                <a:gd name="T0" fmla="*/ 47 w 126"/>
                <a:gd name="T1" fmla="*/ 2 h 48"/>
                <a:gd name="T2" fmla="*/ 22 w 126"/>
                <a:gd name="T3" fmla="*/ 14 h 48"/>
                <a:gd name="T4" fmla="*/ 18 w 126"/>
                <a:gd name="T5" fmla="*/ 24 h 48"/>
                <a:gd name="T6" fmla="*/ 10 w 126"/>
                <a:gd name="T7" fmla="*/ 32 h 48"/>
                <a:gd name="T8" fmla="*/ 20 w 126"/>
                <a:gd name="T9" fmla="*/ 41 h 48"/>
                <a:gd name="T10" fmla="*/ 33 w 126"/>
                <a:gd name="T11" fmla="*/ 34 h 48"/>
                <a:gd name="T12" fmla="*/ 53 w 126"/>
                <a:gd name="T13" fmla="*/ 25 h 48"/>
                <a:gd name="T14" fmla="*/ 88 w 126"/>
                <a:gd name="T15" fmla="*/ 12 h 48"/>
                <a:gd name="T16" fmla="*/ 115 w 126"/>
                <a:gd name="T17" fmla="*/ 6 h 48"/>
                <a:gd name="T18" fmla="*/ 95 w 126"/>
                <a:gd name="T19" fmla="*/ 3 h 48"/>
                <a:gd name="T20" fmla="*/ 74 w 126"/>
                <a:gd name="T21" fmla="*/ 0 h 48"/>
                <a:gd name="T22" fmla="*/ 47 w 126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48">
                  <a:moveTo>
                    <a:pt x="51" y="2"/>
                  </a:moveTo>
                  <a:cubicBezTo>
                    <a:pt x="52" y="16"/>
                    <a:pt x="32" y="25"/>
                    <a:pt x="24" y="15"/>
                  </a:cubicBezTo>
                  <a:cubicBezTo>
                    <a:pt x="22" y="19"/>
                    <a:pt x="22" y="23"/>
                    <a:pt x="20" y="26"/>
                  </a:cubicBezTo>
                  <a:cubicBezTo>
                    <a:pt x="18" y="31"/>
                    <a:pt x="14" y="32"/>
                    <a:pt x="11" y="35"/>
                  </a:cubicBezTo>
                  <a:cubicBezTo>
                    <a:pt x="0" y="43"/>
                    <a:pt x="15" y="48"/>
                    <a:pt x="22" y="45"/>
                  </a:cubicBezTo>
                  <a:cubicBezTo>
                    <a:pt x="27" y="44"/>
                    <a:pt x="32" y="40"/>
                    <a:pt x="36" y="37"/>
                  </a:cubicBezTo>
                  <a:cubicBezTo>
                    <a:pt x="43" y="32"/>
                    <a:pt x="50" y="29"/>
                    <a:pt x="58" y="27"/>
                  </a:cubicBezTo>
                  <a:cubicBezTo>
                    <a:pt x="71" y="23"/>
                    <a:pt x="83" y="18"/>
                    <a:pt x="96" y="13"/>
                  </a:cubicBezTo>
                  <a:cubicBezTo>
                    <a:pt x="106" y="10"/>
                    <a:pt x="116" y="9"/>
                    <a:pt x="126" y="7"/>
                  </a:cubicBezTo>
                  <a:cubicBezTo>
                    <a:pt x="120" y="4"/>
                    <a:pt x="111" y="4"/>
                    <a:pt x="104" y="3"/>
                  </a:cubicBezTo>
                  <a:cubicBezTo>
                    <a:pt x="97" y="2"/>
                    <a:pt x="89" y="0"/>
                    <a:pt x="81" y="0"/>
                  </a:cubicBezTo>
                  <a:cubicBezTo>
                    <a:pt x="71" y="1"/>
                    <a:pt x="62" y="0"/>
                    <a:pt x="52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3" name="Freeform 773"/>
            <p:cNvSpPr>
              <a:spLocks/>
            </p:cNvSpPr>
            <p:nvPr/>
          </p:nvSpPr>
          <p:spPr bwMode="auto">
            <a:xfrm>
              <a:off x="3377" y="1004"/>
              <a:ext cx="84" cy="56"/>
            </a:xfrm>
            <a:custGeom>
              <a:avLst/>
              <a:gdLst>
                <a:gd name="T0" fmla="*/ 0 w 92"/>
                <a:gd name="T1" fmla="*/ 51 h 61"/>
                <a:gd name="T2" fmla="*/ 47 w 92"/>
                <a:gd name="T3" fmla="*/ 16 h 61"/>
                <a:gd name="T4" fmla="*/ 64 w 92"/>
                <a:gd name="T5" fmla="*/ 9 h 61"/>
                <a:gd name="T6" fmla="*/ 69 w 92"/>
                <a:gd name="T7" fmla="*/ 16 h 61"/>
                <a:gd name="T8" fmla="*/ 79 w 92"/>
                <a:gd name="T9" fmla="*/ 14 h 61"/>
                <a:gd name="T10" fmla="*/ 69 w 92"/>
                <a:gd name="T11" fmla="*/ 33 h 61"/>
                <a:gd name="T12" fmla="*/ 56 w 92"/>
                <a:gd name="T13" fmla="*/ 37 h 61"/>
                <a:gd name="T14" fmla="*/ 47 w 92"/>
                <a:gd name="T15" fmla="*/ 46 h 61"/>
                <a:gd name="T16" fmla="*/ 26 w 92"/>
                <a:gd name="T17" fmla="*/ 54 h 61"/>
                <a:gd name="T18" fmla="*/ 1 w 92"/>
                <a:gd name="T19" fmla="*/ 5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61">
                  <a:moveTo>
                    <a:pt x="0" y="56"/>
                  </a:moveTo>
                  <a:cubicBezTo>
                    <a:pt x="20" y="51"/>
                    <a:pt x="38" y="32"/>
                    <a:pt x="52" y="17"/>
                  </a:cubicBezTo>
                  <a:cubicBezTo>
                    <a:pt x="57" y="11"/>
                    <a:pt x="63" y="0"/>
                    <a:pt x="70" y="10"/>
                  </a:cubicBezTo>
                  <a:cubicBezTo>
                    <a:pt x="73" y="14"/>
                    <a:pt x="71" y="15"/>
                    <a:pt x="76" y="17"/>
                  </a:cubicBezTo>
                  <a:cubicBezTo>
                    <a:pt x="79" y="18"/>
                    <a:pt x="83" y="14"/>
                    <a:pt x="87" y="15"/>
                  </a:cubicBezTo>
                  <a:cubicBezTo>
                    <a:pt x="92" y="23"/>
                    <a:pt x="83" y="33"/>
                    <a:pt x="76" y="36"/>
                  </a:cubicBezTo>
                  <a:cubicBezTo>
                    <a:pt x="71" y="38"/>
                    <a:pt x="65" y="37"/>
                    <a:pt x="61" y="40"/>
                  </a:cubicBezTo>
                  <a:cubicBezTo>
                    <a:pt x="56" y="42"/>
                    <a:pt x="55" y="46"/>
                    <a:pt x="52" y="50"/>
                  </a:cubicBezTo>
                  <a:cubicBezTo>
                    <a:pt x="45" y="60"/>
                    <a:pt x="39" y="61"/>
                    <a:pt x="28" y="59"/>
                  </a:cubicBezTo>
                  <a:cubicBezTo>
                    <a:pt x="19" y="58"/>
                    <a:pt x="8" y="57"/>
                    <a:pt x="1" y="5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4" name="Freeform 774"/>
            <p:cNvSpPr>
              <a:spLocks/>
            </p:cNvSpPr>
            <p:nvPr/>
          </p:nvSpPr>
          <p:spPr bwMode="auto">
            <a:xfrm>
              <a:off x="2592" y="784"/>
              <a:ext cx="39" cy="72"/>
            </a:xfrm>
            <a:custGeom>
              <a:avLst/>
              <a:gdLst>
                <a:gd name="T0" fmla="*/ 2 w 43"/>
                <a:gd name="T1" fmla="*/ 7 h 78"/>
                <a:gd name="T2" fmla="*/ 22 w 43"/>
                <a:gd name="T3" fmla="*/ 30 h 78"/>
                <a:gd name="T4" fmla="*/ 39 w 43"/>
                <a:gd name="T5" fmla="*/ 72 h 78"/>
                <a:gd name="T6" fmla="*/ 17 w 43"/>
                <a:gd name="T7" fmla="*/ 28 h 78"/>
                <a:gd name="T8" fmla="*/ 10 w 43"/>
                <a:gd name="T9" fmla="*/ 15 h 78"/>
                <a:gd name="T10" fmla="*/ 2 w 43"/>
                <a:gd name="T11" fmla="*/ 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78">
                  <a:moveTo>
                    <a:pt x="2" y="8"/>
                  </a:moveTo>
                  <a:cubicBezTo>
                    <a:pt x="20" y="0"/>
                    <a:pt x="22" y="20"/>
                    <a:pt x="24" y="33"/>
                  </a:cubicBezTo>
                  <a:cubicBezTo>
                    <a:pt x="28" y="50"/>
                    <a:pt x="35" y="63"/>
                    <a:pt x="43" y="78"/>
                  </a:cubicBezTo>
                  <a:cubicBezTo>
                    <a:pt x="25" y="64"/>
                    <a:pt x="24" y="49"/>
                    <a:pt x="19" y="30"/>
                  </a:cubicBezTo>
                  <a:cubicBezTo>
                    <a:pt x="18" y="25"/>
                    <a:pt x="15" y="19"/>
                    <a:pt x="11" y="16"/>
                  </a:cubicBezTo>
                  <a:cubicBezTo>
                    <a:pt x="7" y="14"/>
                    <a:pt x="0" y="16"/>
                    <a:pt x="2" y="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5" name="Freeform 775"/>
            <p:cNvSpPr>
              <a:spLocks/>
            </p:cNvSpPr>
            <p:nvPr/>
          </p:nvSpPr>
          <p:spPr bwMode="auto">
            <a:xfrm>
              <a:off x="2495" y="1419"/>
              <a:ext cx="187" cy="291"/>
            </a:xfrm>
            <a:custGeom>
              <a:avLst/>
              <a:gdLst>
                <a:gd name="T0" fmla="*/ 102 w 206"/>
                <a:gd name="T1" fmla="*/ 20 h 320"/>
                <a:gd name="T2" fmla="*/ 119 w 206"/>
                <a:gd name="T3" fmla="*/ 181 h 320"/>
                <a:gd name="T4" fmla="*/ 156 w 206"/>
                <a:gd name="T5" fmla="*/ 244 h 320"/>
                <a:gd name="T6" fmla="*/ 187 w 206"/>
                <a:gd name="T7" fmla="*/ 291 h 320"/>
                <a:gd name="T8" fmla="*/ 143 w 206"/>
                <a:gd name="T9" fmla="*/ 264 h 320"/>
                <a:gd name="T10" fmla="*/ 99 w 206"/>
                <a:gd name="T11" fmla="*/ 236 h 320"/>
                <a:gd name="T12" fmla="*/ 49 w 206"/>
                <a:gd name="T13" fmla="*/ 145 h 320"/>
                <a:gd name="T14" fmla="*/ 7 w 206"/>
                <a:gd name="T15" fmla="*/ 43 h 320"/>
                <a:gd name="T16" fmla="*/ 98 w 206"/>
                <a:gd name="T17" fmla="*/ 18 h 320"/>
                <a:gd name="T18" fmla="*/ 99 w 206"/>
                <a:gd name="T19" fmla="*/ 33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320">
                  <a:moveTo>
                    <a:pt x="112" y="22"/>
                  </a:moveTo>
                  <a:cubicBezTo>
                    <a:pt x="84" y="72"/>
                    <a:pt x="108" y="151"/>
                    <a:pt x="131" y="199"/>
                  </a:cubicBezTo>
                  <a:cubicBezTo>
                    <a:pt x="142" y="223"/>
                    <a:pt x="156" y="248"/>
                    <a:pt x="172" y="268"/>
                  </a:cubicBezTo>
                  <a:cubicBezTo>
                    <a:pt x="186" y="286"/>
                    <a:pt x="206" y="297"/>
                    <a:pt x="206" y="320"/>
                  </a:cubicBezTo>
                  <a:cubicBezTo>
                    <a:pt x="187" y="320"/>
                    <a:pt x="171" y="302"/>
                    <a:pt x="157" y="290"/>
                  </a:cubicBezTo>
                  <a:cubicBezTo>
                    <a:pt x="141" y="275"/>
                    <a:pt x="127" y="269"/>
                    <a:pt x="109" y="259"/>
                  </a:cubicBezTo>
                  <a:cubicBezTo>
                    <a:pt x="68" y="236"/>
                    <a:pt x="69" y="200"/>
                    <a:pt x="54" y="159"/>
                  </a:cubicBezTo>
                  <a:cubicBezTo>
                    <a:pt x="43" y="125"/>
                    <a:pt x="0" y="85"/>
                    <a:pt x="8" y="47"/>
                  </a:cubicBezTo>
                  <a:cubicBezTo>
                    <a:pt x="18" y="0"/>
                    <a:pt x="77" y="12"/>
                    <a:pt x="108" y="20"/>
                  </a:cubicBezTo>
                  <a:cubicBezTo>
                    <a:pt x="109" y="25"/>
                    <a:pt x="110" y="31"/>
                    <a:pt x="109" y="36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6" name="Freeform 776"/>
            <p:cNvSpPr>
              <a:spLocks/>
            </p:cNvSpPr>
            <p:nvPr/>
          </p:nvSpPr>
          <p:spPr bwMode="auto">
            <a:xfrm>
              <a:off x="3034" y="1426"/>
              <a:ext cx="204" cy="355"/>
            </a:xfrm>
            <a:custGeom>
              <a:avLst/>
              <a:gdLst>
                <a:gd name="T0" fmla="*/ 61 w 225"/>
                <a:gd name="T1" fmla="*/ 28 h 390"/>
                <a:gd name="T2" fmla="*/ 119 w 225"/>
                <a:gd name="T3" fmla="*/ 103 h 390"/>
                <a:gd name="T4" fmla="*/ 165 w 225"/>
                <a:gd name="T5" fmla="*/ 147 h 390"/>
                <a:gd name="T6" fmla="*/ 189 w 225"/>
                <a:gd name="T7" fmla="*/ 269 h 390"/>
                <a:gd name="T8" fmla="*/ 145 w 225"/>
                <a:gd name="T9" fmla="*/ 328 h 390"/>
                <a:gd name="T10" fmla="*/ 80 w 225"/>
                <a:gd name="T11" fmla="*/ 346 h 390"/>
                <a:gd name="T12" fmla="*/ 92 w 225"/>
                <a:gd name="T13" fmla="*/ 277 h 390"/>
                <a:gd name="T14" fmla="*/ 93 w 225"/>
                <a:gd name="T15" fmla="*/ 203 h 390"/>
                <a:gd name="T16" fmla="*/ 18 w 225"/>
                <a:gd name="T17" fmla="*/ 52 h 390"/>
                <a:gd name="T18" fmla="*/ 26 w 225"/>
                <a:gd name="T19" fmla="*/ 1 h 390"/>
                <a:gd name="T20" fmla="*/ 66 w 225"/>
                <a:gd name="T21" fmla="*/ 28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390">
                  <a:moveTo>
                    <a:pt x="67" y="31"/>
                  </a:moveTo>
                  <a:cubicBezTo>
                    <a:pt x="92" y="54"/>
                    <a:pt x="108" y="87"/>
                    <a:pt x="131" y="113"/>
                  </a:cubicBezTo>
                  <a:cubicBezTo>
                    <a:pt x="146" y="131"/>
                    <a:pt x="169" y="142"/>
                    <a:pt x="182" y="162"/>
                  </a:cubicBezTo>
                  <a:cubicBezTo>
                    <a:pt x="204" y="196"/>
                    <a:pt x="225" y="264"/>
                    <a:pt x="209" y="296"/>
                  </a:cubicBezTo>
                  <a:cubicBezTo>
                    <a:pt x="197" y="318"/>
                    <a:pt x="179" y="345"/>
                    <a:pt x="160" y="360"/>
                  </a:cubicBezTo>
                  <a:cubicBezTo>
                    <a:pt x="147" y="371"/>
                    <a:pt x="105" y="390"/>
                    <a:pt x="88" y="380"/>
                  </a:cubicBezTo>
                  <a:cubicBezTo>
                    <a:pt x="61" y="364"/>
                    <a:pt x="95" y="322"/>
                    <a:pt x="102" y="304"/>
                  </a:cubicBezTo>
                  <a:cubicBezTo>
                    <a:pt x="113" y="276"/>
                    <a:pt x="110" y="252"/>
                    <a:pt x="103" y="223"/>
                  </a:cubicBezTo>
                  <a:cubicBezTo>
                    <a:pt x="88" y="163"/>
                    <a:pt x="44" y="113"/>
                    <a:pt x="20" y="57"/>
                  </a:cubicBezTo>
                  <a:cubicBezTo>
                    <a:pt x="13" y="39"/>
                    <a:pt x="0" y="3"/>
                    <a:pt x="29" y="1"/>
                  </a:cubicBezTo>
                  <a:cubicBezTo>
                    <a:pt x="41" y="0"/>
                    <a:pt x="65" y="21"/>
                    <a:pt x="73" y="31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97" name="Freeform 777"/>
            <p:cNvSpPr>
              <a:spLocks/>
            </p:cNvSpPr>
            <p:nvPr/>
          </p:nvSpPr>
          <p:spPr bwMode="auto">
            <a:xfrm>
              <a:off x="2773" y="1288"/>
              <a:ext cx="183" cy="191"/>
            </a:xfrm>
            <a:custGeom>
              <a:avLst/>
              <a:gdLst>
                <a:gd name="T0" fmla="*/ 140 w 201"/>
                <a:gd name="T1" fmla="*/ 27 h 209"/>
                <a:gd name="T2" fmla="*/ 72 w 201"/>
                <a:gd name="T3" fmla="*/ 80 h 209"/>
                <a:gd name="T4" fmla="*/ 59 w 201"/>
                <a:gd name="T5" fmla="*/ 190 h 209"/>
                <a:gd name="T6" fmla="*/ 110 w 201"/>
                <a:gd name="T7" fmla="*/ 140 h 209"/>
                <a:gd name="T8" fmla="*/ 162 w 201"/>
                <a:gd name="T9" fmla="*/ 93 h 209"/>
                <a:gd name="T10" fmla="*/ 137 w 201"/>
                <a:gd name="T11" fmla="*/ 2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" h="209">
                  <a:moveTo>
                    <a:pt x="154" y="29"/>
                  </a:moveTo>
                  <a:cubicBezTo>
                    <a:pt x="94" y="0"/>
                    <a:pt x="94" y="41"/>
                    <a:pt x="79" y="88"/>
                  </a:cubicBezTo>
                  <a:cubicBezTo>
                    <a:pt x="72" y="111"/>
                    <a:pt x="0" y="206"/>
                    <a:pt x="65" y="208"/>
                  </a:cubicBezTo>
                  <a:cubicBezTo>
                    <a:pt x="91" y="209"/>
                    <a:pt x="106" y="169"/>
                    <a:pt x="121" y="153"/>
                  </a:cubicBezTo>
                  <a:cubicBezTo>
                    <a:pt x="137" y="135"/>
                    <a:pt x="164" y="121"/>
                    <a:pt x="178" y="102"/>
                  </a:cubicBezTo>
                  <a:cubicBezTo>
                    <a:pt x="201" y="70"/>
                    <a:pt x="172" y="48"/>
                    <a:pt x="150" y="28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grpSp>
        <p:nvGrpSpPr>
          <p:cNvPr id="518" name="Group 718"/>
          <p:cNvGrpSpPr>
            <a:grpSpLocks noChangeAspect="1"/>
          </p:cNvGrpSpPr>
          <p:nvPr/>
        </p:nvGrpSpPr>
        <p:grpSpPr bwMode="auto">
          <a:xfrm>
            <a:off x="2299337" y="4518965"/>
            <a:ext cx="297296" cy="256332"/>
            <a:chOff x="1863" y="771"/>
            <a:chExt cx="1884" cy="1624"/>
          </a:xfrm>
        </p:grpSpPr>
        <p:sp>
          <p:nvSpPr>
            <p:cNvPr id="580" name="Freeform 719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solidFill>
              <a:srgbClr val="B5D281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1" name="Freeform 720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2" name="Freeform 721"/>
            <p:cNvSpPr>
              <a:spLocks/>
            </p:cNvSpPr>
            <p:nvPr/>
          </p:nvSpPr>
          <p:spPr bwMode="auto">
            <a:xfrm>
              <a:off x="2556" y="778"/>
              <a:ext cx="92" cy="132"/>
            </a:xfrm>
            <a:custGeom>
              <a:avLst/>
              <a:gdLst>
                <a:gd name="T0" fmla="*/ 9 w 101"/>
                <a:gd name="T1" fmla="*/ 8 h 145"/>
                <a:gd name="T2" fmla="*/ 11 w 101"/>
                <a:gd name="T3" fmla="*/ 49 h 145"/>
                <a:gd name="T4" fmla="*/ 16 w 101"/>
                <a:gd name="T5" fmla="*/ 86 h 145"/>
                <a:gd name="T6" fmla="*/ 52 w 101"/>
                <a:gd name="T7" fmla="*/ 106 h 145"/>
                <a:gd name="T8" fmla="*/ 72 w 101"/>
                <a:gd name="T9" fmla="*/ 118 h 145"/>
                <a:gd name="T10" fmla="*/ 86 w 101"/>
                <a:gd name="T11" fmla="*/ 132 h 145"/>
                <a:gd name="T12" fmla="*/ 59 w 101"/>
                <a:gd name="T13" fmla="*/ 93 h 145"/>
                <a:gd name="T14" fmla="*/ 35 w 101"/>
                <a:gd name="T15" fmla="*/ 51 h 145"/>
                <a:gd name="T16" fmla="*/ 29 w 101"/>
                <a:gd name="T17" fmla="*/ 13 h 145"/>
                <a:gd name="T18" fmla="*/ 8 w 101"/>
                <a:gd name="T19" fmla="*/ 1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5">
                  <a:moveTo>
                    <a:pt x="10" y="9"/>
                  </a:moveTo>
                  <a:cubicBezTo>
                    <a:pt x="15" y="29"/>
                    <a:pt x="21" y="34"/>
                    <a:pt x="12" y="54"/>
                  </a:cubicBezTo>
                  <a:cubicBezTo>
                    <a:pt x="4" y="69"/>
                    <a:pt x="3" y="84"/>
                    <a:pt x="18" y="95"/>
                  </a:cubicBezTo>
                  <a:cubicBezTo>
                    <a:pt x="29" y="104"/>
                    <a:pt x="44" y="109"/>
                    <a:pt x="57" y="116"/>
                  </a:cubicBezTo>
                  <a:cubicBezTo>
                    <a:pt x="65" y="119"/>
                    <a:pt x="72" y="123"/>
                    <a:pt x="79" y="130"/>
                  </a:cubicBezTo>
                  <a:cubicBezTo>
                    <a:pt x="84" y="135"/>
                    <a:pt x="88" y="144"/>
                    <a:pt x="94" y="145"/>
                  </a:cubicBezTo>
                  <a:cubicBezTo>
                    <a:pt x="101" y="133"/>
                    <a:pt x="73" y="109"/>
                    <a:pt x="65" y="102"/>
                  </a:cubicBezTo>
                  <a:cubicBezTo>
                    <a:pt x="52" y="89"/>
                    <a:pt x="40" y="75"/>
                    <a:pt x="38" y="56"/>
                  </a:cubicBezTo>
                  <a:cubicBezTo>
                    <a:pt x="37" y="42"/>
                    <a:pt x="39" y="27"/>
                    <a:pt x="32" y="14"/>
                  </a:cubicBezTo>
                  <a:cubicBezTo>
                    <a:pt x="25" y="2"/>
                    <a:pt x="0" y="0"/>
                    <a:pt x="9" y="1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3" name="Freeform 722"/>
            <p:cNvSpPr>
              <a:spLocks/>
            </p:cNvSpPr>
            <p:nvPr/>
          </p:nvSpPr>
          <p:spPr bwMode="auto">
            <a:xfrm>
              <a:off x="2561" y="1036"/>
              <a:ext cx="79" cy="192"/>
            </a:xfrm>
            <a:custGeom>
              <a:avLst/>
              <a:gdLst>
                <a:gd name="T0" fmla="*/ 2 w 87"/>
                <a:gd name="T1" fmla="*/ 0 h 211"/>
                <a:gd name="T2" fmla="*/ 10 w 87"/>
                <a:gd name="T3" fmla="*/ 45 h 211"/>
                <a:gd name="T4" fmla="*/ 36 w 87"/>
                <a:gd name="T5" fmla="*/ 87 h 211"/>
                <a:gd name="T6" fmla="*/ 79 w 87"/>
                <a:gd name="T7" fmla="*/ 192 h 211"/>
                <a:gd name="T8" fmla="*/ 56 w 87"/>
                <a:gd name="T9" fmla="*/ 126 h 211"/>
                <a:gd name="T10" fmla="*/ 43 w 87"/>
                <a:gd name="T11" fmla="*/ 78 h 211"/>
                <a:gd name="T12" fmla="*/ 0 w 87"/>
                <a:gd name="T13" fmla="*/ 9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11">
                  <a:moveTo>
                    <a:pt x="2" y="0"/>
                  </a:moveTo>
                  <a:cubicBezTo>
                    <a:pt x="2" y="19"/>
                    <a:pt x="0" y="33"/>
                    <a:pt x="11" y="50"/>
                  </a:cubicBezTo>
                  <a:cubicBezTo>
                    <a:pt x="22" y="65"/>
                    <a:pt x="33" y="77"/>
                    <a:pt x="40" y="96"/>
                  </a:cubicBezTo>
                  <a:cubicBezTo>
                    <a:pt x="55" y="138"/>
                    <a:pt x="53" y="178"/>
                    <a:pt x="87" y="211"/>
                  </a:cubicBezTo>
                  <a:cubicBezTo>
                    <a:pt x="79" y="186"/>
                    <a:pt x="68" y="164"/>
                    <a:pt x="62" y="138"/>
                  </a:cubicBezTo>
                  <a:cubicBezTo>
                    <a:pt x="58" y="121"/>
                    <a:pt x="54" y="101"/>
                    <a:pt x="47" y="86"/>
                  </a:cubicBezTo>
                  <a:cubicBezTo>
                    <a:pt x="36" y="61"/>
                    <a:pt x="0" y="38"/>
                    <a:pt x="0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4" name="Freeform 723"/>
            <p:cNvSpPr>
              <a:spLocks/>
            </p:cNvSpPr>
            <p:nvPr/>
          </p:nvSpPr>
          <p:spPr bwMode="auto">
            <a:xfrm>
              <a:off x="2643" y="1067"/>
              <a:ext cx="20" cy="24"/>
            </a:xfrm>
            <a:custGeom>
              <a:avLst/>
              <a:gdLst>
                <a:gd name="T0" fmla="*/ 4 w 22"/>
                <a:gd name="T1" fmla="*/ 0 h 27"/>
                <a:gd name="T2" fmla="*/ 20 w 22"/>
                <a:gd name="T3" fmla="*/ 19 h 27"/>
                <a:gd name="T4" fmla="*/ 6 w 22"/>
                <a:gd name="T5" fmla="*/ 24 h 27"/>
                <a:gd name="T6" fmla="*/ 2 w 22"/>
                <a:gd name="T7" fmla="*/ 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7">
                  <a:moveTo>
                    <a:pt x="4" y="0"/>
                  </a:moveTo>
                  <a:cubicBezTo>
                    <a:pt x="2" y="13"/>
                    <a:pt x="9" y="23"/>
                    <a:pt x="22" y="21"/>
                  </a:cubicBezTo>
                  <a:cubicBezTo>
                    <a:pt x="20" y="22"/>
                    <a:pt x="12" y="24"/>
                    <a:pt x="7" y="27"/>
                  </a:cubicBezTo>
                  <a:cubicBezTo>
                    <a:pt x="0" y="23"/>
                    <a:pt x="1" y="15"/>
                    <a:pt x="2" y="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5" name="Freeform 724"/>
            <p:cNvSpPr>
              <a:spLocks/>
            </p:cNvSpPr>
            <p:nvPr/>
          </p:nvSpPr>
          <p:spPr bwMode="auto">
            <a:xfrm>
              <a:off x="2277" y="1328"/>
              <a:ext cx="30" cy="46"/>
            </a:xfrm>
            <a:custGeom>
              <a:avLst/>
              <a:gdLst>
                <a:gd name="T0" fmla="*/ 0 w 33"/>
                <a:gd name="T1" fmla="*/ 37 h 50"/>
                <a:gd name="T2" fmla="*/ 23 w 33"/>
                <a:gd name="T3" fmla="*/ 0 h 50"/>
                <a:gd name="T4" fmla="*/ 5 w 33"/>
                <a:gd name="T5" fmla="*/ 3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0">
                  <a:moveTo>
                    <a:pt x="0" y="40"/>
                  </a:moveTo>
                  <a:cubicBezTo>
                    <a:pt x="23" y="50"/>
                    <a:pt x="27" y="13"/>
                    <a:pt x="25" y="0"/>
                  </a:cubicBezTo>
                  <a:cubicBezTo>
                    <a:pt x="33" y="20"/>
                    <a:pt x="33" y="44"/>
                    <a:pt x="5" y="4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6" name="Freeform 725"/>
            <p:cNvSpPr>
              <a:spLocks/>
            </p:cNvSpPr>
            <p:nvPr/>
          </p:nvSpPr>
          <p:spPr bwMode="auto">
            <a:xfrm>
              <a:off x="1925" y="1155"/>
              <a:ext cx="83" cy="105"/>
            </a:xfrm>
            <a:custGeom>
              <a:avLst/>
              <a:gdLst>
                <a:gd name="T0" fmla="*/ 51 w 92"/>
                <a:gd name="T1" fmla="*/ 16 h 115"/>
                <a:gd name="T2" fmla="*/ 16 w 92"/>
                <a:gd name="T3" fmla="*/ 37 h 115"/>
                <a:gd name="T4" fmla="*/ 1 w 92"/>
                <a:gd name="T5" fmla="*/ 50 h 115"/>
                <a:gd name="T6" fmla="*/ 23 w 92"/>
                <a:gd name="T7" fmla="*/ 63 h 115"/>
                <a:gd name="T8" fmla="*/ 64 w 92"/>
                <a:gd name="T9" fmla="*/ 86 h 115"/>
                <a:gd name="T10" fmla="*/ 62 w 92"/>
                <a:gd name="T11" fmla="*/ 55 h 115"/>
                <a:gd name="T12" fmla="*/ 80 w 92"/>
                <a:gd name="T13" fmla="*/ 44 h 115"/>
                <a:gd name="T14" fmla="*/ 62 w 92"/>
                <a:gd name="T15" fmla="*/ 27 h 115"/>
                <a:gd name="T16" fmla="*/ 51 w 92"/>
                <a:gd name="T17" fmla="*/ 1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115">
                  <a:moveTo>
                    <a:pt x="56" y="17"/>
                  </a:moveTo>
                  <a:cubicBezTo>
                    <a:pt x="31" y="0"/>
                    <a:pt x="30" y="28"/>
                    <a:pt x="18" y="40"/>
                  </a:cubicBezTo>
                  <a:cubicBezTo>
                    <a:pt x="13" y="44"/>
                    <a:pt x="2" y="50"/>
                    <a:pt x="1" y="55"/>
                  </a:cubicBezTo>
                  <a:cubicBezTo>
                    <a:pt x="0" y="66"/>
                    <a:pt x="18" y="66"/>
                    <a:pt x="26" y="69"/>
                  </a:cubicBezTo>
                  <a:cubicBezTo>
                    <a:pt x="34" y="73"/>
                    <a:pt x="65" y="115"/>
                    <a:pt x="71" y="94"/>
                  </a:cubicBezTo>
                  <a:cubicBezTo>
                    <a:pt x="73" y="83"/>
                    <a:pt x="56" y="72"/>
                    <a:pt x="69" y="60"/>
                  </a:cubicBezTo>
                  <a:cubicBezTo>
                    <a:pt x="76" y="54"/>
                    <a:pt x="92" y="60"/>
                    <a:pt x="89" y="48"/>
                  </a:cubicBezTo>
                  <a:cubicBezTo>
                    <a:pt x="88" y="42"/>
                    <a:pt x="74" y="34"/>
                    <a:pt x="69" y="30"/>
                  </a:cubicBezTo>
                  <a:cubicBezTo>
                    <a:pt x="64" y="25"/>
                    <a:pt x="63" y="19"/>
                    <a:pt x="56" y="1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7" name="Freeform 726"/>
            <p:cNvSpPr>
              <a:spLocks/>
            </p:cNvSpPr>
            <p:nvPr/>
          </p:nvSpPr>
          <p:spPr bwMode="auto">
            <a:xfrm>
              <a:off x="2017" y="1314"/>
              <a:ext cx="56" cy="71"/>
            </a:xfrm>
            <a:custGeom>
              <a:avLst/>
              <a:gdLst>
                <a:gd name="T0" fmla="*/ 4 w 62"/>
                <a:gd name="T1" fmla="*/ 70 h 78"/>
                <a:gd name="T2" fmla="*/ 31 w 62"/>
                <a:gd name="T3" fmla="*/ 37 h 78"/>
                <a:gd name="T4" fmla="*/ 56 w 62"/>
                <a:gd name="T5" fmla="*/ 0 h 78"/>
                <a:gd name="T6" fmla="*/ 25 w 62"/>
                <a:gd name="T7" fmla="*/ 32 h 78"/>
                <a:gd name="T8" fmla="*/ 0 w 62"/>
                <a:gd name="T9" fmla="*/ 7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8">
                  <a:moveTo>
                    <a:pt x="4" y="77"/>
                  </a:moveTo>
                  <a:cubicBezTo>
                    <a:pt x="17" y="78"/>
                    <a:pt x="29" y="51"/>
                    <a:pt x="34" y="41"/>
                  </a:cubicBezTo>
                  <a:cubicBezTo>
                    <a:pt x="41" y="24"/>
                    <a:pt x="46" y="11"/>
                    <a:pt x="62" y="0"/>
                  </a:cubicBezTo>
                  <a:cubicBezTo>
                    <a:pt x="50" y="12"/>
                    <a:pt x="37" y="18"/>
                    <a:pt x="28" y="35"/>
                  </a:cubicBezTo>
                  <a:cubicBezTo>
                    <a:pt x="20" y="51"/>
                    <a:pt x="12" y="66"/>
                    <a:pt x="0" y="7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8" name="Freeform 727"/>
            <p:cNvSpPr>
              <a:spLocks/>
            </p:cNvSpPr>
            <p:nvPr/>
          </p:nvSpPr>
          <p:spPr bwMode="auto">
            <a:xfrm>
              <a:off x="3367" y="978"/>
              <a:ext cx="103" cy="74"/>
            </a:xfrm>
            <a:custGeom>
              <a:avLst/>
              <a:gdLst>
                <a:gd name="T0" fmla="*/ 99 w 113"/>
                <a:gd name="T1" fmla="*/ 31 h 82"/>
                <a:gd name="T2" fmla="*/ 97 w 113"/>
                <a:gd name="T3" fmla="*/ 23 h 82"/>
                <a:gd name="T4" fmla="*/ 87 w 113"/>
                <a:gd name="T5" fmla="*/ 27 h 82"/>
                <a:gd name="T6" fmla="*/ 72 w 113"/>
                <a:gd name="T7" fmla="*/ 5 h 82"/>
                <a:gd name="T8" fmla="*/ 43 w 113"/>
                <a:gd name="T9" fmla="*/ 23 h 82"/>
                <a:gd name="T10" fmla="*/ 25 w 113"/>
                <a:gd name="T11" fmla="*/ 58 h 82"/>
                <a:gd name="T12" fmla="*/ 0 w 113"/>
                <a:gd name="T13" fmla="*/ 74 h 82"/>
                <a:gd name="T14" fmla="*/ 57 w 113"/>
                <a:gd name="T15" fmla="*/ 32 h 82"/>
                <a:gd name="T16" fmla="*/ 81 w 113"/>
                <a:gd name="T17" fmla="*/ 39 h 82"/>
                <a:gd name="T18" fmla="*/ 99 w 113"/>
                <a:gd name="T19" fmla="*/ 29 h 82"/>
                <a:gd name="T20" fmla="*/ 99 w 113"/>
                <a:gd name="T21" fmla="*/ 32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82">
                  <a:moveTo>
                    <a:pt x="109" y="34"/>
                  </a:moveTo>
                  <a:cubicBezTo>
                    <a:pt x="113" y="31"/>
                    <a:pt x="110" y="27"/>
                    <a:pt x="106" y="26"/>
                  </a:cubicBezTo>
                  <a:cubicBezTo>
                    <a:pt x="102" y="25"/>
                    <a:pt x="98" y="28"/>
                    <a:pt x="95" y="30"/>
                  </a:cubicBezTo>
                  <a:cubicBezTo>
                    <a:pt x="92" y="20"/>
                    <a:pt x="90" y="11"/>
                    <a:pt x="79" y="6"/>
                  </a:cubicBezTo>
                  <a:cubicBezTo>
                    <a:pt x="64" y="0"/>
                    <a:pt x="54" y="12"/>
                    <a:pt x="47" y="26"/>
                  </a:cubicBezTo>
                  <a:cubicBezTo>
                    <a:pt x="41" y="39"/>
                    <a:pt x="36" y="53"/>
                    <a:pt x="27" y="64"/>
                  </a:cubicBezTo>
                  <a:cubicBezTo>
                    <a:pt x="20" y="74"/>
                    <a:pt x="9" y="78"/>
                    <a:pt x="0" y="82"/>
                  </a:cubicBezTo>
                  <a:cubicBezTo>
                    <a:pt x="25" y="81"/>
                    <a:pt x="46" y="54"/>
                    <a:pt x="62" y="36"/>
                  </a:cubicBezTo>
                  <a:cubicBezTo>
                    <a:pt x="72" y="25"/>
                    <a:pt x="94" y="20"/>
                    <a:pt x="89" y="43"/>
                  </a:cubicBezTo>
                  <a:cubicBezTo>
                    <a:pt x="97" y="41"/>
                    <a:pt x="100" y="33"/>
                    <a:pt x="109" y="32"/>
                  </a:cubicBezTo>
                  <a:cubicBezTo>
                    <a:pt x="109" y="33"/>
                    <a:pt x="109" y="34"/>
                    <a:pt x="109" y="3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9" name="Freeform 728"/>
            <p:cNvSpPr>
              <a:spLocks/>
            </p:cNvSpPr>
            <p:nvPr/>
          </p:nvSpPr>
          <p:spPr bwMode="auto">
            <a:xfrm>
              <a:off x="3185" y="1031"/>
              <a:ext cx="24" cy="35"/>
            </a:xfrm>
            <a:custGeom>
              <a:avLst/>
              <a:gdLst>
                <a:gd name="T0" fmla="*/ 9 w 27"/>
                <a:gd name="T1" fmla="*/ 0 h 38"/>
                <a:gd name="T2" fmla="*/ 8 w 27"/>
                <a:gd name="T3" fmla="*/ 23 h 38"/>
                <a:gd name="T4" fmla="*/ 24 w 27"/>
                <a:gd name="T5" fmla="*/ 34 h 38"/>
                <a:gd name="T6" fmla="*/ 3 w 27"/>
                <a:gd name="T7" fmla="*/ 26 h 38"/>
                <a:gd name="T8" fmla="*/ 8 w 27"/>
                <a:gd name="T9" fmla="*/ 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10" y="0"/>
                  </a:moveTo>
                  <a:cubicBezTo>
                    <a:pt x="10" y="9"/>
                    <a:pt x="5" y="16"/>
                    <a:pt x="9" y="25"/>
                  </a:cubicBezTo>
                  <a:cubicBezTo>
                    <a:pt x="12" y="33"/>
                    <a:pt x="20" y="33"/>
                    <a:pt x="27" y="37"/>
                  </a:cubicBezTo>
                  <a:cubicBezTo>
                    <a:pt x="19" y="38"/>
                    <a:pt x="7" y="36"/>
                    <a:pt x="3" y="28"/>
                  </a:cubicBezTo>
                  <a:cubicBezTo>
                    <a:pt x="0" y="21"/>
                    <a:pt x="5" y="10"/>
                    <a:pt x="9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0" name="Freeform 729"/>
            <p:cNvSpPr>
              <a:spLocks/>
            </p:cNvSpPr>
            <p:nvPr/>
          </p:nvSpPr>
          <p:spPr bwMode="auto">
            <a:xfrm>
              <a:off x="3108" y="1117"/>
              <a:ext cx="20" cy="36"/>
            </a:xfrm>
            <a:custGeom>
              <a:avLst/>
              <a:gdLst>
                <a:gd name="T0" fmla="*/ 18 w 22"/>
                <a:gd name="T1" fmla="*/ 0 h 40"/>
                <a:gd name="T2" fmla="*/ 20 w 22"/>
                <a:gd name="T3" fmla="*/ 36 h 40"/>
                <a:gd name="T4" fmla="*/ 2 w 22"/>
                <a:gd name="T5" fmla="*/ 22 h 40"/>
                <a:gd name="T6" fmla="*/ 15 w 22"/>
                <a:gd name="T7" fmla="*/ 5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0">
                  <a:moveTo>
                    <a:pt x="20" y="0"/>
                  </a:moveTo>
                  <a:cubicBezTo>
                    <a:pt x="9" y="14"/>
                    <a:pt x="4" y="29"/>
                    <a:pt x="22" y="40"/>
                  </a:cubicBezTo>
                  <a:cubicBezTo>
                    <a:pt x="14" y="38"/>
                    <a:pt x="5" y="33"/>
                    <a:pt x="2" y="24"/>
                  </a:cubicBezTo>
                  <a:cubicBezTo>
                    <a:pt x="0" y="14"/>
                    <a:pt x="9" y="9"/>
                    <a:pt x="16" y="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1" name="Freeform 730"/>
            <p:cNvSpPr>
              <a:spLocks/>
            </p:cNvSpPr>
            <p:nvPr/>
          </p:nvSpPr>
          <p:spPr bwMode="auto">
            <a:xfrm>
              <a:off x="3521" y="1617"/>
              <a:ext cx="74" cy="128"/>
            </a:xfrm>
            <a:custGeom>
              <a:avLst/>
              <a:gdLst>
                <a:gd name="T0" fmla="*/ 0 w 81"/>
                <a:gd name="T1" fmla="*/ 0 h 140"/>
                <a:gd name="T2" fmla="*/ 9 w 81"/>
                <a:gd name="T3" fmla="*/ 38 h 140"/>
                <a:gd name="T4" fmla="*/ 39 w 81"/>
                <a:gd name="T5" fmla="*/ 64 h 140"/>
                <a:gd name="T6" fmla="*/ 73 w 81"/>
                <a:gd name="T7" fmla="*/ 128 h 140"/>
                <a:gd name="T8" fmla="*/ 69 w 81"/>
                <a:gd name="T9" fmla="*/ 105 h 140"/>
                <a:gd name="T10" fmla="*/ 62 w 81"/>
                <a:gd name="T11" fmla="*/ 83 h 140"/>
                <a:gd name="T12" fmla="*/ 35 w 81"/>
                <a:gd name="T13" fmla="*/ 49 h 140"/>
                <a:gd name="T14" fmla="*/ 10 w 81"/>
                <a:gd name="T15" fmla="*/ 26 h 140"/>
                <a:gd name="T16" fmla="*/ 0 w 81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140">
                  <a:moveTo>
                    <a:pt x="0" y="0"/>
                  </a:moveTo>
                  <a:cubicBezTo>
                    <a:pt x="1" y="14"/>
                    <a:pt x="1" y="30"/>
                    <a:pt x="10" y="42"/>
                  </a:cubicBezTo>
                  <a:cubicBezTo>
                    <a:pt x="19" y="53"/>
                    <a:pt x="34" y="59"/>
                    <a:pt x="43" y="70"/>
                  </a:cubicBezTo>
                  <a:cubicBezTo>
                    <a:pt x="60" y="91"/>
                    <a:pt x="73" y="114"/>
                    <a:pt x="80" y="140"/>
                  </a:cubicBezTo>
                  <a:cubicBezTo>
                    <a:pt x="81" y="133"/>
                    <a:pt x="77" y="123"/>
                    <a:pt x="75" y="115"/>
                  </a:cubicBezTo>
                  <a:cubicBezTo>
                    <a:pt x="74" y="107"/>
                    <a:pt x="72" y="99"/>
                    <a:pt x="68" y="91"/>
                  </a:cubicBezTo>
                  <a:cubicBezTo>
                    <a:pt x="63" y="78"/>
                    <a:pt x="49" y="63"/>
                    <a:pt x="38" y="54"/>
                  </a:cubicBezTo>
                  <a:cubicBezTo>
                    <a:pt x="29" y="45"/>
                    <a:pt x="17" y="40"/>
                    <a:pt x="11" y="28"/>
                  </a:cubicBezTo>
                  <a:cubicBezTo>
                    <a:pt x="6" y="20"/>
                    <a:pt x="2" y="9"/>
                    <a:pt x="0" y="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2" name="Freeform 731"/>
            <p:cNvSpPr>
              <a:spLocks/>
            </p:cNvSpPr>
            <p:nvPr/>
          </p:nvSpPr>
          <p:spPr bwMode="auto">
            <a:xfrm>
              <a:off x="2993" y="1165"/>
              <a:ext cx="80" cy="128"/>
            </a:xfrm>
            <a:custGeom>
              <a:avLst/>
              <a:gdLst>
                <a:gd name="T0" fmla="*/ 80 w 88"/>
                <a:gd name="T1" fmla="*/ 0 h 140"/>
                <a:gd name="T2" fmla="*/ 56 w 88"/>
                <a:gd name="T3" fmla="*/ 26 h 140"/>
                <a:gd name="T4" fmla="*/ 45 w 88"/>
                <a:gd name="T5" fmla="*/ 63 h 140"/>
                <a:gd name="T6" fmla="*/ 31 w 88"/>
                <a:gd name="T7" fmla="*/ 101 h 140"/>
                <a:gd name="T8" fmla="*/ 0 w 88"/>
                <a:gd name="T9" fmla="*/ 128 h 140"/>
                <a:gd name="T10" fmla="*/ 35 w 88"/>
                <a:gd name="T11" fmla="*/ 45 h 140"/>
                <a:gd name="T12" fmla="*/ 55 w 88"/>
                <a:gd name="T13" fmla="*/ 15 h 140"/>
                <a:gd name="T14" fmla="*/ 78 w 88"/>
                <a:gd name="T15" fmla="*/ 1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140">
                  <a:moveTo>
                    <a:pt x="88" y="0"/>
                  </a:moveTo>
                  <a:cubicBezTo>
                    <a:pt x="77" y="8"/>
                    <a:pt x="68" y="15"/>
                    <a:pt x="62" y="28"/>
                  </a:cubicBezTo>
                  <a:cubicBezTo>
                    <a:pt x="55" y="41"/>
                    <a:pt x="53" y="55"/>
                    <a:pt x="49" y="69"/>
                  </a:cubicBezTo>
                  <a:cubicBezTo>
                    <a:pt x="45" y="83"/>
                    <a:pt x="42" y="98"/>
                    <a:pt x="34" y="110"/>
                  </a:cubicBezTo>
                  <a:cubicBezTo>
                    <a:pt x="25" y="123"/>
                    <a:pt x="13" y="131"/>
                    <a:pt x="0" y="140"/>
                  </a:cubicBezTo>
                  <a:cubicBezTo>
                    <a:pt x="27" y="115"/>
                    <a:pt x="25" y="81"/>
                    <a:pt x="39" y="49"/>
                  </a:cubicBezTo>
                  <a:cubicBezTo>
                    <a:pt x="44" y="38"/>
                    <a:pt x="52" y="25"/>
                    <a:pt x="60" y="16"/>
                  </a:cubicBezTo>
                  <a:cubicBezTo>
                    <a:pt x="68" y="7"/>
                    <a:pt x="79" y="7"/>
                    <a:pt x="86" y="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3" name="Freeform 732"/>
            <p:cNvSpPr>
              <a:spLocks/>
            </p:cNvSpPr>
            <p:nvPr/>
          </p:nvSpPr>
          <p:spPr bwMode="auto">
            <a:xfrm>
              <a:off x="3148" y="2193"/>
              <a:ext cx="73" cy="134"/>
            </a:xfrm>
            <a:custGeom>
              <a:avLst/>
              <a:gdLst>
                <a:gd name="T0" fmla="*/ 1 w 80"/>
                <a:gd name="T1" fmla="*/ 0 h 147"/>
                <a:gd name="T2" fmla="*/ 8 w 80"/>
                <a:gd name="T3" fmla="*/ 23 h 147"/>
                <a:gd name="T4" fmla="*/ 13 w 80"/>
                <a:gd name="T5" fmla="*/ 46 h 147"/>
                <a:gd name="T6" fmla="*/ 11 w 80"/>
                <a:gd name="T7" fmla="*/ 92 h 147"/>
                <a:gd name="T8" fmla="*/ 22 w 80"/>
                <a:gd name="T9" fmla="*/ 126 h 147"/>
                <a:gd name="T10" fmla="*/ 42 w 80"/>
                <a:gd name="T11" fmla="*/ 126 h 147"/>
                <a:gd name="T12" fmla="*/ 60 w 80"/>
                <a:gd name="T13" fmla="*/ 131 h 147"/>
                <a:gd name="T14" fmla="*/ 63 w 80"/>
                <a:gd name="T15" fmla="*/ 91 h 147"/>
                <a:gd name="T16" fmla="*/ 48 w 80"/>
                <a:gd name="T17" fmla="*/ 107 h 147"/>
                <a:gd name="T18" fmla="*/ 35 w 80"/>
                <a:gd name="T19" fmla="*/ 99 h 147"/>
                <a:gd name="T20" fmla="*/ 28 w 80"/>
                <a:gd name="T21" fmla="*/ 97 h 147"/>
                <a:gd name="T22" fmla="*/ 18 w 80"/>
                <a:gd name="T23" fmla="*/ 98 h 147"/>
                <a:gd name="T24" fmla="*/ 19 w 80"/>
                <a:gd name="T25" fmla="*/ 70 h 147"/>
                <a:gd name="T26" fmla="*/ 7 w 80"/>
                <a:gd name="T27" fmla="*/ 20 h 147"/>
                <a:gd name="T28" fmla="*/ 0 w 80"/>
                <a:gd name="T29" fmla="*/ 3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47">
                  <a:moveTo>
                    <a:pt x="1" y="0"/>
                  </a:moveTo>
                  <a:cubicBezTo>
                    <a:pt x="0" y="9"/>
                    <a:pt x="6" y="18"/>
                    <a:pt x="9" y="25"/>
                  </a:cubicBezTo>
                  <a:cubicBezTo>
                    <a:pt x="12" y="33"/>
                    <a:pt x="13" y="41"/>
                    <a:pt x="14" y="50"/>
                  </a:cubicBezTo>
                  <a:cubicBezTo>
                    <a:pt x="16" y="66"/>
                    <a:pt x="15" y="84"/>
                    <a:pt x="12" y="101"/>
                  </a:cubicBezTo>
                  <a:cubicBezTo>
                    <a:pt x="10" y="114"/>
                    <a:pt x="4" y="137"/>
                    <a:pt x="24" y="138"/>
                  </a:cubicBezTo>
                  <a:cubicBezTo>
                    <a:pt x="33" y="139"/>
                    <a:pt x="37" y="135"/>
                    <a:pt x="46" y="138"/>
                  </a:cubicBezTo>
                  <a:cubicBezTo>
                    <a:pt x="52" y="141"/>
                    <a:pt x="59" y="147"/>
                    <a:pt x="66" y="144"/>
                  </a:cubicBezTo>
                  <a:cubicBezTo>
                    <a:pt x="75" y="140"/>
                    <a:pt x="80" y="99"/>
                    <a:pt x="69" y="100"/>
                  </a:cubicBezTo>
                  <a:cubicBezTo>
                    <a:pt x="64" y="100"/>
                    <a:pt x="60" y="115"/>
                    <a:pt x="53" y="117"/>
                  </a:cubicBezTo>
                  <a:cubicBezTo>
                    <a:pt x="45" y="119"/>
                    <a:pt x="44" y="114"/>
                    <a:pt x="38" y="109"/>
                  </a:cubicBezTo>
                  <a:cubicBezTo>
                    <a:pt x="36" y="108"/>
                    <a:pt x="34" y="106"/>
                    <a:pt x="31" y="106"/>
                  </a:cubicBezTo>
                  <a:cubicBezTo>
                    <a:pt x="26" y="105"/>
                    <a:pt x="25" y="111"/>
                    <a:pt x="20" y="107"/>
                  </a:cubicBezTo>
                  <a:cubicBezTo>
                    <a:pt x="12" y="101"/>
                    <a:pt x="20" y="85"/>
                    <a:pt x="21" y="77"/>
                  </a:cubicBezTo>
                  <a:cubicBezTo>
                    <a:pt x="23" y="56"/>
                    <a:pt x="18" y="40"/>
                    <a:pt x="8" y="22"/>
                  </a:cubicBezTo>
                  <a:cubicBezTo>
                    <a:pt x="5" y="17"/>
                    <a:pt x="0" y="9"/>
                    <a:pt x="0" y="3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4" name="Freeform 733"/>
            <p:cNvSpPr>
              <a:spLocks/>
            </p:cNvSpPr>
            <p:nvPr/>
          </p:nvSpPr>
          <p:spPr bwMode="auto">
            <a:xfrm>
              <a:off x="3130" y="2020"/>
              <a:ext cx="27" cy="31"/>
            </a:xfrm>
            <a:custGeom>
              <a:avLst/>
              <a:gdLst>
                <a:gd name="T0" fmla="*/ 27 w 30"/>
                <a:gd name="T1" fmla="*/ 12 h 34"/>
                <a:gd name="T2" fmla="*/ 13 w 30"/>
                <a:gd name="T3" fmla="*/ 11 h 34"/>
                <a:gd name="T4" fmla="*/ 15 w 30"/>
                <a:gd name="T5" fmla="*/ 31 h 34"/>
                <a:gd name="T6" fmla="*/ 5 w 30"/>
                <a:gd name="T7" fmla="*/ 6 h 34"/>
                <a:gd name="T8" fmla="*/ 26 w 30"/>
                <a:gd name="T9" fmla="*/ 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30" y="13"/>
                  </a:moveTo>
                  <a:cubicBezTo>
                    <a:pt x="24" y="12"/>
                    <a:pt x="19" y="7"/>
                    <a:pt x="14" y="12"/>
                  </a:cubicBezTo>
                  <a:cubicBezTo>
                    <a:pt x="8" y="19"/>
                    <a:pt x="16" y="28"/>
                    <a:pt x="17" y="34"/>
                  </a:cubicBezTo>
                  <a:cubicBezTo>
                    <a:pt x="13" y="29"/>
                    <a:pt x="0" y="16"/>
                    <a:pt x="5" y="7"/>
                  </a:cubicBezTo>
                  <a:cubicBezTo>
                    <a:pt x="9" y="0"/>
                    <a:pt x="24" y="6"/>
                    <a:pt x="29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5" name="Freeform 734"/>
            <p:cNvSpPr>
              <a:spLocks/>
            </p:cNvSpPr>
            <p:nvPr/>
          </p:nvSpPr>
          <p:spPr bwMode="auto">
            <a:xfrm>
              <a:off x="2743" y="2290"/>
              <a:ext cx="90" cy="95"/>
            </a:xfrm>
            <a:custGeom>
              <a:avLst/>
              <a:gdLst>
                <a:gd name="T0" fmla="*/ 11 w 100"/>
                <a:gd name="T1" fmla="*/ 0 h 105"/>
                <a:gd name="T2" fmla="*/ 2 w 100"/>
                <a:gd name="T3" fmla="*/ 21 h 105"/>
                <a:gd name="T4" fmla="*/ 15 w 100"/>
                <a:gd name="T5" fmla="*/ 38 h 105"/>
                <a:gd name="T6" fmla="*/ 20 w 100"/>
                <a:gd name="T7" fmla="*/ 77 h 105"/>
                <a:gd name="T8" fmla="*/ 40 w 100"/>
                <a:gd name="T9" fmla="*/ 67 h 105"/>
                <a:gd name="T10" fmla="*/ 59 w 100"/>
                <a:gd name="T11" fmla="*/ 76 h 105"/>
                <a:gd name="T12" fmla="*/ 82 w 100"/>
                <a:gd name="T13" fmla="*/ 86 h 105"/>
                <a:gd name="T14" fmla="*/ 67 w 100"/>
                <a:gd name="T15" fmla="*/ 51 h 105"/>
                <a:gd name="T16" fmla="*/ 57 w 100"/>
                <a:gd name="T17" fmla="*/ 43 h 105"/>
                <a:gd name="T18" fmla="*/ 50 w 100"/>
                <a:gd name="T19" fmla="*/ 48 h 105"/>
                <a:gd name="T20" fmla="*/ 37 w 100"/>
                <a:gd name="T21" fmla="*/ 42 h 105"/>
                <a:gd name="T22" fmla="*/ 26 w 100"/>
                <a:gd name="T23" fmla="*/ 24 h 105"/>
                <a:gd name="T24" fmla="*/ 14 w 100"/>
                <a:gd name="T25" fmla="*/ 13 h 105"/>
                <a:gd name="T26" fmla="*/ 9 w 100"/>
                <a:gd name="T27" fmla="*/ 4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" h="105">
                  <a:moveTo>
                    <a:pt x="12" y="0"/>
                  </a:moveTo>
                  <a:cubicBezTo>
                    <a:pt x="7" y="6"/>
                    <a:pt x="0" y="15"/>
                    <a:pt x="2" y="23"/>
                  </a:cubicBezTo>
                  <a:cubicBezTo>
                    <a:pt x="4" y="29"/>
                    <a:pt x="14" y="35"/>
                    <a:pt x="17" y="42"/>
                  </a:cubicBezTo>
                  <a:cubicBezTo>
                    <a:pt x="26" y="56"/>
                    <a:pt x="21" y="70"/>
                    <a:pt x="22" y="85"/>
                  </a:cubicBezTo>
                  <a:cubicBezTo>
                    <a:pt x="31" y="89"/>
                    <a:pt x="35" y="75"/>
                    <a:pt x="44" y="74"/>
                  </a:cubicBezTo>
                  <a:cubicBezTo>
                    <a:pt x="51" y="73"/>
                    <a:pt x="61" y="79"/>
                    <a:pt x="66" y="84"/>
                  </a:cubicBezTo>
                  <a:cubicBezTo>
                    <a:pt x="71" y="89"/>
                    <a:pt x="83" y="105"/>
                    <a:pt x="91" y="95"/>
                  </a:cubicBezTo>
                  <a:cubicBezTo>
                    <a:pt x="100" y="86"/>
                    <a:pt x="79" y="63"/>
                    <a:pt x="74" y="56"/>
                  </a:cubicBezTo>
                  <a:cubicBezTo>
                    <a:pt x="71" y="53"/>
                    <a:pt x="68" y="47"/>
                    <a:pt x="63" y="47"/>
                  </a:cubicBezTo>
                  <a:cubicBezTo>
                    <a:pt x="59" y="47"/>
                    <a:pt x="59" y="51"/>
                    <a:pt x="56" y="53"/>
                  </a:cubicBezTo>
                  <a:cubicBezTo>
                    <a:pt x="47" y="60"/>
                    <a:pt x="44" y="55"/>
                    <a:pt x="41" y="46"/>
                  </a:cubicBezTo>
                  <a:cubicBezTo>
                    <a:pt x="39" y="39"/>
                    <a:pt x="37" y="29"/>
                    <a:pt x="29" y="26"/>
                  </a:cubicBezTo>
                  <a:cubicBezTo>
                    <a:pt x="18" y="22"/>
                    <a:pt x="18" y="27"/>
                    <a:pt x="15" y="14"/>
                  </a:cubicBezTo>
                  <a:cubicBezTo>
                    <a:pt x="14" y="10"/>
                    <a:pt x="16" y="6"/>
                    <a:pt x="10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6" name="Freeform 735"/>
            <p:cNvSpPr>
              <a:spLocks/>
            </p:cNvSpPr>
            <p:nvPr/>
          </p:nvSpPr>
          <p:spPr bwMode="auto">
            <a:xfrm>
              <a:off x="2825" y="2168"/>
              <a:ext cx="26" cy="42"/>
            </a:xfrm>
            <a:custGeom>
              <a:avLst/>
              <a:gdLst>
                <a:gd name="T0" fmla="*/ 1 w 28"/>
                <a:gd name="T1" fmla="*/ 42 h 46"/>
                <a:gd name="T2" fmla="*/ 9 w 28"/>
                <a:gd name="T3" fmla="*/ 29 h 46"/>
                <a:gd name="T4" fmla="*/ 20 w 28"/>
                <a:gd name="T5" fmla="*/ 36 h 46"/>
                <a:gd name="T6" fmla="*/ 3 w 28"/>
                <a:gd name="T7" fmla="*/ 33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6">
                  <a:moveTo>
                    <a:pt x="1" y="46"/>
                  </a:moveTo>
                  <a:cubicBezTo>
                    <a:pt x="2" y="42"/>
                    <a:pt x="5" y="33"/>
                    <a:pt x="10" y="32"/>
                  </a:cubicBezTo>
                  <a:cubicBezTo>
                    <a:pt x="14" y="31"/>
                    <a:pt x="17" y="36"/>
                    <a:pt x="21" y="39"/>
                  </a:cubicBezTo>
                  <a:cubicBezTo>
                    <a:pt x="28" y="27"/>
                    <a:pt x="0" y="0"/>
                    <a:pt x="3" y="36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7" name="Freeform 736"/>
            <p:cNvSpPr>
              <a:spLocks/>
            </p:cNvSpPr>
            <p:nvPr/>
          </p:nvSpPr>
          <p:spPr bwMode="auto">
            <a:xfrm>
              <a:off x="2123" y="1850"/>
              <a:ext cx="77" cy="91"/>
            </a:xfrm>
            <a:custGeom>
              <a:avLst/>
              <a:gdLst>
                <a:gd name="T0" fmla="*/ 57 w 85"/>
                <a:gd name="T1" fmla="*/ 6 h 99"/>
                <a:gd name="T2" fmla="*/ 29 w 85"/>
                <a:gd name="T3" fmla="*/ 14 h 99"/>
                <a:gd name="T4" fmla="*/ 20 w 85"/>
                <a:gd name="T5" fmla="*/ 31 h 99"/>
                <a:gd name="T6" fmla="*/ 4 w 85"/>
                <a:gd name="T7" fmla="*/ 41 h 99"/>
                <a:gd name="T8" fmla="*/ 3 w 85"/>
                <a:gd name="T9" fmla="*/ 61 h 99"/>
                <a:gd name="T10" fmla="*/ 23 w 85"/>
                <a:gd name="T11" fmla="*/ 69 h 99"/>
                <a:gd name="T12" fmla="*/ 45 w 85"/>
                <a:gd name="T13" fmla="*/ 84 h 99"/>
                <a:gd name="T14" fmla="*/ 52 w 85"/>
                <a:gd name="T15" fmla="*/ 75 h 99"/>
                <a:gd name="T16" fmla="*/ 33 w 85"/>
                <a:gd name="T17" fmla="*/ 61 h 99"/>
                <a:gd name="T18" fmla="*/ 22 w 85"/>
                <a:gd name="T19" fmla="*/ 52 h 99"/>
                <a:gd name="T20" fmla="*/ 35 w 85"/>
                <a:gd name="T21" fmla="*/ 48 h 99"/>
                <a:gd name="T22" fmla="*/ 45 w 85"/>
                <a:gd name="T23" fmla="*/ 31 h 99"/>
                <a:gd name="T24" fmla="*/ 53 w 85"/>
                <a:gd name="T25" fmla="*/ 23 h 99"/>
                <a:gd name="T26" fmla="*/ 72 w 85"/>
                <a:gd name="T27" fmla="*/ 22 h 99"/>
                <a:gd name="T28" fmla="*/ 57 w 85"/>
                <a:gd name="T29" fmla="*/ 6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5" h="99">
                  <a:moveTo>
                    <a:pt x="63" y="6"/>
                  </a:moveTo>
                  <a:cubicBezTo>
                    <a:pt x="51" y="0"/>
                    <a:pt x="36" y="1"/>
                    <a:pt x="32" y="15"/>
                  </a:cubicBezTo>
                  <a:cubicBezTo>
                    <a:pt x="30" y="22"/>
                    <a:pt x="27" y="28"/>
                    <a:pt x="22" y="34"/>
                  </a:cubicBezTo>
                  <a:cubicBezTo>
                    <a:pt x="17" y="38"/>
                    <a:pt x="8" y="40"/>
                    <a:pt x="4" y="45"/>
                  </a:cubicBezTo>
                  <a:cubicBezTo>
                    <a:pt x="1" y="50"/>
                    <a:pt x="0" y="60"/>
                    <a:pt x="3" y="66"/>
                  </a:cubicBezTo>
                  <a:cubicBezTo>
                    <a:pt x="7" y="75"/>
                    <a:pt x="17" y="74"/>
                    <a:pt x="25" y="75"/>
                  </a:cubicBezTo>
                  <a:cubicBezTo>
                    <a:pt x="37" y="77"/>
                    <a:pt x="42" y="84"/>
                    <a:pt x="50" y="91"/>
                  </a:cubicBezTo>
                  <a:cubicBezTo>
                    <a:pt x="58" y="99"/>
                    <a:pt x="61" y="89"/>
                    <a:pt x="57" y="82"/>
                  </a:cubicBezTo>
                  <a:cubicBezTo>
                    <a:pt x="54" y="75"/>
                    <a:pt x="42" y="69"/>
                    <a:pt x="36" y="66"/>
                  </a:cubicBezTo>
                  <a:cubicBezTo>
                    <a:pt x="32" y="64"/>
                    <a:pt x="23" y="63"/>
                    <a:pt x="24" y="57"/>
                  </a:cubicBezTo>
                  <a:cubicBezTo>
                    <a:pt x="24" y="50"/>
                    <a:pt x="34" y="52"/>
                    <a:pt x="39" y="52"/>
                  </a:cubicBezTo>
                  <a:cubicBezTo>
                    <a:pt x="49" y="50"/>
                    <a:pt x="50" y="42"/>
                    <a:pt x="50" y="34"/>
                  </a:cubicBezTo>
                  <a:cubicBezTo>
                    <a:pt x="50" y="27"/>
                    <a:pt x="49" y="23"/>
                    <a:pt x="58" y="25"/>
                  </a:cubicBezTo>
                  <a:cubicBezTo>
                    <a:pt x="65" y="27"/>
                    <a:pt x="73" y="32"/>
                    <a:pt x="79" y="24"/>
                  </a:cubicBezTo>
                  <a:cubicBezTo>
                    <a:pt x="85" y="15"/>
                    <a:pt x="69" y="8"/>
                    <a:pt x="63" y="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8" name="Freeform 737"/>
            <p:cNvSpPr>
              <a:spLocks/>
            </p:cNvSpPr>
            <p:nvPr/>
          </p:nvSpPr>
          <p:spPr bwMode="auto">
            <a:xfrm>
              <a:off x="2648" y="1406"/>
              <a:ext cx="603" cy="404"/>
            </a:xfrm>
            <a:custGeom>
              <a:avLst/>
              <a:gdLst>
                <a:gd name="T0" fmla="*/ 288 w 663"/>
                <a:gd name="T1" fmla="*/ 396 h 444"/>
                <a:gd name="T2" fmla="*/ 530 w 663"/>
                <a:gd name="T3" fmla="*/ 392 h 444"/>
                <a:gd name="T4" fmla="*/ 570 w 663"/>
                <a:gd name="T5" fmla="*/ 230 h 444"/>
                <a:gd name="T6" fmla="*/ 509 w 663"/>
                <a:gd name="T7" fmla="*/ 166 h 444"/>
                <a:gd name="T8" fmla="*/ 437 w 663"/>
                <a:gd name="T9" fmla="*/ 90 h 444"/>
                <a:gd name="T10" fmla="*/ 291 w 663"/>
                <a:gd name="T11" fmla="*/ 7 h 444"/>
                <a:gd name="T12" fmla="*/ 211 w 663"/>
                <a:gd name="T13" fmla="*/ 22 h 444"/>
                <a:gd name="T14" fmla="*/ 106 w 663"/>
                <a:gd name="T15" fmla="*/ 18 h 444"/>
                <a:gd name="T16" fmla="*/ 56 w 663"/>
                <a:gd name="T17" fmla="*/ 158 h 444"/>
                <a:gd name="T18" fmla="*/ 190 w 663"/>
                <a:gd name="T19" fmla="*/ 259 h 444"/>
                <a:gd name="T20" fmla="*/ 207 w 663"/>
                <a:gd name="T21" fmla="*/ 348 h 444"/>
                <a:gd name="T22" fmla="*/ 285 w 663"/>
                <a:gd name="T23" fmla="*/ 398 h 4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3" h="444">
                  <a:moveTo>
                    <a:pt x="317" y="435"/>
                  </a:moveTo>
                  <a:cubicBezTo>
                    <a:pt x="405" y="437"/>
                    <a:pt x="496" y="444"/>
                    <a:pt x="583" y="431"/>
                  </a:cubicBezTo>
                  <a:cubicBezTo>
                    <a:pt x="663" y="419"/>
                    <a:pt x="654" y="309"/>
                    <a:pt x="627" y="253"/>
                  </a:cubicBezTo>
                  <a:cubicBezTo>
                    <a:pt x="612" y="221"/>
                    <a:pt x="586" y="204"/>
                    <a:pt x="560" y="182"/>
                  </a:cubicBezTo>
                  <a:cubicBezTo>
                    <a:pt x="530" y="157"/>
                    <a:pt x="505" y="128"/>
                    <a:pt x="481" y="99"/>
                  </a:cubicBezTo>
                  <a:cubicBezTo>
                    <a:pt x="445" y="56"/>
                    <a:pt x="380" y="0"/>
                    <a:pt x="320" y="8"/>
                  </a:cubicBezTo>
                  <a:cubicBezTo>
                    <a:pt x="290" y="12"/>
                    <a:pt x="263" y="25"/>
                    <a:pt x="232" y="24"/>
                  </a:cubicBezTo>
                  <a:cubicBezTo>
                    <a:pt x="193" y="23"/>
                    <a:pt x="154" y="9"/>
                    <a:pt x="116" y="20"/>
                  </a:cubicBezTo>
                  <a:cubicBezTo>
                    <a:pt x="46" y="40"/>
                    <a:pt x="0" y="120"/>
                    <a:pt x="62" y="174"/>
                  </a:cubicBezTo>
                  <a:cubicBezTo>
                    <a:pt x="105" y="212"/>
                    <a:pt x="186" y="230"/>
                    <a:pt x="209" y="285"/>
                  </a:cubicBezTo>
                  <a:cubicBezTo>
                    <a:pt x="222" y="316"/>
                    <a:pt x="217" y="352"/>
                    <a:pt x="228" y="383"/>
                  </a:cubicBezTo>
                  <a:cubicBezTo>
                    <a:pt x="244" y="426"/>
                    <a:pt x="280" y="421"/>
                    <a:pt x="313" y="437"/>
                  </a:cubicBezTo>
                </a:path>
              </a:pathLst>
            </a:custGeom>
            <a:solidFill>
              <a:srgbClr val="AFC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9" name="Freeform 738"/>
            <p:cNvSpPr>
              <a:spLocks/>
            </p:cNvSpPr>
            <p:nvPr/>
          </p:nvSpPr>
          <p:spPr bwMode="auto">
            <a:xfrm>
              <a:off x="2486" y="1234"/>
              <a:ext cx="475" cy="534"/>
            </a:xfrm>
            <a:custGeom>
              <a:avLst/>
              <a:gdLst>
                <a:gd name="T0" fmla="*/ 281 w 522"/>
                <a:gd name="T1" fmla="*/ 63 h 587"/>
                <a:gd name="T2" fmla="*/ 217 w 522"/>
                <a:gd name="T3" fmla="*/ 20 h 587"/>
                <a:gd name="T4" fmla="*/ 185 w 522"/>
                <a:gd name="T5" fmla="*/ 55 h 587"/>
                <a:gd name="T6" fmla="*/ 87 w 522"/>
                <a:gd name="T7" fmla="*/ 162 h 587"/>
                <a:gd name="T8" fmla="*/ 22 w 522"/>
                <a:gd name="T9" fmla="*/ 177 h 587"/>
                <a:gd name="T10" fmla="*/ 67 w 522"/>
                <a:gd name="T11" fmla="*/ 257 h 587"/>
                <a:gd name="T12" fmla="*/ 95 w 522"/>
                <a:gd name="T13" fmla="*/ 381 h 587"/>
                <a:gd name="T14" fmla="*/ 217 w 522"/>
                <a:gd name="T15" fmla="*/ 440 h 587"/>
                <a:gd name="T16" fmla="*/ 319 w 522"/>
                <a:gd name="T17" fmla="*/ 507 h 587"/>
                <a:gd name="T18" fmla="*/ 461 w 522"/>
                <a:gd name="T19" fmla="*/ 476 h 587"/>
                <a:gd name="T20" fmla="*/ 418 w 522"/>
                <a:gd name="T21" fmla="*/ 388 h 587"/>
                <a:gd name="T22" fmla="*/ 411 w 522"/>
                <a:gd name="T23" fmla="*/ 292 h 587"/>
                <a:gd name="T24" fmla="*/ 276 w 522"/>
                <a:gd name="T25" fmla="*/ 63 h 5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2" h="587">
                  <a:moveTo>
                    <a:pt x="309" y="69"/>
                  </a:moveTo>
                  <a:cubicBezTo>
                    <a:pt x="279" y="63"/>
                    <a:pt x="263" y="38"/>
                    <a:pt x="238" y="22"/>
                  </a:cubicBezTo>
                  <a:cubicBezTo>
                    <a:pt x="204" y="0"/>
                    <a:pt x="206" y="29"/>
                    <a:pt x="203" y="61"/>
                  </a:cubicBezTo>
                  <a:cubicBezTo>
                    <a:pt x="196" y="120"/>
                    <a:pt x="154" y="163"/>
                    <a:pt x="96" y="178"/>
                  </a:cubicBezTo>
                  <a:cubicBezTo>
                    <a:pt x="76" y="183"/>
                    <a:pt x="36" y="180"/>
                    <a:pt x="24" y="195"/>
                  </a:cubicBezTo>
                  <a:cubicBezTo>
                    <a:pt x="0" y="225"/>
                    <a:pt x="61" y="258"/>
                    <a:pt x="74" y="282"/>
                  </a:cubicBezTo>
                  <a:cubicBezTo>
                    <a:pt x="98" y="326"/>
                    <a:pt x="83" y="376"/>
                    <a:pt x="104" y="419"/>
                  </a:cubicBezTo>
                  <a:cubicBezTo>
                    <a:pt x="132" y="475"/>
                    <a:pt x="185" y="473"/>
                    <a:pt x="238" y="484"/>
                  </a:cubicBezTo>
                  <a:cubicBezTo>
                    <a:pt x="290" y="494"/>
                    <a:pt x="311" y="530"/>
                    <a:pt x="351" y="557"/>
                  </a:cubicBezTo>
                  <a:cubicBezTo>
                    <a:pt x="398" y="587"/>
                    <a:pt x="483" y="582"/>
                    <a:pt x="507" y="523"/>
                  </a:cubicBezTo>
                  <a:cubicBezTo>
                    <a:pt x="522" y="485"/>
                    <a:pt x="479" y="455"/>
                    <a:pt x="459" y="427"/>
                  </a:cubicBezTo>
                  <a:cubicBezTo>
                    <a:pt x="428" y="384"/>
                    <a:pt x="440" y="367"/>
                    <a:pt x="452" y="321"/>
                  </a:cubicBezTo>
                  <a:cubicBezTo>
                    <a:pt x="480" y="206"/>
                    <a:pt x="403" y="104"/>
                    <a:pt x="303" y="69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0" name="Freeform 739"/>
            <p:cNvSpPr>
              <a:spLocks/>
            </p:cNvSpPr>
            <p:nvPr/>
          </p:nvSpPr>
          <p:spPr bwMode="auto">
            <a:xfrm>
              <a:off x="2623" y="1380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7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9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1" y="5"/>
                  </a:cubicBezTo>
                  <a:cubicBezTo>
                    <a:pt x="295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1" y="200"/>
                    <a:pt x="341" y="236"/>
                    <a:pt x="296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6" y="34"/>
                    <a:pt x="114" y="21"/>
                    <a:pt x="163" y="8"/>
                  </a:cubicBezTo>
                </a:path>
              </a:pathLst>
            </a:custGeom>
            <a:solidFill>
              <a:srgbClr val="98C5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1" name="Freeform 740"/>
            <p:cNvSpPr>
              <a:spLocks/>
            </p:cNvSpPr>
            <p:nvPr/>
          </p:nvSpPr>
          <p:spPr bwMode="auto">
            <a:xfrm>
              <a:off x="2616" y="1363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6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8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0" y="5"/>
                  </a:cubicBezTo>
                  <a:cubicBezTo>
                    <a:pt x="294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0" y="200"/>
                    <a:pt x="341" y="236"/>
                    <a:pt x="295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5" y="34"/>
                    <a:pt x="114" y="21"/>
                    <a:pt x="163" y="8"/>
                  </a:cubicBezTo>
                </a:path>
              </a:pathLst>
            </a:custGeom>
            <a:solidFill>
              <a:srgbClr val="80BA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2" name="Freeform 741"/>
            <p:cNvSpPr>
              <a:spLocks/>
            </p:cNvSpPr>
            <p:nvPr/>
          </p:nvSpPr>
          <p:spPr bwMode="auto">
            <a:xfrm>
              <a:off x="2636" y="1395"/>
              <a:ext cx="98" cy="218"/>
            </a:xfrm>
            <a:custGeom>
              <a:avLst/>
              <a:gdLst>
                <a:gd name="T0" fmla="*/ 87 w 108"/>
                <a:gd name="T1" fmla="*/ 0 h 239"/>
                <a:gd name="T2" fmla="*/ 30 w 108"/>
                <a:gd name="T3" fmla="*/ 36 h 239"/>
                <a:gd name="T4" fmla="*/ 4 w 108"/>
                <a:gd name="T5" fmla="*/ 109 h 239"/>
                <a:gd name="T6" fmla="*/ 98 w 108"/>
                <a:gd name="T7" fmla="*/ 218 h 239"/>
                <a:gd name="T8" fmla="*/ 83 w 108"/>
                <a:gd name="T9" fmla="*/ 1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239">
                  <a:moveTo>
                    <a:pt x="96" y="0"/>
                  </a:moveTo>
                  <a:cubicBezTo>
                    <a:pt x="94" y="9"/>
                    <a:pt x="45" y="28"/>
                    <a:pt x="33" y="40"/>
                  </a:cubicBezTo>
                  <a:cubicBezTo>
                    <a:pt x="13" y="61"/>
                    <a:pt x="5" y="91"/>
                    <a:pt x="4" y="119"/>
                  </a:cubicBezTo>
                  <a:cubicBezTo>
                    <a:pt x="0" y="178"/>
                    <a:pt x="54" y="231"/>
                    <a:pt x="108" y="239"/>
                  </a:cubicBezTo>
                  <a:cubicBezTo>
                    <a:pt x="48" y="195"/>
                    <a:pt x="26" y="58"/>
                    <a:pt x="91" y="11"/>
                  </a:cubicBezTo>
                </a:path>
              </a:pathLst>
            </a:custGeom>
            <a:solidFill>
              <a:srgbClr val="90C0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3" name="Freeform 742"/>
            <p:cNvSpPr>
              <a:spLocks/>
            </p:cNvSpPr>
            <p:nvPr/>
          </p:nvSpPr>
          <p:spPr bwMode="auto">
            <a:xfrm>
              <a:off x="2642" y="1389"/>
              <a:ext cx="121" cy="157"/>
            </a:xfrm>
            <a:custGeom>
              <a:avLst/>
              <a:gdLst>
                <a:gd name="T0" fmla="*/ 121 w 132"/>
                <a:gd name="T1" fmla="*/ 0 h 173"/>
                <a:gd name="T2" fmla="*/ 75 w 132"/>
                <a:gd name="T3" fmla="*/ 16 h 173"/>
                <a:gd name="T4" fmla="*/ 31 w 132"/>
                <a:gd name="T5" fmla="*/ 44 h 173"/>
                <a:gd name="T6" fmla="*/ 30 w 132"/>
                <a:gd name="T7" fmla="*/ 157 h 173"/>
                <a:gd name="T8" fmla="*/ 38 w 132"/>
                <a:gd name="T9" fmla="*/ 48 h 173"/>
                <a:gd name="T10" fmla="*/ 110 w 132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73">
                  <a:moveTo>
                    <a:pt x="132" y="0"/>
                  </a:moveTo>
                  <a:cubicBezTo>
                    <a:pt x="113" y="1"/>
                    <a:pt x="99" y="11"/>
                    <a:pt x="82" y="18"/>
                  </a:cubicBezTo>
                  <a:cubicBezTo>
                    <a:pt x="63" y="26"/>
                    <a:pt x="46" y="33"/>
                    <a:pt x="34" y="49"/>
                  </a:cubicBezTo>
                  <a:cubicBezTo>
                    <a:pt x="14" y="77"/>
                    <a:pt x="0" y="148"/>
                    <a:pt x="33" y="173"/>
                  </a:cubicBezTo>
                  <a:cubicBezTo>
                    <a:pt x="26" y="134"/>
                    <a:pt x="10" y="85"/>
                    <a:pt x="41" y="53"/>
                  </a:cubicBezTo>
                  <a:cubicBezTo>
                    <a:pt x="61" y="31"/>
                    <a:pt x="95" y="19"/>
                    <a:pt x="120" y="2"/>
                  </a:cubicBezTo>
                </a:path>
              </a:pathLst>
            </a:custGeom>
            <a:solidFill>
              <a:srgbClr val="B5D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4" name="Freeform 743"/>
            <p:cNvSpPr>
              <a:spLocks/>
            </p:cNvSpPr>
            <p:nvPr/>
          </p:nvSpPr>
          <p:spPr bwMode="auto">
            <a:xfrm>
              <a:off x="2892" y="1428"/>
              <a:ext cx="110" cy="151"/>
            </a:xfrm>
            <a:custGeom>
              <a:avLst/>
              <a:gdLst>
                <a:gd name="T0" fmla="*/ 0 w 121"/>
                <a:gd name="T1" fmla="*/ 145 h 166"/>
                <a:gd name="T2" fmla="*/ 65 w 121"/>
                <a:gd name="T3" fmla="*/ 0 h 166"/>
                <a:gd name="T4" fmla="*/ 0 w 121"/>
                <a:gd name="T5" fmla="*/ 148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66">
                  <a:moveTo>
                    <a:pt x="0" y="159"/>
                  </a:moveTo>
                  <a:cubicBezTo>
                    <a:pt x="53" y="166"/>
                    <a:pt x="121" y="33"/>
                    <a:pt x="71" y="0"/>
                  </a:cubicBezTo>
                  <a:cubicBezTo>
                    <a:pt x="79" y="53"/>
                    <a:pt x="52" y="137"/>
                    <a:pt x="0" y="163"/>
                  </a:cubicBezTo>
                </a:path>
              </a:pathLst>
            </a:custGeom>
            <a:solidFill>
              <a:srgbClr val="63AE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5" name="Freeform 744"/>
            <p:cNvSpPr>
              <a:spLocks/>
            </p:cNvSpPr>
            <p:nvPr/>
          </p:nvSpPr>
          <p:spPr bwMode="auto">
            <a:xfrm>
              <a:off x="2663" y="1281"/>
              <a:ext cx="160" cy="413"/>
            </a:xfrm>
            <a:custGeom>
              <a:avLst/>
              <a:gdLst>
                <a:gd name="T0" fmla="*/ 20 w 176"/>
                <a:gd name="T1" fmla="*/ 0 h 453"/>
                <a:gd name="T2" fmla="*/ 25 w 176"/>
                <a:gd name="T3" fmla="*/ 95 h 453"/>
                <a:gd name="T4" fmla="*/ 5 w 176"/>
                <a:gd name="T5" fmla="*/ 238 h 453"/>
                <a:gd name="T6" fmla="*/ 68 w 176"/>
                <a:gd name="T7" fmla="*/ 367 h 453"/>
                <a:gd name="T8" fmla="*/ 160 w 176"/>
                <a:gd name="T9" fmla="*/ 413 h 453"/>
                <a:gd name="T10" fmla="*/ 83 w 176"/>
                <a:gd name="T11" fmla="*/ 353 h 453"/>
                <a:gd name="T12" fmla="*/ 27 w 176"/>
                <a:gd name="T13" fmla="*/ 244 h 453"/>
                <a:gd name="T14" fmla="*/ 28 w 176"/>
                <a:gd name="T15" fmla="*/ 107 h 453"/>
                <a:gd name="T16" fmla="*/ 22 w 176"/>
                <a:gd name="T17" fmla="*/ 9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453">
                  <a:moveTo>
                    <a:pt x="22" y="0"/>
                  </a:moveTo>
                  <a:cubicBezTo>
                    <a:pt x="29" y="33"/>
                    <a:pt x="33" y="70"/>
                    <a:pt x="28" y="104"/>
                  </a:cubicBezTo>
                  <a:cubicBezTo>
                    <a:pt x="20" y="156"/>
                    <a:pt x="0" y="208"/>
                    <a:pt x="6" y="261"/>
                  </a:cubicBezTo>
                  <a:cubicBezTo>
                    <a:pt x="12" y="312"/>
                    <a:pt x="38" y="366"/>
                    <a:pt x="75" y="403"/>
                  </a:cubicBezTo>
                  <a:cubicBezTo>
                    <a:pt x="106" y="433"/>
                    <a:pt x="140" y="439"/>
                    <a:pt x="176" y="453"/>
                  </a:cubicBezTo>
                  <a:cubicBezTo>
                    <a:pt x="149" y="430"/>
                    <a:pt x="116" y="413"/>
                    <a:pt x="91" y="387"/>
                  </a:cubicBezTo>
                  <a:cubicBezTo>
                    <a:pt x="62" y="355"/>
                    <a:pt x="43" y="309"/>
                    <a:pt x="30" y="268"/>
                  </a:cubicBezTo>
                  <a:cubicBezTo>
                    <a:pt x="14" y="218"/>
                    <a:pt x="24" y="167"/>
                    <a:pt x="31" y="117"/>
                  </a:cubicBezTo>
                  <a:cubicBezTo>
                    <a:pt x="36" y="88"/>
                    <a:pt x="46" y="33"/>
                    <a:pt x="2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6" name="Freeform 745"/>
            <p:cNvSpPr>
              <a:spLocks/>
            </p:cNvSpPr>
            <p:nvPr/>
          </p:nvSpPr>
          <p:spPr bwMode="auto">
            <a:xfrm>
              <a:off x="2907" y="1693"/>
              <a:ext cx="19" cy="14"/>
            </a:xfrm>
            <a:custGeom>
              <a:avLst/>
              <a:gdLst>
                <a:gd name="T0" fmla="*/ 3 w 21"/>
                <a:gd name="T1" fmla="*/ 3 h 15"/>
                <a:gd name="T2" fmla="*/ 18 w 21"/>
                <a:gd name="T3" fmla="*/ 0 h 15"/>
                <a:gd name="T4" fmla="*/ 0 w 21"/>
                <a:gd name="T5" fmla="*/ 9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5">
                  <a:moveTo>
                    <a:pt x="3" y="3"/>
                  </a:moveTo>
                  <a:cubicBezTo>
                    <a:pt x="9" y="1"/>
                    <a:pt x="15" y="0"/>
                    <a:pt x="20" y="0"/>
                  </a:cubicBezTo>
                  <a:cubicBezTo>
                    <a:pt x="21" y="15"/>
                    <a:pt x="13" y="15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7" name="Freeform 746"/>
            <p:cNvSpPr>
              <a:spLocks/>
            </p:cNvSpPr>
            <p:nvPr/>
          </p:nvSpPr>
          <p:spPr bwMode="auto">
            <a:xfrm>
              <a:off x="2662" y="1249"/>
              <a:ext cx="18" cy="13"/>
            </a:xfrm>
            <a:custGeom>
              <a:avLst/>
              <a:gdLst>
                <a:gd name="T0" fmla="*/ 12 w 19"/>
                <a:gd name="T1" fmla="*/ 13 h 14"/>
                <a:gd name="T2" fmla="*/ 15 w 19"/>
                <a:gd name="T3" fmla="*/ 4 h 14"/>
                <a:gd name="T4" fmla="*/ 3 w 19"/>
                <a:gd name="T5" fmla="*/ 0 h 14"/>
                <a:gd name="T6" fmla="*/ 6 w 19"/>
                <a:gd name="T7" fmla="*/ 1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4">
                  <a:moveTo>
                    <a:pt x="13" y="14"/>
                  </a:moveTo>
                  <a:cubicBezTo>
                    <a:pt x="13" y="9"/>
                    <a:pt x="19" y="9"/>
                    <a:pt x="16" y="4"/>
                  </a:cubicBezTo>
                  <a:cubicBezTo>
                    <a:pt x="11" y="2"/>
                    <a:pt x="8" y="0"/>
                    <a:pt x="3" y="0"/>
                  </a:cubicBezTo>
                  <a:cubicBezTo>
                    <a:pt x="0" y="7"/>
                    <a:pt x="5" y="10"/>
                    <a:pt x="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8" name="Freeform 747"/>
            <p:cNvSpPr>
              <a:spLocks/>
            </p:cNvSpPr>
            <p:nvPr/>
          </p:nvSpPr>
          <p:spPr bwMode="auto">
            <a:xfrm>
              <a:off x="2838" y="1682"/>
              <a:ext cx="26" cy="26"/>
            </a:xfrm>
            <a:custGeom>
              <a:avLst/>
              <a:gdLst>
                <a:gd name="T0" fmla="*/ 11 w 29"/>
                <a:gd name="T1" fmla="*/ 0 h 29"/>
                <a:gd name="T2" fmla="*/ 17 w 29"/>
                <a:gd name="T3" fmla="*/ 26 h 29"/>
                <a:gd name="T4" fmla="*/ 26 w 29"/>
                <a:gd name="T5" fmla="*/ 11 h 29"/>
                <a:gd name="T6" fmla="*/ 17 w 29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cubicBezTo>
                    <a:pt x="0" y="11"/>
                    <a:pt x="5" y="22"/>
                    <a:pt x="19" y="29"/>
                  </a:cubicBezTo>
                  <a:cubicBezTo>
                    <a:pt x="27" y="24"/>
                    <a:pt x="28" y="21"/>
                    <a:pt x="29" y="12"/>
                  </a:cubicBezTo>
                  <a:cubicBezTo>
                    <a:pt x="24" y="12"/>
                    <a:pt x="22" y="10"/>
                    <a:pt x="1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9" name="Freeform 748"/>
            <p:cNvSpPr>
              <a:spLocks/>
            </p:cNvSpPr>
            <p:nvPr/>
          </p:nvSpPr>
          <p:spPr bwMode="auto">
            <a:xfrm>
              <a:off x="2440" y="1313"/>
              <a:ext cx="176" cy="86"/>
            </a:xfrm>
            <a:custGeom>
              <a:avLst/>
              <a:gdLst>
                <a:gd name="T0" fmla="*/ 0 w 194"/>
                <a:gd name="T1" fmla="*/ 62 h 95"/>
                <a:gd name="T2" fmla="*/ 41 w 194"/>
                <a:gd name="T3" fmla="*/ 74 h 95"/>
                <a:gd name="T4" fmla="*/ 94 w 194"/>
                <a:gd name="T5" fmla="*/ 63 h 95"/>
                <a:gd name="T6" fmla="*/ 176 w 194"/>
                <a:gd name="T7" fmla="*/ 0 h 95"/>
                <a:gd name="T8" fmla="*/ 83 w 194"/>
                <a:gd name="T9" fmla="*/ 74 h 95"/>
                <a:gd name="T10" fmla="*/ 37 w 194"/>
                <a:gd name="T11" fmla="*/ 84 h 95"/>
                <a:gd name="T12" fmla="*/ 0 w 194"/>
                <a:gd name="T13" fmla="*/ 66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" h="95">
                  <a:moveTo>
                    <a:pt x="0" y="68"/>
                  </a:moveTo>
                  <a:cubicBezTo>
                    <a:pt x="4" y="78"/>
                    <a:pt x="34" y="83"/>
                    <a:pt x="45" y="82"/>
                  </a:cubicBezTo>
                  <a:cubicBezTo>
                    <a:pt x="64" y="80"/>
                    <a:pt x="86" y="77"/>
                    <a:pt x="104" y="70"/>
                  </a:cubicBezTo>
                  <a:cubicBezTo>
                    <a:pt x="138" y="56"/>
                    <a:pt x="169" y="28"/>
                    <a:pt x="194" y="0"/>
                  </a:cubicBezTo>
                  <a:cubicBezTo>
                    <a:pt x="160" y="33"/>
                    <a:pt x="140" y="70"/>
                    <a:pt x="92" y="82"/>
                  </a:cubicBezTo>
                  <a:cubicBezTo>
                    <a:pt x="77" y="86"/>
                    <a:pt x="57" y="95"/>
                    <a:pt x="41" y="93"/>
                  </a:cubicBezTo>
                  <a:cubicBezTo>
                    <a:pt x="31" y="92"/>
                    <a:pt x="2" y="79"/>
                    <a:pt x="0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0" name="Freeform 749"/>
            <p:cNvSpPr>
              <a:spLocks/>
            </p:cNvSpPr>
            <p:nvPr/>
          </p:nvSpPr>
          <p:spPr bwMode="auto">
            <a:xfrm>
              <a:off x="2478" y="1556"/>
              <a:ext cx="64" cy="162"/>
            </a:xfrm>
            <a:custGeom>
              <a:avLst/>
              <a:gdLst>
                <a:gd name="T0" fmla="*/ 28 w 71"/>
                <a:gd name="T1" fmla="*/ 0 h 178"/>
                <a:gd name="T2" fmla="*/ 51 w 71"/>
                <a:gd name="T3" fmla="*/ 82 h 178"/>
                <a:gd name="T4" fmla="*/ 29 w 71"/>
                <a:gd name="T5" fmla="*/ 117 h 178"/>
                <a:gd name="T6" fmla="*/ 0 w 71"/>
                <a:gd name="T7" fmla="*/ 162 h 178"/>
                <a:gd name="T8" fmla="*/ 59 w 71"/>
                <a:gd name="T9" fmla="*/ 77 h 178"/>
                <a:gd name="T10" fmla="*/ 29 w 71"/>
                <a:gd name="T11" fmla="*/ 5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78">
                  <a:moveTo>
                    <a:pt x="31" y="0"/>
                  </a:moveTo>
                  <a:cubicBezTo>
                    <a:pt x="45" y="29"/>
                    <a:pt x="64" y="55"/>
                    <a:pt x="57" y="90"/>
                  </a:cubicBezTo>
                  <a:cubicBezTo>
                    <a:pt x="53" y="107"/>
                    <a:pt x="42" y="116"/>
                    <a:pt x="32" y="129"/>
                  </a:cubicBezTo>
                  <a:cubicBezTo>
                    <a:pt x="20" y="145"/>
                    <a:pt x="11" y="162"/>
                    <a:pt x="0" y="178"/>
                  </a:cubicBezTo>
                  <a:cubicBezTo>
                    <a:pt x="18" y="144"/>
                    <a:pt x="60" y="123"/>
                    <a:pt x="66" y="85"/>
                  </a:cubicBezTo>
                  <a:cubicBezTo>
                    <a:pt x="71" y="54"/>
                    <a:pt x="46" y="30"/>
                    <a:pt x="3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1" name="Freeform 750"/>
            <p:cNvSpPr>
              <a:spLocks/>
            </p:cNvSpPr>
            <p:nvPr/>
          </p:nvSpPr>
          <p:spPr bwMode="auto">
            <a:xfrm>
              <a:off x="2773" y="1814"/>
              <a:ext cx="62" cy="232"/>
            </a:xfrm>
            <a:custGeom>
              <a:avLst/>
              <a:gdLst>
                <a:gd name="T0" fmla="*/ 40 w 68"/>
                <a:gd name="T1" fmla="*/ 0 h 255"/>
                <a:gd name="T2" fmla="*/ 60 w 68"/>
                <a:gd name="T3" fmla="*/ 25 h 255"/>
                <a:gd name="T4" fmla="*/ 35 w 68"/>
                <a:gd name="T5" fmla="*/ 52 h 255"/>
                <a:gd name="T6" fmla="*/ 7 w 68"/>
                <a:gd name="T7" fmla="*/ 130 h 255"/>
                <a:gd name="T8" fmla="*/ 50 w 68"/>
                <a:gd name="T9" fmla="*/ 232 h 255"/>
                <a:gd name="T10" fmla="*/ 16 w 68"/>
                <a:gd name="T11" fmla="*/ 175 h 255"/>
                <a:gd name="T12" fmla="*/ 0 w 68"/>
                <a:gd name="T13" fmla="*/ 116 h 255"/>
                <a:gd name="T14" fmla="*/ 40 w 68"/>
                <a:gd name="T15" fmla="*/ 3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255">
                  <a:moveTo>
                    <a:pt x="44" y="0"/>
                  </a:moveTo>
                  <a:cubicBezTo>
                    <a:pt x="51" y="3"/>
                    <a:pt x="68" y="20"/>
                    <a:pt x="66" y="28"/>
                  </a:cubicBezTo>
                  <a:cubicBezTo>
                    <a:pt x="65" y="35"/>
                    <a:pt x="43" y="50"/>
                    <a:pt x="38" y="57"/>
                  </a:cubicBezTo>
                  <a:cubicBezTo>
                    <a:pt x="21" y="80"/>
                    <a:pt x="9" y="114"/>
                    <a:pt x="8" y="143"/>
                  </a:cubicBezTo>
                  <a:cubicBezTo>
                    <a:pt x="6" y="185"/>
                    <a:pt x="37" y="221"/>
                    <a:pt x="55" y="255"/>
                  </a:cubicBezTo>
                  <a:cubicBezTo>
                    <a:pt x="38" y="236"/>
                    <a:pt x="30" y="212"/>
                    <a:pt x="17" y="192"/>
                  </a:cubicBezTo>
                  <a:cubicBezTo>
                    <a:pt x="4" y="170"/>
                    <a:pt x="0" y="155"/>
                    <a:pt x="0" y="127"/>
                  </a:cubicBezTo>
                  <a:cubicBezTo>
                    <a:pt x="0" y="78"/>
                    <a:pt x="36" y="48"/>
                    <a:pt x="4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2" name="Freeform 751"/>
            <p:cNvSpPr>
              <a:spLocks/>
            </p:cNvSpPr>
            <p:nvPr/>
          </p:nvSpPr>
          <p:spPr bwMode="auto">
            <a:xfrm>
              <a:off x="2768" y="1982"/>
              <a:ext cx="42" cy="87"/>
            </a:xfrm>
            <a:custGeom>
              <a:avLst/>
              <a:gdLst>
                <a:gd name="T0" fmla="*/ 16 w 46"/>
                <a:gd name="T1" fmla="*/ 0 h 96"/>
                <a:gd name="T2" fmla="*/ 0 w 46"/>
                <a:gd name="T3" fmla="*/ 87 h 96"/>
                <a:gd name="T4" fmla="*/ 18 w 46"/>
                <a:gd name="T5" fmla="*/ 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96">
                  <a:moveTo>
                    <a:pt x="17" y="0"/>
                  </a:moveTo>
                  <a:cubicBezTo>
                    <a:pt x="46" y="26"/>
                    <a:pt x="27" y="79"/>
                    <a:pt x="0" y="96"/>
                  </a:cubicBezTo>
                  <a:cubicBezTo>
                    <a:pt x="30" y="81"/>
                    <a:pt x="44" y="33"/>
                    <a:pt x="2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3" name="Freeform 752"/>
            <p:cNvSpPr>
              <a:spLocks/>
            </p:cNvSpPr>
            <p:nvPr/>
          </p:nvSpPr>
          <p:spPr bwMode="auto">
            <a:xfrm>
              <a:off x="2631" y="1091"/>
              <a:ext cx="45" cy="144"/>
            </a:xfrm>
            <a:custGeom>
              <a:avLst/>
              <a:gdLst>
                <a:gd name="T0" fmla="*/ 32 w 50"/>
                <a:gd name="T1" fmla="*/ 144 h 158"/>
                <a:gd name="T2" fmla="*/ 10 w 50"/>
                <a:gd name="T3" fmla="*/ 68 h 158"/>
                <a:gd name="T4" fmla="*/ 1 w 50"/>
                <a:gd name="T5" fmla="*/ 0 h 158"/>
                <a:gd name="T6" fmla="*/ 45 w 50"/>
                <a:gd name="T7" fmla="*/ 137 h 158"/>
                <a:gd name="T8" fmla="*/ 32 w 50"/>
                <a:gd name="T9" fmla="*/ 139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58">
                  <a:moveTo>
                    <a:pt x="35" y="158"/>
                  </a:moveTo>
                  <a:cubicBezTo>
                    <a:pt x="38" y="130"/>
                    <a:pt x="18" y="101"/>
                    <a:pt x="11" y="75"/>
                  </a:cubicBezTo>
                  <a:cubicBezTo>
                    <a:pt x="4" y="51"/>
                    <a:pt x="1" y="26"/>
                    <a:pt x="1" y="0"/>
                  </a:cubicBezTo>
                  <a:cubicBezTo>
                    <a:pt x="0" y="49"/>
                    <a:pt x="26" y="110"/>
                    <a:pt x="50" y="150"/>
                  </a:cubicBezTo>
                  <a:cubicBezTo>
                    <a:pt x="45" y="151"/>
                    <a:pt x="40" y="152"/>
                    <a:pt x="35" y="1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4" name="Freeform 753"/>
            <p:cNvSpPr>
              <a:spLocks/>
            </p:cNvSpPr>
            <p:nvPr/>
          </p:nvSpPr>
          <p:spPr bwMode="auto">
            <a:xfrm>
              <a:off x="2299" y="1358"/>
              <a:ext cx="110" cy="29"/>
            </a:xfrm>
            <a:custGeom>
              <a:avLst/>
              <a:gdLst>
                <a:gd name="T0" fmla="*/ 110 w 121"/>
                <a:gd name="T1" fmla="*/ 29 h 31"/>
                <a:gd name="T2" fmla="*/ 53 w 121"/>
                <a:gd name="T3" fmla="*/ 14 h 31"/>
                <a:gd name="T4" fmla="*/ 11 w 121"/>
                <a:gd name="T5" fmla="*/ 0 h 31"/>
                <a:gd name="T6" fmla="*/ 0 w 121"/>
                <a:gd name="T7" fmla="*/ 23 h 31"/>
                <a:gd name="T8" fmla="*/ 107 w 121"/>
                <a:gd name="T9" fmla="*/ 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31">
                  <a:moveTo>
                    <a:pt x="121" y="31"/>
                  </a:moveTo>
                  <a:cubicBezTo>
                    <a:pt x="106" y="20"/>
                    <a:pt x="77" y="19"/>
                    <a:pt x="58" y="15"/>
                  </a:cubicBezTo>
                  <a:cubicBezTo>
                    <a:pt x="41" y="12"/>
                    <a:pt x="27" y="8"/>
                    <a:pt x="12" y="0"/>
                  </a:cubicBezTo>
                  <a:cubicBezTo>
                    <a:pt x="7" y="8"/>
                    <a:pt x="3" y="17"/>
                    <a:pt x="0" y="25"/>
                  </a:cubicBezTo>
                  <a:cubicBezTo>
                    <a:pt x="28" y="10"/>
                    <a:pt x="90" y="20"/>
                    <a:pt x="118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5" name="Freeform 754"/>
            <p:cNvSpPr>
              <a:spLocks/>
            </p:cNvSpPr>
            <p:nvPr/>
          </p:nvSpPr>
          <p:spPr bwMode="auto">
            <a:xfrm>
              <a:off x="2934" y="1140"/>
              <a:ext cx="126" cy="157"/>
            </a:xfrm>
            <a:custGeom>
              <a:avLst/>
              <a:gdLst>
                <a:gd name="T0" fmla="*/ 126 w 138"/>
                <a:gd name="T1" fmla="*/ 0 h 172"/>
                <a:gd name="T2" fmla="*/ 58 w 138"/>
                <a:gd name="T3" fmla="*/ 97 h 172"/>
                <a:gd name="T4" fmla="*/ 0 w 138"/>
                <a:gd name="T5" fmla="*/ 152 h 172"/>
                <a:gd name="T6" fmla="*/ 69 w 138"/>
                <a:gd name="T7" fmla="*/ 90 h 172"/>
                <a:gd name="T8" fmla="*/ 124 w 138"/>
                <a:gd name="T9" fmla="*/ 4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72">
                  <a:moveTo>
                    <a:pt x="138" y="0"/>
                  </a:moveTo>
                  <a:cubicBezTo>
                    <a:pt x="99" y="17"/>
                    <a:pt x="86" y="72"/>
                    <a:pt x="64" y="106"/>
                  </a:cubicBezTo>
                  <a:cubicBezTo>
                    <a:pt x="48" y="132"/>
                    <a:pt x="29" y="153"/>
                    <a:pt x="0" y="167"/>
                  </a:cubicBezTo>
                  <a:cubicBezTo>
                    <a:pt x="29" y="172"/>
                    <a:pt x="59" y="126"/>
                    <a:pt x="76" y="99"/>
                  </a:cubicBezTo>
                  <a:cubicBezTo>
                    <a:pt x="95" y="70"/>
                    <a:pt x="107" y="24"/>
                    <a:pt x="13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6" name="Freeform 755"/>
            <p:cNvSpPr>
              <a:spLocks/>
            </p:cNvSpPr>
            <p:nvPr/>
          </p:nvSpPr>
          <p:spPr bwMode="auto">
            <a:xfrm>
              <a:off x="3231" y="1501"/>
              <a:ext cx="179" cy="73"/>
            </a:xfrm>
            <a:custGeom>
              <a:avLst/>
              <a:gdLst>
                <a:gd name="T0" fmla="*/ 4 w 197"/>
                <a:gd name="T1" fmla="*/ 43 h 81"/>
                <a:gd name="T2" fmla="*/ 49 w 197"/>
                <a:gd name="T3" fmla="*/ 47 h 81"/>
                <a:gd name="T4" fmla="*/ 97 w 197"/>
                <a:gd name="T5" fmla="*/ 38 h 81"/>
                <a:gd name="T6" fmla="*/ 179 w 197"/>
                <a:gd name="T7" fmla="*/ 0 h 81"/>
                <a:gd name="T8" fmla="*/ 132 w 197"/>
                <a:gd name="T9" fmla="*/ 27 h 81"/>
                <a:gd name="T10" fmla="*/ 92 w 197"/>
                <a:gd name="T11" fmla="*/ 50 h 81"/>
                <a:gd name="T12" fmla="*/ 15 w 197"/>
                <a:gd name="T13" fmla="*/ 73 h 81"/>
                <a:gd name="T14" fmla="*/ 15 w 197"/>
                <a:gd name="T15" fmla="*/ 56 h 81"/>
                <a:gd name="T16" fmla="*/ 0 w 197"/>
                <a:gd name="T17" fmla="*/ 41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81">
                  <a:moveTo>
                    <a:pt x="4" y="48"/>
                  </a:moveTo>
                  <a:cubicBezTo>
                    <a:pt x="8" y="46"/>
                    <a:pt x="42" y="52"/>
                    <a:pt x="54" y="52"/>
                  </a:cubicBezTo>
                  <a:cubicBezTo>
                    <a:pt x="73" y="52"/>
                    <a:pt x="90" y="49"/>
                    <a:pt x="107" y="42"/>
                  </a:cubicBezTo>
                  <a:cubicBezTo>
                    <a:pt x="138" y="30"/>
                    <a:pt x="164" y="10"/>
                    <a:pt x="197" y="0"/>
                  </a:cubicBezTo>
                  <a:cubicBezTo>
                    <a:pt x="186" y="10"/>
                    <a:pt x="161" y="22"/>
                    <a:pt x="145" y="30"/>
                  </a:cubicBezTo>
                  <a:cubicBezTo>
                    <a:pt x="129" y="39"/>
                    <a:pt x="117" y="51"/>
                    <a:pt x="101" y="56"/>
                  </a:cubicBezTo>
                  <a:cubicBezTo>
                    <a:pt x="79" y="62"/>
                    <a:pt x="26" y="55"/>
                    <a:pt x="17" y="81"/>
                  </a:cubicBezTo>
                  <a:cubicBezTo>
                    <a:pt x="16" y="76"/>
                    <a:pt x="18" y="66"/>
                    <a:pt x="16" y="62"/>
                  </a:cubicBezTo>
                  <a:cubicBezTo>
                    <a:pt x="13" y="56"/>
                    <a:pt x="4" y="54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7" name="Freeform 756"/>
            <p:cNvSpPr>
              <a:spLocks/>
            </p:cNvSpPr>
            <p:nvPr/>
          </p:nvSpPr>
          <p:spPr bwMode="auto">
            <a:xfrm>
              <a:off x="3108" y="1829"/>
              <a:ext cx="56" cy="167"/>
            </a:xfrm>
            <a:custGeom>
              <a:avLst/>
              <a:gdLst>
                <a:gd name="T0" fmla="*/ 22 w 61"/>
                <a:gd name="T1" fmla="*/ 15 h 184"/>
                <a:gd name="T2" fmla="*/ 26 w 61"/>
                <a:gd name="T3" fmla="*/ 80 h 184"/>
                <a:gd name="T4" fmla="*/ 8 w 61"/>
                <a:gd name="T5" fmla="*/ 167 h 184"/>
                <a:gd name="T6" fmla="*/ 41 w 61"/>
                <a:gd name="T7" fmla="*/ 72 h 184"/>
                <a:gd name="T8" fmla="*/ 29 w 61"/>
                <a:gd name="T9" fmla="*/ 17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84">
                  <a:moveTo>
                    <a:pt x="24" y="17"/>
                  </a:moveTo>
                  <a:cubicBezTo>
                    <a:pt x="61" y="18"/>
                    <a:pt x="36" y="73"/>
                    <a:pt x="28" y="88"/>
                  </a:cubicBezTo>
                  <a:cubicBezTo>
                    <a:pt x="11" y="117"/>
                    <a:pt x="0" y="150"/>
                    <a:pt x="9" y="184"/>
                  </a:cubicBezTo>
                  <a:cubicBezTo>
                    <a:pt x="8" y="140"/>
                    <a:pt x="31" y="116"/>
                    <a:pt x="45" y="79"/>
                  </a:cubicBezTo>
                  <a:cubicBezTo>
                    <a:pt x="49" y="66"/>
                    <a:pt x="46" y="0"/>
                    <a:pt x="32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8" name="Freeform 757"/>
            <p:cNvSpPr>
              <a:spLocks/>
            </p:cNvSpPr>
            <p:nvPr/>
          </p:nvSpPr>
          <p:spPr bwMode="auto">
            <a:xfrm>
              <a:off x="2964" y="1308"/>
              <a:ext cx="214" cy="179"/>
            </a:xfrm>
            <a:custGeom>
              <a:avLst/>
              <a:gdLst>
                <a:gd name="T0" fmla="*/ 25 w 236"/>
                <a:gd name="T1" fmla="*/ 0 h 196"/>
                <a:gd name="T2" fmla="*/ 116 w 236"/>
                <a:gd name="T3" fmla="*/ 71 h 196"/>
                <a:gd name="T4" fmla="*/ 214 w 236"/>
                <a:gd name="T5" fmla="*/ 179 h 196"/>
                <a:gd name="T6" fmla="*/ 161 w 236"/>
                <a:gd name="T7" fmla="*/ 122 h 196"/>
                <a:gd name="T8" fmla="*/ 101 w 236"/>
                <a:gd name="T9" fmla="*/ 81 h 196"/>
                <a:gd name="T10" fmla="*/ 19 w 236"/>
                <a:gd name="T11" fmla="*/ 6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96">
                  <a:moveTo>
                    <a:pt x="28" y="0"/>
                  </a:moveTo>
                  <a:cubicBezTo>
                    <a:pt x="4" y="55"/>
                    <a:pt x="100" y="61"/>
                    <a:pt x="128" y="78"/>
                  </a:cubicBezTo>
                  <a:cubicBezTo>
                    <a:pt x="173" y="104"/>
                    <a:pt x="210" y="151"/>
                    <a:pt x="236" y="196"/>
                  </a:cubicBezTo>
                  <a:cubicBezTo>
                    <a:pt x="213" y="181"/>
                    <a:pt x="199" y="151"/>
                    <a:pt x="177" y="134"/>
                  </a:cubicBezTo>
                  <a:cubicBezTo>
                    <a:pt x="155" y="119"/>
                    <a:pt x="137" y="98"/>
                    <a:pt x="111" y="89"/>
                  </a:cubicBezTo>
                  <a:cubicBezTo>
                    <a:pt x="78" y="78"/>
                    <a:pt x="0" y="62"/>
                    <a:pt x="2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9" name="Freeform 758"/>
            <p:cNvSpPr>
              <a:spLocks/>
            </p:cNvSpPr>
            <p:nvPr/>
          </p:nvSpPr>
          <p:spPr bwMode="auto">
            <a:xfrm>
              <a:off x="3196" y="1599"/>
              <a:ext cx="78" cy="236"/>
            </a:xfrm>
            <a:custGeom>
              <a:avLst/>
              <a:gdLst>
                <a:gd name="T0" fmla="*/ 63 w 86"/>
                <a:gd name="T1" fmla="*/ 0 h 259"/>
                <a:gd name="T2" fmla="*/ 69 w 86"/>
                <a:gd name="T3" fmla="*/ 63 h 259"/>
                <a:gd name="T4" fmla="*/ 75 w 86"/>
                <a:gd name="T5" fmla="*/ 119 h 259"/>
                <a:gd name="T6" fmla="*/ 0 w 86"/>
                <a:gd name="T7" fmla="*/ 236 h 259"/>
                <a:gd name="T8" fmla="*/ 56 w 86"/>
                <a:gd name="T9" fmla="*/ 121 h 259"/>
                <a:gd name="T10" fmla="*/ 55 w 86"/>
                <a:gd name="T11" fmla="*/ 64 h 259"/>
                <a:gd name="T12" fmla="*/ 63 w 86"/>
                <a:gd name="T13" fmla="*/ 11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9">
                  <a:moveTo>
                    <a:pt x="69" y="0"/>
                  </a:moveTo>
                  <a:cubicBezTo>
                    <a:pt x="67" y="25"/>
                    <a:pt x="69" y="45"/>
                    <a:pt x="76" y="69"/>
                  </a:cubicBezTo>
                  <a:cubicBezTo>
                    <a:pt x="81" y="89"/>
                    <a:pt x="86" y="110"/>
                    <a:pt x="83" y="131"/>
                  </a:cubicBezTo>
                  <a:cubicBezTo>
                    <a:pt x="74" y="184"/>
                    <a:pt x="34" y="221"/>
                    <a:pt x="0" y="259"/>
                  </a:cubicBezTo>
                  <a:cubicBezTo>
                    <a:pt x="27" y="219"/>
                    <a:pt x="54" y="182"/>
                    <a:pt x="62" y="133"/>
                  </a:cubicBezTo>
                  <a:cubicBezTo>
                    <a:pt x="65" y="111"/>
                    <a:pt x="61" y="92"/>
                    <a:pt x="61" y="70"/>
                  </a:cubicBezTo>
                  <a:cubicBezTo>
                    <a:pt x="60" y="51"/>
                    <a:pt x="65" y="31"/>
                    <a:pt x="69" y="12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0" name="Freeform 759"/>
            <p:cNvSpPr>
              <a:spLocks/>
            </p:cNvSpPr>
            <p:nvPr/>
          </p:nvSpPr>
          <p:spPr bwMode="auto">
            <a:xfrm>
              <a:off x="2427" y="1401"/>
              <a:ext cx="74" cy="152"/>
            </a:xfrm>
            <a:custGeom>
              <a:avLst/>
              <a:gdLst>
                <a:gd name="T0" fmla="*/ 0 w 81"/>
                <a:gd name="T1" fmla="*/ 0 h 166"/>
                <a:gd name="T2" fmla="*/ 45 w 81"/>
                <a:gd name="T3" fmla="*/ 65 h 166"/>
                <a:gd name="T4" fmla="*/ 74 w 81"/>
                <a:gd name="T5" fmla="*/ 152 h 166"/>
                <a:gd name="T6" fmla="*/ 51 w 81"/>
                <a:gd name="T7" fmla="*/ 57 h 166"/>
                <a:gd name="T8" fmla="*/ 37 w 81"/>
                <a:gd name="T9" fmla="*/ 20 h 166"/>
                <a:gd name="T10" fmla="*/ 7 w 81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166">
                  <a:moveTo>
                    <a:pt x="0" y="0"/>
                  </a:moveTo>
                  <a:cubicBezTo>
                    <a:pt x="28" y="4"/>
                    <a:pt x="44" y="49"/>
                    <a:pt x="49" y="71"/>
                  </a:cubicBezTo>
                  <a:cubicBezTo>
                    <a:pt x="56" y="108"/>
                    <a:pt x="56" y="135"/>
                    <a:pt x="81" y="166"/>
                  </a:cubicBezTo>
                  <a:cubicBezTo>
                    <a:pt x="59" y="134"/>
                    <a:pt x="67" y="97"/>
                    <a:pt x="56" y="62"/>
                  </a:cubicBezTo>
                  <a:cubicBezTo>
                    <a:pt x="51" y="49"/>
                    <a:pt x="48" y="34"/>
                    <a:pt x="40" y="22"/>
                  </a:cubicBezTo>
                  <a:cubicBezTo>
                    <a:pt x="31" y="10"/>
                    <a:pt x="18" y="8"/>
                    <a:pt x="8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1" name="Freeform 760"/>
            <p:cNvSpPr>
              <a:spLocks/>
            </p:cNvSpPr>
            <p:nvPr/>
          </p:nvSpPr>
          <p:spPr bwMode="auto">
            <a:xfrm>
              <a:off x="2632" y="1236"/>
              <a:ext cx="22" cy="65"/>
            </a:xfrm>
            <a:custGeom>
              <a:avLst/>
              <a:gdLst>
                <a:gd name="T0" fmla="*/ 3 w 24"/>
                <a:gd name="T1" fmla="*/ 0 h 71"/>
                <a:gd name="T2" fmla="*/ 7 w 24"/>
                <a:gd name="T3" fmla="*/ 33 h 71"/>
                <a:gd name="T4" fmla="*/ 0 w 24"/>
                <a:gd name="T5" fmla="*/ 65 h 71"/>
                <a:gd name="T6" fmla="*/ 3 w 24"/>
                <a:gd name="T7" fmla="*/ 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71">
                  <a:moveTo>
                    <a:pt x="3" y="0"/>
                  </a:moveTo>
                  <a:cubicBezTo>
                    <a:pt x="2" y="11"/>
                    <a:pt x="9" y="23"/>
                    <a:pt x="8" y="36"/>
                  </a:cubicBezTo>
                  <a:cubicBezTo>
                    <a:pt x="7" y="49"/>
                    <a:pt x="5" y="62"/>
                    <a:pt x="0" y="71"/>
                  </a:cubicBezTo>
                  <a:cubicBezTo>
                    <a:pt x="15" y="55"/>
                    <a:pt x="24" y="22"/>
                    <a:pt x="3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2" name="Freeform 761"/>
            <p:cNvSpPr>
              <a:spLocks/>
            </p:cNvSpPr>
            <p:nvPr/>
          </p:nvSpPr>
          <p:spPr bwMode="auto">
            <a:xfrm>
              <a:off x="2723" y="1987"/>
              <a:ext cx="57" cy="106"/>
            </a:xfrm>
            <a:custGeom>
              <a:avLst/>
              <a:gdLst>
                <a:gd name="T0" fmla="*/ 41 w 62"/>
                <a:gd name="T1" fmla="*/ 2 h 116"/>
                <a:gd name="T2" fmla="*/ 51 w 62"/>
                <a:gd name="T3" fmla="*/ 58 h 116"/>
                <a:gd name="T4" fmla="*/ 0 w 62"/>
                <a:gd name="T5" fmla="*/ 104 h 116"/>
                <a:gd name="T6" fmla="*/ 54 w 62"/>
                <a:gd name="T7" fmla="*/ 62 h 116"/>
                <a:gd name="T8" fmla="*/ 53 w 62"/>
                <a:gd name="T9" fmla="*/ 27 h 116"/>
                <a:gd name="T10" fmla="*/ 46 w 62"/>
                <a:gd name="T11" fmla="*/ 12 h 116"/>
                <a:gd name="T12" fmla="*/ 41 w 62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16">
                  <a:moveTo>
                    <a:pt x="45" y="2"/>
                  </a:moveTo>
                  <a:cubicBezTo>
                    <a:pt x="57" y="17"/>
                    <a:pt x="60" y="45"/>
                    <a:pt x="56" y="63"/>
                  </a:cubicBezTo>
                  <a:cubicBezTo>
                    <a:pt x="49" y="89"/>
                    <a:pt x="27" y="110"/>
                    <a:pt x="0" y="114"/>
                  </a:cubicBezTo>
                  <a:cubicBezTo>
                    <a:pt x="29" y="116"/>
                    <a:pt x="51" y="94"/>
                    <a:pt x="59" y="68"/>
                  </a:cubicBezTo>
                  <a:cubicBezTo>
                    <a:pt x="62" y="55"/>
                    <a:pt x="62" y="42"/>
                    <a:pt x="58" y="30"/>
                  </a:cubicBezTo>
                  <a:cubicBezTo>
                    <a:pt x="56" y="24"/>
                    <a:pt x="53" y="19"/>
                    <a:pt x="50" y="13"/>
                  </a:cubicBezTo>
                  <a:cubicBezTo>
                    <a:pt x="49" y="10"/>
                    <a:pt x="45" y="0"/>
                    <a:pt x="45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3" name="Freeform 762"/>
            <p:cNvSpPr>
              <a:spLocks/>
            </p:cNvSpPr>
            <p:nvPr/>
          </p:nvSpPr>
          <p:spPr bwMode="auto">
            <a:xfrm>
              <a:off x="2580" y="2120"/>
              <a:ext cx="49" cy="74"/>
            </a:xfrm>
            <a:custGeom>
              <a:avLst/>
              <a:gdLst>
                <a:gd name="T0" fmla="*/ 49 w 54"/>
                <a:gd name="T1" fmla="*/ 0 h 81"/>
                <a:gd name="T2" fmla="*/ 22 w 54"/>
                <a:gd name="T3" fmla="*/ 34 h 81"/>
                <a:gd name="T4" fmla="*/ 0 w 54"/>
                <a:gd name="T5" fmla="*/ 74 h 81"/>
                <a:gd name="T6" fmla="*/ 45 w 54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81">
                  <a:moveTo>
                    <a:pt x="54" y="0"/>
                  </a:moveTo>
                  <a:cubicBezTo>
                    <a:pt x="40" y="1"/>
                    <a:pt x="30" y="26"/>
                    <a:pt x="24" y="37"/>
                  </a:cubicBezTo>
                  <a:cubicBezTo>
                    <a:pt x="16" y="51"/>
                    <a:pt x="11" y="68"/>
                    <a:pt x="0" y="81"/>
                  </a:cubicBezTo>
                  <a:cubicBezTo>
                    <a:pt x="10" y="52"/>
                    <a:pt x="21" y="15"/>
                    <a:pt x="50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4" name="Freeform 763"/>
            <p:cNvSpPr>
              <a:spLocks/>
            </p:cNvSpPr>
            <p:nvPr/>
          </p:nvSpPr>
          <p:spPr bwMode="auto">
            <a:xfrm>
              <a:off x="2809" y="2066"/>
              <a:ext cx="55" cy="135"/>
            </a:xfrm>
            <a:custGeom>
              <a:avLst/>
              <a:gdLst>
                <a:gd name="T0" fmla="*/ 14 w 60"/>
                <a:gd name="T1" fmla="*/ 0 h 149"/>
                <a:gd name="T2" fmla="*/ 23 w 60"/>
                <a:gd name="T3" fmla="*/ 26 h 149"/>
                <a:gd name="T4" fmla="*/ 25 w 60"/>
                <a:gd name="T5" fmla="*/ 57 h 149"/>
                <a:gd name="T6" fmla="*/ 0 w 60"/>
                <a:gd name="T7" fmla="*/ 135 h 149"/>
                <a:gd name="T8" fmla="*/ 14 w 60"/>
                <a:gd name="T9" fmla="*/ 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9">
                  <a:moveTo>
                    <a:pt x="15" y="0"/>
                  </a:moveTo>
                  <a:cubicBezTo>
                    <a:pt x="14" y="3"/>
                    <a:pt x="24" y="23"/>
                    <a:pt x="25" y="29"/>
                  </a:cubicBezTo>
                  <a:cubicBezTo>
                    <a:pt x="27" y="40"/>
                    <a:pt x="28" y="52"/>
                    <a:pt x="27" y="63"/>
                  </a:cubicBezTo>
                  <a:cubicBezTo>
                    <a:pt x="26" y="91"/>
                    <a:pt x="14" y="125"/>
                    <a:pt x="0" y="149"/>
                  </a:cubicBezTo>
                  <a:cubicBezTo>
                    <a:pt x="23" y="111"/>
                    <a:pt x="60" y="39"/>
                    <a:pt x="15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5" name="Freeform 764"/>
            <p:cNvSpPr>
              <a:spLocks/>
            </p:cNvSpPr>
            <p:nvPr/>
          </p:nvSpPr>
          <p:spPr bwMode="auto">
            <a:xfrm>
              <a:off x="2689" y="1205"/>
              <a:ext cx="205" cy="79"/>
            </a:xfrm>
            <a:custGeom>
              <a:avLst/>
              <a:gdLst>
                <a:gd name="T0" fmla="*/ 0 w 225"/>
                <a:gd name="T1" fmla="*/ 0 h 86"/>
                <a:gd name="T2" fmla="*/ 50 w 225"/>
                <a:gd name="T3" fmla="*/ 40 h 86"/>
                <a:gd name="T4" fmla="*/ 102 w 225"/>
                <a:gd name="T5" fmla="*/ 60 h 86"/>
                <a:gd name="T6" fmla="*/ 205 w 225"/>
                <a:gd name="T7" fmla="*/ 78 h 86"/>
                <a:gd name="T8" fmla="*/ 98 w 225"/>
                <a:gd name="T9" fmla="*/ 76 h 86"/>
                <a:gd name="T10" fmla="*/ 8 w 225"/>
                <a:gd name="T11" fmla="*/ 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5" h="86">
                  <a:moveTo>
                    <a:pt x="0" y="0"/>
                  </a:moveTo>
                  <a:cubicBezTo>
                    <a:pt x="19" y="9"/>
                    <a:pt x="36" y="31"/>
                    <a:pt x="55" y="43"/>
                  </a:cubicBezTo>
                  <a:cubicBezTo>
                    <a:pt x="73" y="55"/>
                    <a:pt x="90" y="63"/>
                    <a:pt x="112" y="65"/>
                  </a:cubicBezTo>
                  <a:cubicBezTo>
                    <a:pt x="150" y="69"/>
                    <a:pt x="189" y="71"/>
                    <a:pt x="225" y="85"/>
                  </a:cubicBezTo>
                  <a:cubicBezTo>
                    <a:pt x="187" y="78"/>
                    <a:pt x="147" y="86"/>
                    <a:pt x="108" y="83"/>
                  </a:cubicBezTo>
                  <a:cubicBezTo>
                    <a:pt x="64" y="78"/>
                    <a:pt x="28" y="45"/>
                    <a:pt x="9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6" name="Freeform 765"/>
            <p:cNvSpPr>
              <a:spLocks/>
            </p:cNvSpPr>
            <p:nvPr/>
          </p:nvSpPr>
          <p:spPr bwMode="auto">
            <a:xfrm>
              <a:off x="3064" y="979"/>
              <a:ext cx="142" cy="145"/>
            </a:xfrm>
            <a:custGeom>
              <a:avLst/>
              <a:gdLst>
                <a:gd name="T0" fmla="*/ 142 w 156"/>
                <a:gd name="T1" fmla="*/ 0 h 159"/>
                <a:gd name="T2" fmla="*/ 127 w 156"/>
                <a:gd name="T3" fmla="*/ 29 h 159"/>
                <a:gd name="T4" fmla="*/ 106 w 156"/>
                <a:gd name="T5" fmla="*/ 66 h 159"/>
                <a:gd name="T6" fmla="*/ 74 w 156"/>
                <a:gd name="T7" fmla="*/ 93 h 159"/>
                <a:gd name="T8" fmla="*/ 45 w 156"/>
                <a:gd name="T9" fmla="*/ 110 h 159"/>
                <a:gd name="T10" fmla="*/ 3 w 156"/>
                <a:gd name="T11" fmla="*/ 141 h 159"/>
                <a:gd name="T12" fmla="*/ 0 w 156"/>
                <a:gd name="T13" fmla="*/ 145 h 159"/>
                <a:gd name="T14" fmla="*/ 99 w 156"/>
                <a:gd name="T15" fmla="*/ 80 h 159"/>
                <a:gd name="T16" fmla="*/ 120 w 156"/>
                <a:gd name="T17" fmla="*/ 46 h 159"/>
                <a:gd name="T18" fmla="*/ 130 w 156"/>
                <a:gd name="T19" fmla="*/ 22 h 159"/>
                <a:gd name="T20" fmla="*/ 137 w 156"/>
                <a:gd name="T21" fmla="*/ 5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159">
                  <a:moveTo>
                    <a:pt x="156" y="0"/>
                  </a:moveTo>
                  <a:cubicBezTo>
                    <a:pt x="148" y="7"/>
                    <a:pt x="143" y="22"/>
                    <a:pt x="139" y="32"/>
                  </a:cubicBezTo>
                  <a:cubicBezTo>
                    <a:pt x="133" y="45"/>
                    <a:pt x="125" y="60"/>
                    <a:pt x="116" y="72"/>
                  </a:cubicBezTo>
                  <a:cubicBezTo>
                    <a:pt x="108" y="84"/>
                    <a:pt x="94" y="95"/>
                    <a:pt x="81" y="102"/>
                  </a:cubicBezTo>
                  <a:cubicBezTo>
                    <a:pt x="70" y="108"/>
                    <a:pt x="60" y="114"/>
                    <a:pt x="49" y="121"/>
                  </a:cubicBezTo>
                  <a:cubicBezTo>
                    <a:pt x="34" y="132"/>
                    <a:pt x="17" y="142"/>
                    <a:pt x="3" y="155"/>
                  </a:cubicBezTo>
                  <a:cubicBezTo>
                    <a:pt x="2" y="156"/>
                    <a:pt x="1" y="158"/>
                    <a:pt x="0" y="159"/>
                  </a:cubicBezTo>
                  <a:cubicBezTo>
                    <a:pt x="31" y="127"/>
                    <a:pt x="80" y="121"/>
                    <a:pt x="109" y="88"/>
                  </a:cubicBezTo>
                  <a:cubicBezTo>
                    <a:pt x="120" y="77"/>
                    <a:pt x="124" y="64"/>
                    <a:pt x="132" y="50"/>
                  </a:cubicBezTo>
                  <a:cubicBezTo>
                    <a:pt x="137" y="42"/>
                    <a:pt x="140" y="33"/>
                    <a:pt x="143" y="24"/>
                  </a:cubicBezTo>
                  <a:cubicBezTo>
                    <a:pt x="145" y="18"/>
                    <a:pt x="146" y="10"/>
                    <a:pt x="150" y="5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7" name="Freeform 766"/>
            <p:cNvSpPr>
              <a:spLocks/>
            </p:cNvSpPr>
            <p:nvPr/>
          </p:nvSpPr>
          <p:spPr bwMode="auto">
            <a:xfrm>
              <a:off x="2646" y="924"/>
              <a:ext cx="23" cy="129"/>
            </a:xfrm>
            <a:custGeom>
              <a:avLst/>
              <a:gdLst>
                <a:gd name="T0" fmla="*/ 14 w 25"/>
                <a:gd name="T1" fmla="*/ 0 h 142"/>
                <a:gd name="T2" fmla="*/ 22 w 25"/>
                <a:gd name="T3" fmla="*/ 56 h 142"/>
                <a:gd name="T4" fmla="*/ 1 w 25"/>
                <a:gd name="T5" fmla="*/ 129 h 142"/>
                <a:gd name="T6" fmla="*/ 12 w 25"/>
                <a:gd name="T7" fmla="*/ 96 h 142"/>
                <a:gd name="T8" fmla="*/ 16 w 25"/>
                <a:gd name="T9" fmla="*/ 58 h 142"/>
                <a:gd name="T10" fmla="*/ 14 w 25"/>
                <a:gd name="T11" fmla="*/ 5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42">
                  <a:moveTo>
                    <a:pt x="15" y="0"/>
                  </a:moveTo>
                  <a:cubicBezTo>
                    <a:pt x="24" y="20"/>
                    <a:pt x="25" y="40"/>
                    <a:pt x="24" y="62"/>
                  </a:cubicBezTo>
                  <a:cubicBezTo>
                    <a:pt x="22" y="92"/>
                    <a:pt x="13" y="116"/>
                    <a:pt x="1" y="142"/>
                  </a:cubicBezTo>
                  <a:cubicBezTo>
                    <a:pt x="0" y="132"/>
                    <a:pt x="11" y="116"/>
                    <a:pt x="13" y="106"/>
                  </a:cubicBezTo>
                  <a:cubicBezTo>
                    <a:pt x="16" y="92"/>
                    <a:pt x="17" y="78"/>
                    <a:pt x="17" y="64"/>
                  </a:cubicBezTo>
                  <a:cubicBezTo>
                    <a:pt x="18" y="55"/>
                    <a:pt x="23" y="8"/>
                    <a:pt x="15" y="6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8" name="Freeform 767"/>
            <p:cNvSpPr>
              <a:spLocks/>
            </p:cNvSpPr>
            <p:nvPr/>
          </p:nvSpPr>
          <p:spPr bwMode="auto">
            <a:xfrm>
              <a:off x="2125" y="1275"/>
              <a:ext cx="32" cy="42"/>
            </a:xfrm>
            <a:custGeom>
              <a:avLst/>
              <a:gdLst>
                <a:gd name="T0" fmla="*/ 7 w 35"/>
                <a:gd name="T1" fmla="*/ 0 h 47"/>
                <a:gd name="T2" fmla="*/ 0 w 35"/>
                <a:gd name="T3" fmla="*/ 35 h 47"/>
                <a:gd name="T4" fmla="*/ 28 w 35"/>
                <a:gd name="T5" fmla="*/ 42 h 47"/>
                <a:gd name="T6" fmla="*/ 10 w 35"/>
                <a:gd name="T7" fmla="*/ 4 h 47"/>
                <a:gd name="T8" fmla="*/ 10 w 35"/>
                <a:gd name="T9" fmla="*/ 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7">
                  <a:moveTo>
                    <a:pt x="8" y="0"/>
                  </a:moveTo>
                  <a:cubicBezTo>
                    <a:pt x="17" y="20"/>
                    <a:pt x="32" y="39"/>
                    <a:pt x="0" y="39"/>
                  </a:cubicBezTo>
                  <a:cubicBezTo>
                    <a:pt x="10" y="39"/>
                    <a:pt x="23" y="42"/>
                    <a:pt x="31" y="47"/>
                  </a:cubicBezTo>
                  <a:cubicBezTo>
                    <a:pt x="35" y="30"/>
                    <a:pt x="18" y="19"/>
                    <a:pt x="11" y="5"/>
                  </a:cubicBezTo>
                  <a:cubicBezTo>
                    <a:pt x="8" y="3"/>
                    <a:pt x="10" y="6"/>
                    <a:pt x="1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9" name="Freeform 768"/>
            <p:cNvSpPr>
              <a:spLocks/>
            </p:cNvSpPr>
            <p:nvPr/>
          </p:nvSpPr>
          <p:spPr bwMode="auto">
            <a:xfrm>
              <a:off x="1993" y="1225"/>
              <a:ext cx="78" cy="16"/>
            </a:xfrm>
            <a:custGeom>
              <a:avLst/>
              <a:gdLst>
                <a:gd name="T0" fmla="*/ 0 w 86"/>
                <a:gd name="T1" fmla="*/ 3 h 18"/>
                <a:gd name="T2" fmla="*/ 5 w 86"/>
                <a:gd name="T3" fmla="*/ 16 h 18"/>
                <a:gd name="T4" fmla="*/ 44 w 86"/>
                <a:gd name="T5" fmla="*/ 6 h 18"/>
                <a:gd name="T6" fmla="*/ 78 w 86"/>
                <a:gd name="T7" fmla="*/ 12 h 18"/>
                <a:gd name="T8" fmla="*/ 43 w 86"/>
                <a:gd name="T9" fmla="*/ 2 h 18"/>
                <a:gd name="T10" fmla="*/ 5 w 86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8">
                  <a:moveTo>
                    <a:pt x="0" y="3"/>
                  </a:moveTo>
                  <a:cubicBezTo>
                    <a:pt x="2" y="8"/>
                    <a:pt x="4" y="13"/>
                    <a:pt x="5" y="18"/>
                  </a:cubicBezTo>
                  <a:cubicBezTo>
                    <a:pt x="17" y="12"/>
                    <a:pt x="34" y="11"/>
                    <a:pt x="48" y="7"/>
                  </a:cubicBezTo>
                  <a:cubicBezTo>
                    <a:pt x="64" y="3"/>
                    <a:pt x="71" y="8"/>
                    <a:pt x="86" y="14"/>
                  </a:cubicBezTo>
                  <a:cubicBezTo>
                    <a:pt x="74" y="0"/>
                    <a:pt x="63" y="0"/>
                    <a:pt x="47" y="2"/>
                  </a:cubicBezTo>
                  <a:cubicBezTo>
                    <a:pt x="34" y="4"/>
                    <a:pt x="18" y="3"/>
                    <a:pt x="5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0" name="Freeform 769"/>
            <p:cNvSpPr>
              <a:spLocks/>
            </p:cNvSpPr>
            <p:nvPr/>
          </p:nvSpPr>
          <p:spPr bwMode="auto">
            <a:xfrm>
              <a:off x="2634" y="914"/>
              <a:ext cx="21" cy="41"/>
            </a:xfrm>
            <a:custGeom>
              <a:avLst/>
              <a:gdLst>
                <a:gd name="T0" fmla="*/ 0 w 23"/>
                <a:gd name="T1" fmla="*/ 1 h 45"/>
                <a:gd name="T2" fmla="*/ 10 w 23"/>
                <a:gd name="T3" fmla="*/ 0 h 45"/>
                <a:gd name="T4" fmla="*/ 20 w 23"/>
                <a:gd name="T5" fmla="*/ 41 h 45"/>
                <a:gd name="T6" fmla="*/ 3 w 23"/>
                <a:gd name="T7" fmla="*/ 3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5">
                  <a:moveTo>
                    <a:pt x="0" y="1"/>
                  </a:moveTo>
                  <a:cubicBezTo>
                    <a:pt x="4" y="5"/>
                    <a:pt x="9" y="6"/>
                    <a:pt x="11" y="0"/>
                  </a:cubicBezTo>
                  <a:cubicBezTo>
                    <a:pt x="16" y="11"/>
                    <a:pt x="23" y="33"/>
                    <a:pt x="22" y="45"/>
                  </a:cubicBezTo>
                  <a:cubicBezTo>
                    <a:pt x="14" y="39"/>
                    <a:pt x="5" y="13"/>
                    <a:pt x="3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1" name="Freeform 770"/>
            <p:cNvSpPr>
              <a:spLocks/>
            </p:cNvSpPr>
            <p:nvPr/>
          </p:nvSpPr>
          <p:spPr bwMode="auto">
            <a:xfrm>
              <a:off x="2751" y="2214"/>
              <a:ext cx="53" cy="85"/>
            </a:xfrm>
            <a:custGeom>
              <a:avLst/>
              <a:gdLst>
                <a:gd name="T0" fmla="*/ 0 w 59"/>
                <a:gd name="T1" fmla="*/ 73 h 93"/>
                <a:gd name="T2" fmla="*/ 11 w 59"/>
                <a:gd name="T3" fmla="*/ 85 h 93"/>
                <a:gd name="T4" fmla="*/ 13 w 59"/>
                <a:gd name="T5" fmla="*/ 79 h 93"/>
                <a:gd name="T6" fmla="*/ 18 w 59"/>
                <a:gd name="T7" fmla="*/ 69 h 93"/>
                <a:gd name="T8" fmla="*/ 31 w 59"/>
                <a:gd name="T9" fmla="*/ 45 h 93"/>
                <a:gd name="T10" fmla="*/ 53 w 59"/>
                <a:gd name="T11" fmla="*/ 0 h 93"/>
                <a:gd name="T12" fmla="*/ 37 w 59"/>
                <a:gd name="T13" fmla="*/ 24 h 93"/>
                <a:gd name="T14" fmla="*/ 24 w 59"/>
                <a:gd name="T15" fmla="*/ 46 h 93"/>
                <a:gd name="T16" fmla="*/ 13 w 59"/>
                <a:gd name="T17" fmla="*/ 60 h 93"/>
                <a:gd name="T18" fmla="*/ 2 w 59"/>
                <a:gd name="T19" fmla="*/ 71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93">
                  <a:moveTo>
                    <a:pt x="0" y="80"/>
                  </a:moveTo>
                  <a:cubicBezTo>
                    <a:pt x="9" y="82"/>
                    <a:pt x="7" y="87"/>
                    <a:pt x="12" y="93"/>
                  </a:cubicBezTo>
                  <a:cubicBezTo>
                    <a:pt x="14" y="91"/>
                    <a:pt x="14" y="88"/>
                    <a:pt x="15" y="86"/>
                  </a:cubicBezTo>
                  <a:cubicBezTo>
                    <a:pt x="16" y="82"/>
                    <a:pt x="18" y="79"/>
                    <a:pt x="20" y="75"/>
                  </a:cubicBezTo>
                  <a:cubicBezTo>
                    <a:pt x="24" y="66"/>
                    <a:pt x="30" y="58"/>
                    <a:pt x="34" y="49"/>
                  </a:cubicBezTo>
                  <a:cubicBezTo>
                    <a:pt x="43" y="33"/>
                    <a:pt x="51" y="16"/>
                    <a:pt x="59" y="0"/>
                  </a:cubicBezTo>
                  <a:cubicBezTo>
                    <a:pt x="51" y="6"/>
                    <a:pt x="46" y="18"/>
                    <a:pt x="41" y="26"/>
                  </a:cubicBezTo>
                  <a:cubicBezTo>
                    <a:pt x="37" y="34"/>
                    <a:pt x="32" y="42"/>
                    <a:pt x="27" y="50"/>
                  </a:cubicBezTo>
                  <a:cubicBezTo>
                    <a:pt x="23" y="56"/>
                    <a:pt x="20" y="61"/>
                    <a:pt x="15" y="66"/>
                  </a:cubicBezTo>
                  <a:cubicBezTo>
                    <a:pt x="12" y="69"/>
                    <a:pt x="7" y="78"/>
                    <a:pt x="2" y="7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2" name="Freeform 771"/>
            <p:cNvSpPr>
              <a:spLocks/>
            </p:cNvSpPr>
            <p:nvPr/>
          </p:nvSpPr>
          <p:spPr bwMode="auto">
            <a:xfrm>
              <a:off x="3188" y="2235"/>
              <a:ext cx="43" cy="51"/>
            </a:xfrm>
            <a:custGeom>
              <a:avLst/>
              <a:gdLst>
                <a:gd name="T0" fmla="*/ 19 w 47"/>
                <a:gd name="T1" fmla="*/ 45 h 56"/>
                <a:gd name="T2" fmla="*/ 33 w 47"/>
                <a:gd name="T3" fmla="*/ 51 h 56"/>
                <a:gd name="T4" fmla="*/ 0 w 47"/>
                <a:gd name="T5" fmla="*/ 0 h 56"/>
                <a:gd name="T6" fmla="*/ 20 w 47"/>
                <a:gd name="T7" fmla="*/ 26 h 56"/>
                <a:gd name="T8" fmla="*/ 23 w 47"/>
                <a:gd name="T9" fmla="*/ 36 h 56"/>
                <a:gd name="T10" fmla="*/ 19 w 47"/>
                <a:gd name="T11" fmla="*/ 44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6">
                  <a:moveTo>
                    <a:pt x="21" y="49"/>
                  </a:moveTo>
                  <a:cubicBezTo>
                    <a:pt x="28" y="42"/>
                    <a:pt x="32" y="56"/>
                    <a:pt x="36" y="56"/>
                  </a:cubicBezTo>
                  <a:cubicBezTo>
                    <a:pt x="47" y="31"/>
                    <a:pt x="16" y="13"/>
                    <a:pt x="0" y="0"/>
                  </a:cubicBezTo>
                  <a:cubicBezTo>
                    <a:pt x="6" y="11"/>
                    <a:pt x="16" y="18"/>
                    <a:pt x="22" y="28"/>
                  </a:cubicBezTo>
                  <a:cubicBezTo>
                    <a:pt x="24" y="32"/>
                    <a:pt x="26" y="35"/>
                    <a:pt x="25" y="39"/>
                  </a:cubicBezTo>
                  <a:cubicBezTo>
                    <a:pt x="24" y="42"/>
                    <a:pt x="18" y="45"/>
                    <a:pt x="21" y="4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3" name="Freeform 772"/>
            <p:cNvSpPr>
              <a:spLocks/>
            </p:cNvSpPr>
            <p:nvPr/>
          </p:nvSpPr>
          <p:spPr bwMode="auto">
            <a:xfrm>
              <a:off x="2153" y="1865"/>
              <a:ext cx="115" cy="44"/>
            </a:xfrm>
            <a:custGeom>
              <a:avLst/>
              <a:gdLst>
                <a:gd name="T0" fmla="*/ 47 w 126"/>
                <a:gd name="T1" fmla="*/ 2 h 48"/>
                <a:gd name="T2" fmla="*/ 22 w 126"/>
                <a:gd name="T3" fmla="*/ 14 h 48"/>
                <a:gd name="T4" fmla="*/ 18 w 126"/>
                <a:gd name="T5" fmla="*/ 24 h 48"/>
                <a:gd name="T6" fmla="*/ 10 w 126"/>
                <a:gd name="T7" fmla="*/ 32 h 48"/>
                <a:gd name="T8" fmla="*/ 20 w 126"/>
                <a:gd name="T9" fmla="*/ 41 h 48"/>
                <a:gd name="T10" fmla="*/ 33 w 126"/>
                <a:gd name="T11" fmla="*/ 34 h 48"/>
                <a:gd name="T12" fmla="*/ 53 w 126"/>
                <a:gd name="T13" fmla="*/ 25 h 48"/>
                <a:gd name="T14" fmla="*/ 88 w 126"/>
                <a:gd name="T15" fmla="*/ 12 h 48"/>
                <a:gd name="T16" fmla="*/ 115 w 126"/>
                <a:gd name="T17" fmla="*/ 6 h 48"/>
                <a:gd name="T18" fmla="*/ 95 w 126"/>
                <a:gd name="T19" fmla="*/ 3 h 48"/>
                <a:gd name="T20" fmla="*/ 74 w 126"/>
                <a:gd name="T21" fmla="*/ 0 h 48"/>
                <a:gd name="T22" fmla="*/ 47 w 126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48">
                  <a:moveTo>
                    <a:pt x="51" y="2"/>
                  </a:moveTo>
                  <a:cubicBezTo>
                    <a:pt x="52" y="16"/>
                    <a:pt x="32" y="25"/>
                    <a:pt x="24" y="15"/>
                  </a:cubicBezTo>
                  <a:cubicBezTo>
                    <a:pt x="22" y="19"/>
                    <a:pt x="22" y="23"/>
                    <a:pt x="20" y="26"/>
                  </a:cubicBezTo>
                  <a:cubicBezTo>
                    <a:pt x="18" y="31"/>
                    <a:pt x="14" y="32"/>
                    <a:pt x="11" y="35"/>
                  </a:cubicBezTo>
                  <a:cubicBezTo>
                    <a:pt x="0" y="43"/>
                    <a:pt x="15" y="48"/>
                    <a:pt x="22" y="45"/>
                  </a:cubicBezTo>
                  <a:cubicBezTo>
                    <a:pt x="27" y="44"/>
                    <a:pt x="32" y="40"/>
                    <a:pt x="36" y="37"/>
                  </a:cubicBezTo>
                  <a:cubicBezTo>
                    <a:pt x="43" y="32"/>
                    <a:pt x="50" y="29"/>
                    <a:pt x="58" y="27"/>
                  </a:cubicBezTo>
                  <a:cubicBezTo>
                    <a:pt x="71" y="23"/>
                    <a:pt x="83" y="18"/>
                    <a:pt x="96" y="13"/>
                  </a:cubicBezTo>
                  <a:cubicBezTo>
                    <a:pt x="106" y="10"/>
                    <a:pt x="116" y="9"/>
                    <a:pt x="126" y="7"/>
                  </a:cubicBezTo>
                  <a:cubicBezTo>
                    <a:pt x="120" y="4"/>
                    <a:pt x="111" y="4"/>
                    <a:pt x="104" y="3"/>
                  </a:cubicBezTo>
                  <a:cubicBezTo>
                    <a:pt x="97" y="2"/>
                    <a:pt x="89" y="0"/>
                    <a:pt x="81" y="0"/>
                  </a:cubicBezTo>
                  <a:cubicBezTo>
                    <a:pt x="71" y="1"/>
                    <a:pt x="62" y="0"/>
                    <a:pt x="52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4" name="Freeform 773"/>
            <p:cNvSpPr>
              <a:spLocks/>
            </p:cNvSpPr>
            <p:nvPr/>
          </p:nvSpPr>
          <p:spPr bwMode="auto">
            <a:xfrm>
              <a:off x="3377" y="1004"/>
              <a:ext cx="84" cy="56"/>
            </a:xfrm>
            <a:custGeom>
              <a:avLst/>
              <a:gdLst>
                <a:gd name="T0" fmla="*/ 0 w 92"/>
                <a:gd name="T1" fmla="*/ 51 h 61"/>
                <a:gd name="T2" fmla="*/ 47 w 92"/>
                <a:gd name="T3" fmla="*/ 16 h 61"/>
                <a:gd name="T4" fmla="*/ 64 w 92"/>
                <a:gd name="T5" fmla="*/ 9 h 61"/>
                <a:gd name="T6" fmla="*/ 69 w 92"/>
                <a:gd name="T7" fmla="*/ 16 h 61"/>
                <a:gd name="T8" fmla="*/ 79 w 92"/>
                <a:gd name="T9" fmla="*/ 14 h 61"/>
                <a:gd name="T10" fmla="*/ 69 w 92"/>
                <a:gd name="T11" fmla="*/ 33 h 61"/>
                <a:gd name="T12" fmla="*/ 56 w 92"/>
                <a:gd name="T13" fmla="*/ 37 h 61"/>
                <a:gd name="T14" fmla="*/ 47 w 92"/>
                <a:gd name="T15" fmla="*/ 46 h 61"/>
                <a:gd name="T16" fmla="*/ 26 w 92"/>
                <a:gd name="T17" fmla="*/ 54 h 61"/>
                <a:gd name="T18" fmla="*/ 1 w 92"/>
                <a:gd name="T19" fmla="*/ 5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61">
                  <a:moveTo>
                    <a:pt x="0" y="56"/>
                  </a:moveTo>
                  <a:cubicBezTo>
                    <a:pt x="20" y="51"/>
                    <a:pt x="38" y="32"/>
                    <a:pt x="52" y="17"/>
                  </a:cubicBezTo>
                  <a:cubicBezTo>
                    <a:pt x="57" y="11"/>
                    <a:pt x="63" y="0"/>
                    <a:pt x="70" y="10"/>
                  </a:cubicBezTo>
                  <a:cubicBezTo>
                    <a:pt x="73" y="14"/>
                    <a:pt x="71" y="15"/>
                    <a:pt x="76" y="17"/>
                  </a:cubicBezTo>
                  <a:cubicBezTo>
                    <a:pt x="79" y="18"/>
                    <a:pt x="83" y="14"/>
                    <a:pt x="87" y="15"/>
                  </a:cubicBezTo>
                  <a:cubicBezTo>
                    <a:pt x="92" y="23"/>
                    <a:pt x="83" y="33"/>
                    <a:pt x="76" y="36"/>
                  </a:cubicBezTo>
                  <a:cubicBezTo>
                    <a:pt x="71" y="38"/>
                    <a:pt x="65" y="37"/>
                    <a:pt x="61" y="40"/>
                  </a:cubicBezTo>
                  <a:cubicBezTo>
                    <a:pt x="56" y="42"/>
                    <a:pt x="55" y="46"/>
                    <a:pt x="52" y="50"/>
                  </a:cubicBezTo>
                  <a:cubicBezTo>
                    <a:pt x="45" y="60"/>
                    <a:pt x="39" y="61"/>
                    <a:pt x="28" y="59"/>
                  </a:cubicBezTo>
                  <a:cubicBezTo>
                    <a:pt x="19" y="58"/>
                    <a:pt x="8" y="57"/>
                    <a:pt x="1" y="5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5" name="Freeform 774"/>
            <p:cNvSpPr>
              <a:spLocks/>
            </p:cNvSpPr>
            <p:nvPr/>
          </p:nvSpPr>
          <p:spPr bwMode="auto">
            <a:xfrm>
              <a:off x="2592" y="784"/>
              <a:ext cx="39" cy="72"/>
            </a:xfrm>
            <a:custGeom>
              <a:avLst/>
              <a:gdLst>
                <a:gd name="T0" fmla="*/ 2 w 43"/>
                <a:gd name="T1" fmla="*/ 7 h 78"/>
                <a:gd name="T2" fmla="*/ 22 w 43"/>
                <a:gd name="T3" fmla="*/ 30 h 78"/>
                <a:gd name="T4" fmla="*/ 39 w 43"/>
                <a:gd name="T5" fmla="*/ 72 h 78"/>
                <a:gd name="T6" fmla="*/ 17 w 43"/>
                <a:gd name="T7" fmla="*/ 28 h 78"/>
                <a:gd name="T8" fmla="*/ 10 w 43"/>
                <a:gd name="T9" fmla="*/ 15 h 78"/>
                <a:gd name="T10" fmla="*/ 2 w 43"/>
                <a:gd name="T11" fmla="*/ 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78">
                  <a:moveTo>
                    <a:pt x="2" y="8"/>
                  </a:moveTo>
                  <a:cubicBezTo>
                    <a:pt x="20" y="0"/>
                    <a:pt x="22" y="20"/>
                    <a:pt x="24" y="33"/>
                  </a:cubicBezTo>
                  <a:cubicBezTo>
                    <a:pt x="28" y="50"/>
                    <a:pt x="35" y="63"/>
                    <a:pt x="43" y="78"/>
                  </a:cubicBezTo>
                  <a:cubicBezTo>
                    <a:pt x="25" y="64"/>
                    <a:pt x="24" y="49"/>
                    <a:pt x="19" y="30"/>
                  </a:cubicBezTo>
                  <a:cubicBezTo>
                    <a:pt x="18" y="25"/>
                    <a:pt x="15" y="19"/>
                    <a:pt x="11" y="16"/>
                  </a:cubicBezTo>
                  <a:cubicBezTo>
                    <a:pt x="7" y="14"/>
                    <a:pt x="0" y="16"/>
                    <a:pt x="2" y="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6" name="Freeform 775"/>
            <p:cNvSpPr>
              <a:spLocks/>
            </p:cNvSpPr>
            <p:nvPr/>
          </p:nvSpPr>
          <p:spPr bwMode="auto">
            <a:xfrm>
              <a:off x="2495" y="1419"/>
              <a:ext cx="187" cy="291"/>
            </a:xfrm>
            <a:custGeom>
              <a:avLst/>
              <a:gdLst>
                <a:gd name="T0" fmla="*/ 102 w 206"/>
                <a:gd name="T1" fmla="*/ 20 h 320"/>
                <a:gd name="T2" fmla="*/ 119 w 206"/>
                <a:gd name="T3" fmla="*/ 181 h 320"/>
                <a:gd name="T4" fmla="*/ 156 w 206"/>
                <a:gd name="T5" fmla="*/ 244 h 320"/>
                <a:gd name="T6" fmla="*/ 187 w 206"/>
                <a:gd name="T7" fmla="*/ 291 h 320"/>
                <a:gd name="T8" fmla="*/ 143 w 206"/>
                <a:gd name="T9" fmla="*/ 264 h 320"/>
                <a:gd name="T10" fmla="*/ 99 w 206"/>
                <a:gd name="T11" fmla="*/ 236 h 320"/>
                <a:gd name="T12" fmla="*/ 49 w 206"/>
                <a:gd name="T13" fmla="*/ 145 h 320"/>
                <a:gd name="T14" fmla="*/ 7 w 206"/>
                <a:gd name="T15" fmla="*/ 43 h 320"/>
                <a:gd name="T16" fmla="*/ 98 w 206"/>
                <a:gd name="T17" fmla="*/ 18 h 320"/>
                <a:gd name="T18" fmla="*/ 99 w 206"/>
                <a:gd name="T19" fmla="*/ 33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320">
                  <a:moveTo>
                    <a:pt x="112" y="22"/>
                  </a:moveTo>
                  <a:cubicBezTo>
                    <a:pt x="84" y="72"/>
                    <a:pt x="108" y="151"/>
                    <a:pt x="131" y="199"/>
                  </a:cubicBezTo>
                  <a:cubicBezTo>
                    <a:pt x="142" y="223"/>
                    <a:pt x="156" y="248"/>
                    <a:pt x="172" y="268"/>
                  </a:cubicBezTo>
                  <a:cubicBezTo>
                    <a:pt x="186" y="286"/>
                    <a:pt x="206" y="297"/>
                    <a:pt x="206" y="320"/>
                  </a:cubicBezTo>
                  <a:cubicBezTo>
                    <a:pt x="187" y="320"/>
                    <a:pt x="171" y="302"/>
                    <a:pt x="157" y="290"/>
                  </a:cubicBezTo>
                  <a:cubicBezTo>
                    <a:pt x="141" y="275"/>
                    <a:pt x="127" y="269"/>
                    <a:pt x="109" y="259"/>
                  </a:cubicBezTo>
                  <a:cubicBezTo>
                    <a:pt x="68" y="236"/>
                    <a:pt x="69" y="200"/>
                    <a:pt x="54" y="159"/>
                  </a:cubicBezTo>
                  <a:cubicBezTo>
                    <a:pt x="43" y="125"/>
                    <a:pt x="0" y="85"/>
                    <a:pt x="8" y="47"/>
                  </a:cubicBezTo>
                  <a:cubicBezTo>
                    <a:pt x="18" y="0"/>
                    <a:pt x="77" y="12"/>
                    <a:pt x="108" y="20"/>
                  </a:cubicBezTo>
                  <a:cubicBezTo>
                    <a:pt x="109" y="25"/>
                    <a:pt x="110" y="31"/>
                    <a:pt x="109" y="36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7" name="Freeform 776"/>
            <p:cNvSpPr>
              <a:spLocks/>
            </p:cNvSpPr>
            <p:nvPr/>
          </p:nvSpPr>
          <p:spPr bwMode="auto">
            <a:xfrm>
              <a:off x="3034" y="1426"/>
              <a:ext cx="204" cy="355"/>
            </a:xfrm>
            <a:custGeom>
              <a:avLst/>
              <a:gdLst>
                <a:gd name="T0" fmla="*/ 61 w 225"/>
                <a:gd name="T1" fmla="*/ 28 h 390"/>
                <a:gd name="T2" fmla="*/ 119 w 225"/>
                <a:gd name="T3" fmla="*/ 103 h 390"/>
                <a:gd name="T4" fmla="*/ 165 w 225"/>
                <a:gd name="T5" fmla="*/ 147 h 390"/>
                <a:gd name="T6" fmla="*/ 189 w 225"/>
                <a:gd name="T7" fmla="*/ 269 h 390"/>
                <a:gd name="T8" fmla="*/ 145 w 225"/>
                <a:gd name="T9" fmla="*/ 328 h 390"/>
                <a:gd name="T10" fmla="*/ 80 w 225"/>
                <a:gd name="T11" fmla="*/ 346 h 390"/>
                <a:gd name="T12" fmla="*/ 92 w 225"/>
                <a:gd name="T13" fmla="*/ 277 h 390"/>
                <a:gd name="T14" fmla="*/ 93 w 225"/>
                <a:gd name="T15" fmla="*/ 203 h 390"/>
                <a:gd name="T16" fmla="*/ 18 w 225"/>
                <a:gd name="T17" fmla="*/ 52 h 390"/>
                <a:gd name="T18" fmla="*/ 26 w 225"/>
                <a:gd name="T19" fmla="*/ 1 h 390"/>
                <a:gd name="T20" fmla="*/ 66 w 225"/>
                <a:gd name="T21" fmla="*/ 28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390">
                  <a:moveTo>
                    <a:pt x="67" y="31"/>
                  </a:moveTo>
                  <a:cubicBezTo>
                    <a:pt x="92" y="54"/>
                    <a:pt x="108" y="87"/>
                    <a:pt x="131" y="113"/>
                  </a:cubicBezTo>
                  <a:cubicBezTo>
                    <a:pt x="146" y="131"/>
                    <a:pt x="169" y="142"/>
                    <a:pt x="182" y="162"/>
                  </a:cubicBezTo>
                  <a:cubicBezTo>
                    <a:pt x="204" y="196"/>
                    <a:pt x="225" y="264"/>
                    <a:pt x="209" y="296"/>
                  </a:cubicBezTo>
                  <a:cubicBezTo>
                    <a:pt x="197" y="318"/>
                    <a:pt x="179" y="345"/>
                    <a:pt x="160" y="360"/>
                  </a:cubicBezTo>
                  <a:cubicBezTo>
                    <a:pt x="147" y="371"/>
                    <a:pt x="105" y="390"/>
                    <a:pt x="88" y="380"/>
                  </a:cubicBezTo>
                  <a:cubicBezTo>
                    <a:pt x="61" y="364"/>
                    <a:pt x="95" y="322"/>
                    <a:pt x="102" y="304"/>
                  </a:cubicBezTo>
                  <a:cubicBezTo>
                    <a:pt x="113" y="276"/>
                    <a:pt x="110" y="252"/>
                    <a:pt x="103" y="223"/>
                  </a:cubicBezTo>
                  <a:cubicBezTo>
                    <a:pt x="88" y="163"/>
                    <a:pt x="44" y="113"/>
                    <a:pt x="20" y="57"/>
                  </a:cubicBezTo>
                  <a:cubicBezTo>
                    <a:pt x="13" y="39"/>
                    <a:pt x="0" y="3"/>
                    <a:pt x="29" y="1"/>
                  </a:cubicBezTo>
                  <a:cubicBezTo>
                    <a:pt x="41" y="0"/>
                    <a:pt x="65" y="21"/>
                    <a:pt x="73" y="31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8" name="Freeform 777"/>
            <p:cNvSpPr>
              <a:spLocks/>
            </p:cNvSpPr>
            <p:nvPr/>
          </p:nvSpPr>
          <p:spPr bwMode="auto">
            <a:xfrm>
              <a:off x="2773" y="1288"/>
              <a:ext cx="183" cy="191"/>
            </a:xfrm>
            <a:custGeom>
              <a:avLst/>
              <a:gdLst>
                <a:gd name="T0" fmla="*/ 140 w 201"/>
                <a:gd name="T1" fmla="*/ 27 h 209"/>
                <a:gd name="T2" fmla="*/ 72 w 201"/>
                <a:gd name="T3" fmla="*/ 80 h 209"/>
                <a:gd name="T4" fmla="*/ 59 w 201"/>
                <a:gd name="T5" fmla="*/ 190 h 209"/>
                <a:gd name="T6" fmla="*/ 110 w 201"/>
                <a:gd name="T7" fmla="*/ 140 h 209"/>
                <a:gd name="T8" fmla="*/ 162 w 201"/>
                <a:gd name="T9" fmla="*/ 93 h 209"/>
                <a:gd name="T10" fmla="*/ 137 w 201"/>
                <a:gd name="T11" fmla="*/ 2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" h="209">
                  <a:moveTo>
                    <a:pt x="154" y="29"/>
                  </a:moveTo>
                  <a:cubicBezTo>
                    <a:pt x="94" y="0"/>
                    <a:pt x="94" y="41"/>
                    <a:pt x="79" y="88"/>
                  </a:cubicBezTo>
                  <a:cubicBezTo>
                    <a:pt x="72" y="111"/>
                    <a:pt x="0" y="206"/>
                    <a:pt x="65" y="208"/>
                  </a:cubicBezTo>
                  <a:cubicBezTo>
                    <a:pt x="91" y="209"/>
                    <a:pt x="106" y="169"/>
                    <a:pt x="121" y="153"/>
                  </a:cubicBezTo>
                  <a:cubicBezTo>
                    <a:pt x="137" y="135"/>
                    <a:pt x="164" y="121"/>
                    <a:pt x="178" y="102"/>
                  </a:cubicBezTo>
                  <a:cubicBezTo>
                    <a:pt x="201" y="70"/>
                    <a:pt x="172" y="48"/>
                    <a:pt x="150" y="28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grpSp>
        <p:nvGrpSpPr>
          <p:cNvPr id="519" name="Group 718"/>
          <p:cNvGrpSpPr>
            <a:grpSpLocks noChangeAspect="1"/>
          </p:cNvGrpSpPr>
          <p:nvPr/>
        </p:nvGrpSpPr>
        <p:grpSpPr bwMode="auto">
          <a:xfrm>
            <a:off x="1813301" y="4494245"/>
            <a:ext cx="297296" cy="256332"/>
            <a:chOff x="1863" y="771"/>
            <a:chExt cx="1884" cy="1624"/>
          </a:xfrm>
        </p:grpSpPr>
        <p:sp>
          <p:nvSpPr>
            <p:cNvPr id="521" name="Freeform 719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solidFill>
              <a:srgbClr val="B5D281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2" name="Freeform 720"/>
            <p:cNvSpPr>
              <a:spLocks/>
            </p:cNvSpPr>
            <p:nvPr/>
          </p:nvSpPr>
          <p:spPr bwMode="auto">
            <a:xfrm>
              <a:off x="1863" y="771"/>
              <a:ext cx="1884" cy="1624"/>
            </a:xfrm>
            <a:custGeom>
              <a:avLst/>
              <a:gdLst>
                <a:gd name="T0" fmla="*/ 755 w 2071"/>
                <a:gd name="T1" fmla="*/ 29 h 1783"/>
                <a:gd name="T2" fmla="*/ 790 w 2071"/>
                <a:gd name="T3" fmla="*/ 301 h 1783"/>
                <a:gd name="T4" fmla="*/ 943 w 2071"/>
                <a:gd name="T5" fmla="*/ 102 h 1783"/>
                <a:gd name="T6" fmla="*/ 811 w 2071"/>
                <a:gd name="T7" fmla="*/ 387 h 1783"/>
                <a:gd name="T8" fmla="*/ 1132 w 2071"/>
                <a:gd name="T9" fmla="*/ 417 h 1783"/>
                <a:gd name="T10" fmla="*/ 1406 w 2071"/>
                <a:gd name="T11" fmla="*/ 168 h 1783"/>
                <a:gd name="T12" fmla="*/ 1410 w 2071"/>
                <a:gd name="T13" fmla="*/ 191 h 1783"/>
                <a:gd name="T14" fmla="*/ 1490 w 2071"/>
                <a:gd name="T15" fmla="*/ 276 h 1783"/>
                <a:gd name="T16" fmla="*/ 1607 w 2071"/>
                <a:gd name="T17" fmla="*/ 272 h 1783"/>
                <a:gd name="T18" fmla="*/ 1284 w 2071"/>
                <a:gd name="T19" fmla="*/ 344 h 1783"/>
                <a:gd name="T20" fmla="*/ 1473 w 2071"/>
                <a:gd name="T21" fmla="*/ 442 h 1783"/>
                <a:gd name="T22" fmla="*/ 1581 w 2071"/>
                <a:gd name="T23" fmla="*/ 478 h 1783"/>
                <a:gd name="T24" fmla="*/ 1230 w 2071"/>
                <a:gd name="T25" fmla="*/ 396 h 1783"/>
                <a:gd name="T26" fmla="*/ 1203 w 2071"/>
                <a:gd name="T27" fmla="*/ 594 h 1783"/>
                <a:gd name="T28" fmla="*/ 1553 w 2071"/>
                <a:gd name="T29" fmla="*/ 705 h 1783"/>
                <a:gd name="T30" fmla="*/ 1821 w 2071"/>
                <a:gd name="T31" fmla="*/ 771 h 1783"/>
                <a:gd name="T32" fmla="*/ 1819 w 2071"/>
                <a:gd name="T33" fmla="*/ 854 h 1783"/>
                <a:gd name="T34" fmla="*/ 1591 w 2071"/>
                <a:gd name="T35" fmla="*/ 728 h 1783"/>
                <a:gd name="T36" fmla="*/ 1670 w 2071"/>
                <a:gd name="T37" fmla="*/ 832 h 1783"/>
                <a:gd name="T38" fmla="*/ 1736 w 2071"/>
                <a:gd name="T39" fmla="*/ 982 h 1783"/>
                <a:gd name="T40" fmla="*/ 1654 w 2071"/>
                <a:gd name="T41" fmla="*/ 851 h 1783"/>
                <a:gd name="T42" fmla="*/ 1416 w 2071"/>
                <a:gd name="T43" fmla="*/ 900 h 1783"/>
                <a:gd name="T44" fmla="*/ 1399 w 2071"/>
                <a:gd name="T45" fmla="*/ 1245 h 1783"/>
                <a:gd name="T46" fmla="*/ 1537 w 2071"/>
                <a:gd name="T47" fmla="*/ 1375 h 1783"/>
                <a:gd name="T48" fmla="*/ 1369 w 2071"/>
                <a:gd name="T49" fmla="*/ 1275 h 1783"/>
                <a:gd name="T50" fmla="*/ 1321 w 2071"/>
                <a:gd name="T51" fmla="*/ 1446 h 1783"/>
                <a:gd name="T52" fmla="*/ 1293 w 2071"/>
                <a:gd name="T53" fmla="*/ 1486 h 1783"/>
                <a:gd name="T54" fmla="*/ 1235 w 2071"/>
                <a:gd name="T55" fmla="*/ 1177 h 1783"/>
                <a:gd name="T56" fmla="*/ 972 w 2071"/>
                <a:gd name="T57" fmla="*/ 1108 h 1783"/>
                <a:gd name="T58" fmla="*/ 1006 w 2071"/>
                <a:gd name="T59" fmla="*/ 1428 h 1783"/>
                <a:gd name="T60" fmla="*/ 1004 w 2071"/>
                <a:gd name="T61" fmla="*/ 1468 h 1783"/>
                <a:gd name="T62" fmla="*/ 932 w 2071"/>
                <a:gd name="T63" fmla="*/ 1602 h 1783"/>
                <a:gd name="T64" fmla="*/ 906 w 2071"/>
                <a:gd name="T65" fmla="*/ 1486 h 1783"/>
                <a:gd name="T66" fmla="*/ 821 w 2071"/>
                <a:gd name="T67" fmla="*/ 1340 h 1783"/>
                <a:gd name="T68" fmla="*/ 611 w 2071"/>
                <a:gd name="T69" fmla="*/ 1461 h 1783"/>
                <a:gd name="T70" fmla="*/ 835 w 2071"/>
                <a:gd name="T71" fmla="*/ 1313 h 1783"/>
                <a:gd name="T72" fmla="*/ 851 w 2071"/>
                <a:gd name="T73" fmla="*/ 1011 h 1783"/>
                <a:gd name="T74" fmla="*/ 597 w 2071"/>
                <a:gd name="T75" fmla="*/ 1052 h 1783"/>
                <a:gd name="T76" fmla="*/ 522 w 2071"/>
                <a:gd name="T77" fmla="*/ 1379 h 1783"/>
                <a:gd name="T78" fmla="*/ 457 w 2071"/>
                <a:gd name="T79" fmla="*/ 1558 h 1783"/>
                <a:gd name="T80" fmla="*/ 560 w 2071"/>
                <a:gd name="T81" fmla="*/ 1239 h 1783"/>
                <a:gd name="T82" fmla="*/ 421 w 2071"/>
                <a:gd name="T83" fmla="*/ 1127 h 1783"/>
                <a:gd name="T84" fmla="*/ 287 w 2071"/>
                <a:gd name="T85" fmla="*/ 1159 h 1783"/>
                <a:gd name="T86" fmla="*/ 312 w 2071"/>
                <a:gd name="T87" fmla="*/ 1080 h 1783"/>
                <a:gd name="T88" fmla="*/ 613 w 2071"/>
                <a:gd name="T89" fmla="*/ 927 h 1783"/>
                <a:gd name="T90" fmla="*/ 512 w 2071"/>
                <a:gd name="T91" fmla="*/ 632 h 1783"/>
                <a:gd name="T92" fmla="*/ 165 w 2071"/>
                <a:gd name="T93" fmla="*/ 634 h 1783"/>
                <a:gd name="T94" fmla="*/ 29 w 2071"/>
                <a:gd name="T95" fmla="*/ 663 h 1783"/>
                <a:gd name="T96" fmla="*/ 265 w 2071"/>
                <a:gd name="T97" fmla="*/ 528 h 1783"/>
                <a:gd name="T98" fmla="*/ 67 w 2071"/>
                <a:gd name="T99" fmla="*/ 451 h 1783"/>
                <a:gd name="T100" fmla="*/ 140 w 2071"/>
                <a:gd name="T101" fmla="*/ 411 h 1783"/>
                <a:gd name="T102" fmla="*/ 430 w 2071"/>
                <a:gd name="T103" fmla="*/ 560 h 1783"/>
                <a:gd name="T104" fmla="*/ 384 w 2071"/>
                <a:gd name="T105" fmla="*/ 364 h 1783"/>
                <a:gd name="T106" fmla="*/ 631 w 2071"/>
                <a:gd name="T107" fmla="*/ 601 h 1783"/>
                <a:gd name="T108" fmla="*/ 753 w 2071"/>
                <a:gd name="T109" fmla="*/ 440 h 1783"/>
                <a:gd name="T110" fmla="*/ 696 w 2071"/>
                <a:gd name="T111" fmla="*/ 230 h 1783"/>
                <a:gd name="T112" fmla="*/ 730 w 2071"/>
                <a:gd name="T113" fmla="*/ 302 h 1783"/>
                <a:gd name="T114" fmla="*/ 709 w 2071"/>
                <a:gd name="T115" fmla="*/ 104 h 17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1" h="1783">
                  <a:moveTo>
                    <a:pt x="763" y="20"/>
                  </a:moveTo>
                  <a:cubicBezTo>
                    <a:pt x="762" y="13"/>
                    <a:pt x="762" y="7"/>
                    <a:pt x="763" y="0"/>
                  </a:cubicBezTo>
                  <a:cubicBezTo>
                    <a:pt x="777" y="1"/>
                    <a:pt x="789" y="9"/>
                    <a:pt x="803" y="11"/>
                  </a:cubicBezTo>
                  <a:cubicBezTo>
                    <a:pt x="819" y="12"/>
                    <a:pt x="827" y="15"/>
                    <a:pt x="830" y="32"/>
                  </a:cubicBezTo>
                  <a:cubicBezTo>
                    <a:pt x="833" y="48"/>
                    <a:pt x="832" y="61"/>
                    <a:pt x="841" y="75"/>
                  </a:cubicBezTo>
                  <a:cubicBezTo>
                    <a:pt x="850" y="92"/>
                    <a:pt x="860" y="108"/>
                    <a:pt x="867" y="125"/>
                  </a:cubicBezTo>
                  <a:cubicBezTo>
                    <a:pt x="881" y="157"/>
                    <a:pt x="891" y="191"/>
                    <a:pt x="891" y="226"/>
                  </a:cubicBezTo>
                  <a:cubicBezTo>
                    <a:pt x="892" y="264"/>
                    <a:pt x="879" y="295"/>
                    <a:pt x="868" y="330"/>
                  </a:cubicBezTo>
                  <a:cubicBezTo>
                    <a:pt x="860" y="356"/>
                    <a:pt x="902" y="313"/>
                    <a:pt x="907" y="309"/>
                  </a:cubicBezTo>
                  <a:cubicBezTo>
                    <a:pt x="933" y="291"/>
                    <a:pt x="962" y="285"/>
                    <a:pt x="975" y="255"/>
                  </a:cubicBezTo>
                  <a:cubicBezTo>
                    <a:pt x="989" y="224"/>
                    <a:pt x="986" y="188"/>
                    <a:pt x="1004" y="158"/>
                  </a:cubicBezTo>
                  <a:cubicBezTo>
                    <a:pt x="1014" y="142"/>
                    <a:pt x="1026" y="127"/>
                    <a:pt x="1037" y="112"/>
                  </a:cubicBezTo>
                  <a:cubicBezTo>
                    <a:pt x="1050" y="96"/>
                    <a:pt x="1059" y="98"/>
                    <a:pt x="1077" y="98"/>
                  </a:cubicBezTo>
                  <a:cubicBezTo>
                    <a:pt x="1048" y="111"/>
                    <a:pt x="1028" y="136"/>
                    <a:pt x="1018" y="166"/>
                  </a:cubicBezTo>
                  <a:cubicBezTo>
                    <a:pt x="1007" y="201"/>
                    <a:pt x="1014" y="236"/>
                    <a:pt x="999" y="271"/>
                  </a:cubicBezTo>
                  <a:cubicBezTo>
                    <a:pt x="974" y="331"/>
                    <a:pt x="849" y="343"/>
                    <a:pt x="891" y="425"/>
                  </a:cubicBezTo>
                  <a:cubicBezTo>
                    <a:pt x="907" y="456"/>
                    <a:pt x="933" y="487"/>
                    <a:pt x="958" y="511"/>
                  </a:cubicBezTo>
                  <a:cubicBezTo>
                    <a:pt x="983" y="534"/>
                    <a:pt x="1038" y="532"/>
                    <a:pt x="1070" y="539"/>
                  </a:cubicBezTo>
                  <a:cubicBezTo>
                    <a:pt x="1106" y="547"/>
                    <a:pt x="1135" y="551"/>
                    <a:pt x="1170" y="535"/>
                  </a:cubicBezTo>
                  <a:cubicBezTo>
                    <a:pt x="1205" y="520"/>
                    <a:pt x="1225" y="488"/>
                    <a:pt x="1244" y="458"/>
                  </a:cubicBezTo>
                  <a:cubicBezTo>
                    <a:pt x="1262" y="427"/>
                    <a:pt x="1285" y="401"/>
                    <a:pt x="1312" y="378"/>
                  </a:cubicBezTo>
                  <a:cubicBezTo>
                    <a:pt x="1342" y="353"/>
                    <a:pt x="1377" y="337"/>
                    <a:pt x="1409" y="316"/>
                  </a:cubicBezTo>
                  <a:cubicBezTo>
                    <a:pt x="1440" y="295"/>
                    <a:pt x="1448" y="268"/>
                    <a:pt x="1465" y="238"/>
                  </a:cubicBezTo>
                  <a:cubicBezTo>
                    <a:pt x="1483" y="205"/>
                    <a:pt x="1515" y="200"/>
                    <a:pt x="1546" y="184"/>
                  </a:cubicBezTo>
                  <a:cubicBezTo>
                    <a:pt x="1576" y="169"/>
                    <a:pt x="1596" y="148"/>
                    <a:pt x="1603" y="115"/>
                  </a:cubicBezTo>
                  <a:cubicBezTo>
                    <a:pt x="1604" y="110"/>
                    <a:pt x="1604" y="71"/>
                    <a:pt x="1616" y="81"/>
                  </a:cubicBezTo>
                  <a:cubicBezTo>
                    <a:pt x="1626" y="89"/>
                    <a:pt x="1617" y="122"/>
                    <a:pt x="1614" y="132"/>
                  </a:cubicBezTo>
                  <a:cubicBezTo>
                    <a:pt x="1605" y="168"/>
                    <a:pt x="1583" y="194"/>
                    <a:pt x="1550" y="210"/>
                  </a:cubicBezTo>
                  <a:cubicBezTo>
                    <a:pt x="1517" y="226"/>
                    <a:pt x="1487" y="241"/>
                    <a:pt x="1474" y="279"/>
                  </a:cubicBezTo>
                  <a:cubicBezTo>
                    <a:pt x="1472" y="286"/>
                    <a:pt x="1462" y="311"/>
                    <a:pt x="1474" y="313"/>
                  </a:cubicBezTo>
                  <a:cubicBezTo>
                    <a:pt x="1489" y="316"/>
                    <a:pt x="1506" y="314"/>
                    <a:pt x="1521" y="314"/>
                  </a:cubicBezTo>
                  <a:cubicBezTo>
                    <a:pt x="1560" y="313"/>
                    <a:pt x="1599" y="310"/>
                    <a:pt x="1638" y="303"/>
                  </a:cubicBezTo>
                  <a:cubicBezTo>
                    <a:pt x="1676" y="297"/>
                    <a:pt x="1682" y="282"/>
                    <a:pt x="1696" y="250"/>
                  </a:cubicBezTo>
                  <a:cubicBezTo>
                    <a:pt x="1708" y="223"/>
                    <a:pt x="1738" y="208"/>
                    <a:pt x="1749" y="247"/>
                  </a:cubicBezTo>
                  <a:cubicBezTo>
                    <a:pt x="1761" y="240"/>
                    <a:pt x="1770" y="247"/>
                    <a:pt x="1768" y="260"/>
                  </a:cubicBezTo>
                  <a:cubicBezTo>
                    <a:pt x="1764" y="277"/>
                    <a:pt x="1781" y="281"/>
                    <a:pt x="1767" y="299"/>
                  </a:cubicBezTo>
                  <a:cubicBezTo>
                    <a:pt x="1756" y="313"/>
                    <a:pt x="1746" y="318"/>
                    <a:pt x="1729" y="320"/>
                  </a:cubicBezTo>
                  <a:cubicBezTo>
                    <a:pt x="1706" y="323"/>
                    <a:pt x="1684" y="330"/>
                    <a:pt x="1661" y="338"/>
                  </a:cubicBezTo>
                  <a:cubicBezTo>
                    <a:pt x="1622" y="351"/>
                    <a:pt x="1583" y="360"/>
                    <a:pt x="1541" y="362"/>
                  </a:cubicBezTo>
                  <a:cubicBezTo>
                    <a:pt x="1499" y="365"/>
                    <a:pt x="1451" y="363"/>
                    <a:pt x="1411" y="378"/>
                  </a:cubicBezTo>
                  <a:cubicBezTo>
                    <a:pt x="1404" y="380"/>
                    <a:pt x="1378" y="398"/>
                    <a:pt x="1390" y="408"/>
                  </a:cubicBezTo>
                  <a:cubicBezTo>
                    <a:pt x="1399" y="415"/>
                    <a:pt x="1415" y="418"/>
                    <a:pt x="1425" y="424"/>
                  </a:cubicBezTo>
                  <a:cubicBezTo>
                    <a:pt x="1459" y="443"/>
                    <a:pt x="1477" y="482"/>
                    <a:pt x="1513" y="496"/>
                  </a:cubicBezTo>
                  <a:cubicBezTo>
                    <a:pt x="1551" y="512"/>
                    <a:pt x="1583" y="498"/>
                    <a:pt x="1619" y="485"/>
                  </a:cubicBezTo>
                  <a:cubicBezTo>
                    <a:pt x="1663" y="470"/>
                    <a:pt x="1699" y="483"/>
                    <a:pt x="1738" y="506"/>
                  </a:cubicBezTo>
                  <a:cubicBezTo>
                    <a:pt x="1755" y="516"/>
                    <a:pt x="1772" y="527"/>
                    <a:pt x="1791" y="535"/>
                  </a:cubicBezTo>
                  <a:cubicBezTo>
                    <a:pt x="1799" y="538"/>
                    <a:pt x="1842" y="549"/>
                    <a:pt x="1840" y="555"/>
                  </a:cubicBezTo>
                  <a:cubicBezTo>
                    <a:pt x="1833" y="573"/>
                    <a:pt x="1749" y="531"/>
                    <a:pt x="1738" y="525"/>
                  </a:cubicBezTo>
                  <a:cubicBezTo>
                    <a:pt x="1722" y="517"/>
                    <a:pt x="1706" y="509"/>
                    <a:pt x="1689" y="502"/>
                  </a:cubicBezTo>
                  <a:cubicBezTo>
                    <a:pt x="1671" y="495"/>
                    <a:pt x="1656" y="498"/>
                    <a:pt x="1637" y="502"/>
                  </a:cubicBezTo>
                  <a:cubicBezTo>
                    <a:pt x="1599" y="511"/>
                    <a:pt x="1562" y="528"/>
                    <a:pt x="1522" y="524"/>
                  </a:cubicBezTo>
                  <a:cubicBezTo>
                    <a:pt x="1455" y="518"/>
                    <a:pt x="1423" y="423"/>
                    <a:pt x="1352" y="435"/>
                  </a:cubicBezTo>
                  <a:cubicBezTo>
                    <a:pt x="1315" y="442"/>
                    <a:pt x="1308" y="479"/>
                    <a:pt x="1301" y="509"/>
                  </a:cubicBezTo>
                  <a:cubicBezTo>
                    <a:pt x="1297" y="526"/>
                    <a:pt x="1286" y="542"/>
                    <a:pt x="1275" y="556"/>
                  </a:cubicBezTo>
                  <a:cubicBezTo>
                    <a:pt x="1262" y="573"/>
                    <a:pt x="1244" y="585"/>
                    <a:pt x="1248" y="609"/>
                  </a:cubicBezTo>
                  <a:cubicBezTo>
                    <a:pt x="1253" y="639"/>
                    <a:pt x="1298" y="641"/>
                    <a:pt x="1322" y="652"/>
                  </a:cubicBezTo>
                  <a:cubicBezTo>
                    <a:pt x="1356" y="669"/>
                    <a:pt x="1387" y="694"/>
                    <a:pt x="1414" y="721"/>
                  </a:cubicBezTo>
                  <a:cubicBezTo>
                    <a:pt x="1440" y="746"/>
                    <a:pt x="1467" y="773"/>
                    <a:pt x="1491" y="800"/>
                  </a:cubicBezTo>
                  <a:cubicBezTo>
                    <a:pt x="1515" y="827"/>
                    <a:pt x="1565" y="822"/>
                    <a:pt x="1596" y="814"/>
                  </a:cubicBezTo>
                  <a:cubicBezTo>
                    <a:pt x="1634" y="804"/>
                    <a:pt x="1669" y="785"/>
                    <a:pt x="1707" y="774"/>
                  </a:cubicBezTo>
                  <a:cubicBezTo>
                    <a:pt x="1748" y="761"/>
                    <a:pt x="1785" y="769"/>
                    <a:pt x="1823" y="788"/>
                  </a:cubicBezTo>
                  <a:cubicBezTo>
                    <a:pt x="1854" y="804"/>
                    <a:pt x="1879" y="835"/>
                    <a:pt x="1911" y="848"/>
                  </a:cubicBezTo>
                  <a:cubicBezTo>
                    <a:pt x="1926" y="855"/>
                    <a:pt x="1943" y="855"/>
                    <a:pt x="1958" y="857"/>
                  </a:cubicBezTo>
                  <a:cubicBezTo>
                    <a:pt x="1977" y="861"/>
                    <a:pt x="1985" y="853"/>
                    <a:pt x="2002" y="846"/>
                  </a:cubicBezTo>
                  <a:cubicBezTo>
                    <a:pt x="2015" y="841"/>
                    <a:pt x="2029" y="840"/>
                    <a:pt x="2033" y="856"/>
                  </a:cubicBezTo>
                  <a:cubicBezTo>
                    <a:pt x="2037" y="875"/>
                    <a:pt x="2049" y="871"/>
                    <a:pt x="2061" y="880"/>
                  </a:cubicBezTo>
                  <a:cubicBezTo>
                    <a:pt x="2067" y="884"/>
                    <a:pt x="2071" y="909"/>
                    <a:pt x="2062" y="912"/>
                  </a:cubicBezTo>
                  <a:cubicBezTo>
                    <a:pt x="2041" y="919"/>
                    <a:pt x="2019" y="926"/>
                    <a:pt x="2000" y="938"/>
                  </a:cubicBezTo>
                  <a:cubicBezTo>
                    <a:pt x="1975" y="952"/>
                    <a:pt x="1965" y="917"/>
                    <a:pt x="1948" y="907"/>
                  </a:cubicBezTo>
                  <a:cubicBezTo>
                    <a:pt x="1934" y="898"/>
                    <a:pt x="1916" y="897"/>
                    <a:pt x="1901" y="889"/>
                  </a:cubicBezTo>
                  <a:cubicBezTo>
                    <a:pt x="1880" y="878"/>
                    <a:pt x="1862" y="859"/>
                    <a:pt x="1843" y="844"/>
                  </a:cubicBezTo>
                  <a:cubicBezTo>
                    <a:pt x="1812" y="820"/>
                    <a:pt x="1788" y="805"/>
                    <a:pt x="1749" y="799"/>
                  </a:cubicBezTo>
                  <a:cubicBezTo>
                    <a:pt x="1740" y="797"/>
                    <a:pt x="1714" y="798"/>
                    <a:pt x="1731" y="812"/>
                  </a:cubicBezTo>
                  <a:cubicBezTo>
                    <a:pt x="1737" y="817"/>
                    <a:pt x="1747" y="816"/>
                    <a:pt x="1754" y="817"/>
                  </a:cubicBezTo>
                  <a:cubicBezTo>
                    <a:pt x="1766" y="818"/>
                    <a:pt x="1778" y="822"/>
                    <a:pt x="1788" y="828"/>
                  </a:cubicBezTo>
                  <a:cubicBezTo>
                    <a:pt x="1818" y="847"/>
                    <a:pt x="1829" y="881"/>
                    <a:pt x="1836" y="914"/>
                  </a:cubicBezTo>
                  <a:cubicBezTo>
                    <a:pt x="1840" y="929"/>
                    <a:pt x="1842" y="945"/>
                    <a:pt x="1852" y="957"/>
                  </a:cubicBezTo>
                  <a:cubicBezTo>
                    <a:pt x="1864" y="971"/>
                    <a:pt x="1880" y="981"/>
                    <a:pt x="1892" y="994"/>
                  </a:cubicBezTo>
                  <a:cubicBezTo>
                    <a:pt x="1904" y="1008"/>
                    <a:pt x="1912" y="1025"/>
                    <a:pt x="1914" y="1043"/>
                  </a:cubicBezTo>
                  <a:cubicBezTo>
                    <a:pt x="1914" y="1044"/>
                    <a:pt x="1913" y="1080"/>
                    <a:pt x="1908" y="1078"/>
                  </a:cubicBezTo>
                  <a:cubicBezTo>
                    <a:pt x="1900" y="1076"/>
                    <a:pt x="1892" y="1052"/>
                    <a:pt x="1889" y="1045"/>
                  </a:cubicBezTo>
                  <a:cubicBezTo>
                    <a:pt x="1882" y="1031"/>
                    <a:pt x="1875" y="1018"/>
                    <a:pt x="1864" y="1006"/>
                  </a:cubicBezTo>
                  <a:cubicBezTo>
                    <a:pt x="1854" y="996"/>
                    <a:pt x="1843" y="986"/>
                    <a:pt x="1832" y="975"/>
                  </a:cubicBezTo>
                  <a:cubicBezTo>
                    <a:pt x="1819" y="962"/>
                    <a:pt x="1820" y="952"/>
                    <a:pt x="1818" y="934"/>
                  </a:cubicBezTo>
                  <a:cubicBezTo>
                    <a:pt x="1811" y="877"/>
                    <a:pt x="1743" y="814"/>
                    <a:pt x="1683" y="842"/>
                  </a:cubicBezTo>
                  <a:cubicBezTo>
                    <a:pt x="1661" y="853"/>
                    <a:pt x="1640" y="880"/>
                    <a:pt x="1615" y="882"/>
                  </a:cubicBezTo>
                  <a:cubicBezTo>
                    <a:pt x="1588" y="884"/>
                    <a:pt x="1557" y="881"/>
                    <a:pt x="1547" y="913"/>
                  </a:cubicBezTo>
                  <a:cubicBezTo>
                    <a:pt x="1537" y="941"/>
                    <a:pt x="1548" y="962"/>
                    <a:pt x="1557" y="988"/>
                  </a:cubicBezTo>
                  <a:cubicBezTo>
                    <a:pt x="1567" y="1018"/>
                    <a:pt x="1561" y="1050"/>
                    <a:pt x="1549" y="1078"/>
                  </a:cubicBezTo>
                  <a:cubicBezTo>
                    <a:pt x="1525" y="1134"/>
                    <a:pt x="1483" y="1178"/>
                    <a:pt x="1446" y="1226"/>
                  </a:cubicBezTo>
                  <a:cubicBezTo>
                    <a:pt x="1419" y="1262"/>
                    <a:pt x="1379" y="1347"/>
                    <a:pt x="1452" y="1361"/>
                  </a:cubicBezTo>
                  <a:cubicBezTo>
                    <a:pt x="1479" y="1367"/>
                    <a:pt x="1512" y="1358"/>
                    <a:pt x="1538" y="1367"/>
                  </a:cubicBezTo>
                  <a:cubicBezTo>
                    <a:pt x="1566" y="1376"/>
                    <a:pt x="1585" y="1399"/>
                    <a:pt x="1601" y="1422"/>
                  </a:cubicBezTo>
                  <a:cubicBezTo>
                    <a:pt x="1608" y="1433"/>
                    <a:pt x="1613" y="1446"/>
                    <a:pt x="1624" y="1454"/>
                  </a:cubicBezTo>
                  <a:cubicBezTo>
                    <a:pt x="1633" y="1461"/>
                    <a:pt x="1650" y="1457"/>
                    <a:pt x="1661" y="1463"/>
                  </a:cubicBezTo>
                  <a:cubicBezTo>
                    <a:pt x="1665" y="1465"/>
                    <a:pt x="1703" y="1500"/>
                    <a:pt x="1690" y="1510"/>
                  </a:cubicBezTo>
                  <a:cubicBezTo>
                    <a:pt x="1685" y="1513"/>
                    <a:pt x="1679" y="1496"/>
                    <a:pt x="1678" y="1494"/>
                  </a:cubicBezTo>
                  <a:cubicBezTo>
                    <a:pt x="1677" y="1480"/>
                    <a:pt x="1660" y="1480"/>
                    <a:pt x="1648" y="1477"/>
                  </a:cubicBezTo>
                  <a:cubicBezTo>
                    <a:pt x="1616" y="1469"/>
                    <a:pt x="1608" y="1448"/>
                    <a:pt x="1585" y="1426"/>
                  </a:cubicBezTo>
                  <a:cubicBezTo>
                    <a:pt x="1560" y="1403"/>
                    <a:pt x="1537" y="1398"/>
                    <a:pt x="1505" y="1400"/>
                  </a:cubicBezTo>
                  <a:cubicBezTo>
                    <a:pt x="1473" y="1403"/>
                    <a:pt x="1445" y="1398"/>
                    <a:pt x="1415" y="1391"/>
                  </a:cubicBezTo>
                  <a:cubicBezTo>
                    <a:pt x="1411" y="1405"/>
                    <a:pt x="1425" y="1418"/>
                    <a:pt x="1431" y="1430"/>
                  </a:cubicBezTo>
                  <a:cubicBezTo>
                    <a:pt x="1439" y="1445"/>
                    <a:pt x="1446" y="1461"/>
                    <a:pt x="1446" y="1479"/>
                  </a:cubicBezTo>
                  <a:cubicBezTo>
                    <a:pt x="1448" y="1516"/>
                    <a:pt x="1427" y="1554"/>
                    <a:pt x="1452" y="1588"/>
                  </a:cubicBezTo>
                  <a:cubicBezTo>
                    <a:pt x="1468" y="1610"/>
                    <a:pt x="1510" y="1633"/>
                    <a:pt x="1501" y="1664"/>
                  </a:cubicBezTo>
                  <a:cubicBezTo>
                    <a:pt x="1497" y="1679"/>
                    <a:pt x="1494" y="1694"/>
                    <a:pt x="1492" y="1709"/>
                  </a:cubicBezTo>
                  <a:cubicBezTo>
                    <a:pt x="1490" y="1720"/>
                    <a:pt x="1455" y="1709"/>
                    <a:pt x="1444" y="1710"/>
                  </a:cubicBezTo>
                  <a:cubicBezTo>
                    <a:pt x="1400" y="1714"/>
                    <a:pt x="1418" y="1658"/>
                    <a:pt x="1421" y="1632"/>
                  </a:cubicBezTo>
                  <a:cubicBezTo>
                    <a:pt x="1423" y="1613"/>
                    <a:pt x="1421" y="1602"/>
                    <a:pt x="1414" y="1584"/>
                  </a:cubicBezTo>
                  <a:cubicBezTo>
                    <a:pt x="1406" y="1562"/>
                    <a:pt x="1403" y="1547"/>
                    <a:pt x="1403" y="1523"/>
                  </a:cubicBezTo>
                  <a:cubicBezTo>
                    <a:pt x="1403" y="1482"/>
                    <a:pt x="1396" y="1447"/>
                    <a:pt x="1381" y="1409"/>
                  </a:cubicBezTo>
                  <a:cubicBezTo>
                    <a:pt x="1365" y="1368"/>
                    <a:pt x="1345" y="1337"/>
                    <a:pt x="1358" y="1292"/>
                  </a:cubicBezTo>
                  <a:cubicBezTo>
                    <a:pt x="1364" y="1269"/>
                    <a:pt x="1405" y="1223"/>
                    <a:pt x="1385" y="1199"/>
                  </a:cubicBezTo>
                  <a:cubicBezTo>
                    <a:pt x="1370" y="1180"/>
                    <a:pt x="1307" y="1198"/>
                    <a:pt x="1289" y="1203"/>
                  </a:cubicBezTo>
                  <a:cubicBezTo>
                    <a:pt x="1248" y="1214"/>
                    <a:pt x="1213" y="1212"/>
                    <a:pt x="1172" y="1204"/>
                  </a:cubicBezTo>
                  <a:cubicBezTo>
                    <a:pt x="1132" y="1196"/>
                    <a:pt x="1103" y="1190"/>
                    <a:pt x="1068" y="1217"/>
                  </a:cubicBezTo>
                  <a:cubicBezTo>
                    <a:pt x="1039" y="1239"/>
                    <a:pt x="1030" y="1273"/>
                    <a:pt x="1038" y="1308"/>
                  </a:cubicBezTo>
                  <a:cubicBezTo>
                    <a:pt x="1046" y="1345"/>
                    <a:pt x="1075" y="1373"/>
                    <a:pt x="1092" y="1406"/>
                  </a:cubicBezTo>
                  <a:cubicBezTo>
                    <a:pt x="1109" y="1441"/>
                    <a:pt x="1114" y="1478"/>
                    <a:pt x="1110" y="1516"/>
                  </a:cubicBezTo>
                  <a:cubicBezTo>
                    <a:pt x="1108" y="1532"/>
                    <a:pt x="1097" y="1552"/>
                    <a:pt x="1106" y="1568"/>
                  </a:cubicBezTo>
                  <a:cubicBezTo>
                    <a:pt x="1115" y="1585"/>
                    <a:pt x="1137" y="1598"/>
                    <a:pt x="1152" y="1611"/>
                  </a:cubicBezTo>
                  <a:cubicBezTo>
                    <a:pt x="1170" y="1627"/>
                    <a:pt x="1206" y="1665"/>
                    <a:pt x="1178" y="1688"/>
                  </a:cubicBezTo>
                  <a:cubicBezTo>
                    <a:pt x="1177" y="1662"/>
                    <a:pt x="1161" y="1639"/>
                    <a:pt x="1139" y="1626"/>
                  </a:cubicBezTo>
                  <a:cubicBezTo>
                    <a:pt x="1128" y="1620"/>
                    <a:pt x="1113" y="1620"/>
                    <a:pt x="1104" y="1612"/>
                  </a:cubicBezTo>
                  <a:cubicBezTo>
                    <a:pt x="1090" y="1602"/>
                    <a:pt x="1080" y="1588"/>
                    <a:pt x="1070" y="1574"/>
                  </a:cubicBezTo>
                  <a:cubicBezTo>
                    <a:pt x="1056" y="1604"/>
                    <a:pt x="1028" y="1650"/>
                    <a:pt x="1035" y="1685"/>
                  </a:cubicBezTo>
                  <a:cubicBezTo>
                    <a:pt x="1041" y="1712"/>
                    <a:pt x="1086" y="1738"/>
                    <a:pt x="1062" y="1769"/>
                  </a:cubicBezTo>
                  <a:cubicBezTo>
                    <a:pt x="1051" y="1783"/>
                    <a:pt x="1034" y="1767"/>
                    <a:pt x="1025" y="1759"/>
                  </a:cubicBezTo>
                  <a:cubicBezTo>
                    <a:pt x="1011" y="1747"/>
                    <a:pt x="1006" y="1765"/>
                    <a:pt x="991" y="1764"/>
                  </a:cubicBezTo>
                  <a:cubicBezTo>
                    <a:pt x="975" y="1762"/>
                    <a:pt x="980" y="1738"/>
                    <a:pt x="979" y="1727"/>
                  </a:cubicBezTo>
                  <a:cubicBezTo>
                    <a:pt x="977" y="1707"/>
                    <a:pt x="955" y="1699"/>
                    <a:pt x="964" y="1678"/>
                  </a:cubicBezTo>
                  <a:cubicBezTo>
                    <a:pt x="971" y="1661"/>
                    <a:pt x="986" y="1647"/>
                    <a:pt x="996" y="1631"/>
                  </a:cubicBezTo>
                  <a:cubicBezTo>
                    <a:pt x="1007" y="1615"/>
                    <a:pt x="1017" y="1599"/>
                    <a:pt x="1026" y="1582"/>
                  </a:cubicBezTo>
                  <a:cubicBezTo>
                    <a:pt x="1045" y="1546"/>
                    <a:pt x="1058" y="1506"/>
                    <a:pt x="1061" y="1465"/>
                  </a:cubicBezTo>
                  <a:cubicBezTo>
                    <a:pt x="1064" y="1427"/>
                    <a:pt x="1041" y="1407"/>
                    <a:pt x="1009" y="1434"/>
                  </a:cubicBezTo>
                  <a:cubicBezTo>
                    <a:pt x="976" y="1461"/>
                    <a:pt x="944" y="1471"/>
                    <a:pt x="902" y="1471"/>
                  </a:cubicBezTo>
                  <a:cubicBezTo>
                    <a:pt x="866" y="1471"/>
                    <a:pt x="837" y="1480"/>
                    <a:pt x="820" y="1514"/>
                  </a:cubicBezTo>
                  <a:cubicBezTo>
                    <a:pt x="805" y="1545"/>
                    <a:pt x="789" y="1577"/>
                    <a:pt x="757" y="1592"/>
                  </a:cubicBezTo>
                  <a:cubicBezTo>
                    <a:pt x="740" y="1600"/>
                    <a:pt x="724" y="1597"/>
                    <a:pt x="706" y="1598"/>
                  </a:cubicBezTo>
                  <a:cubicBezTo>
                    <a:pt x="702" y="1598"/>
                    <a:pt x="670" y="1610"/>
                    <a:pt x="672" y="1604"/>
                  </a:cubicBezTo>
                  <a:cubicBezTo>
                    <a:pt x="674" y="1593"/>
                    <a:pt x="703" y="1585"/>
                    <a:pt x="712" y="1585"/>
                  </a:cubicBezTo>
                  <a:cubicBezTo>
                    <a:pt x="733" y="1585"/>
                    <a:pt x="749" y="1583"/>
                    <a:pt x="764" y="1566"/>
                  </a:cubicBezTo>
                  <a:cubicBezTo>
                    <a:pt x="785" y="1541"/>
                    <a:pt x="793" y="1507"/>
                    <a:pt x="811" y="1480"/>
                  </a:cubicBezTo>
                  <a:cubicBezTo>
                    <a:pt x="835" y="1446"/>
                    <a:pt x="880" y="1445"/>
                    <a:pt x="918" y="1442"/>
                  </a:cubicBezTo>
                  <a:cubicBezTo>
                    <a:pt x="949" y="1440"/>
                    <a:pt x="986" y="1430"/>
                    <a:pt x="997" y="1396"/>
                  </a:cubicBezTo>
                  <a:cubicBezTo>
                    <a:pt x="1009" y="1358"/>
                    <a:pt x="977" y="1332"/>
                    <a:pt x="972" y="1297"/>
                  </a:cubicBezTo>
                  <a:cubicBezTo>
                    <a:pt x="965" y="1246"/>
                    <a:pt x="1009" y="1206"/>
                    <a:pt x="993" y="1154"/>
                  </a:cubicBezTo>
                  <a:cubicBezTo>
                    <a:pt x="985" y="1130"/>
                    <a:pt x="956" y="1121"/>
                    <a:pt x="936" y="1110"/>
                  </a:cubicBezTo>
                  <a:cubicBezTo>
                    <a:pt x="911" y="1096"/>
                    <a:pt x="888" y="1083"/>
                    <a:pt x="861" y="1073"/>
                  </a:cubicBezTo>
                  <a:cubicBezTo>
                    <a:pt x="840" y="1066"/>
                    <a:pt x="825" y="1050"/>
                    <a:pt x="810" y="1035"/>
                  </a:cubicBezTo>
                  <a:cubicBezTo>
                    <a:pt x="794" y="1020"/>
                    <a:pt x="754" y="1032"/>
                    <a:pt x="736" y="1037"/>
                  </a:cubicBezTo>
                  <a:cubicBezTo>
                    <a:pt x="690" y="1049"/>
                    <a:pt x="672" y="1115"/>
                    <a:pt x="656" y="1155"/>
                  </a:cubicBezTo>
                  <a:cubicBezTo>
                    <a:pt x="647" y="1178"/>
                    <a:pt x="644" y="1183"/>
                    <a:pt x="656" y="1206"/>
                  </a:cubicBezTo>
                  <a:cubicBezTo>
                    <a:pt x="669" y="1231"/>
                    <a:pt x="679" y="1261"/>
                    <a:pt x="677" y="1290"/>
                  </a:cubicBezTo>
                  <a:cubicBezTo>
                    <a:pt x="674" y="1350"/>
                    <a:pt x="626" y="1388"/>
                    <a:pt x="599" y="1438"/>
                  </a:cubicBezTo>
                  <a:cubicBezTo>
                    <a:pt x="586" y="1462"/>
                    <a:pt x="577" y="1488"/>
                    <a:pt x="574" y="1514"/>
                  </a:cubicBezTo>
                  <a:cubicBezTo>
                    <a:pt x="570" y="1545"/>
                    <a:pt x="578" y="1574"/>
                    <a:pt x="579" y="1604"/>
                  </a:cubicBezTo>
                  <a:cubicBezTo>
                    <a:pt x="580" y="1636"/>
                    <a:pt x="558" y="1658"/>
                    <a:pt x="538" y="1681"/>
                  </a:cubicBezTo>
                  <a:cubicBezTo>
                    <a:pt x="519" y="1703"/>
                    <a:pt x="499" y="1725"/>
                    <a:pt x="479" y="1748"/>
                  </a:cubicBezTo>
                  <a:cubicBezTo>
                    <a:pt x="481" y="1731"/>
                    <a:pt x="492" y="1721"/>
                    <a:pt x="502" y="1710"/>
                  </a:cubicBezTo>
                  <a:cubicBezTo>
                    <a:pt x="512" y="1699"/>
                    <a:pt x="516" y="1687"/>
                    <a:pt x="527" y="1676"/>
                  </a:cubicBezTo>
                  <a:cubicBezTo>
                    <a:pt x="562" y="1644"/>
                    <a:pt x="560" y="1615"/>
                    <a:pt x="551" y="1571"/>
                  </a:cubicBezTo>
                  <a:cubicBezTo>
                    <a:pt x="544" y="1534"/>
                    <a:pt x="544" y="1504"/>
                    <a:pt x="556" y="1468"/>
                  </a:cubicBezTo>
                  <a:cubicBezTo>
                    <a:pt x="569" y="1429"/>
                    <a:pt x="592" y="1394"/>
                    <a:pt x="616" y="1360"/>
                  </a:cubicBezTo>
                  <a:cubicBezTo>
                    <a:pt x="637" y="1331"/>
                    <a:pt x="657" y="1302"/>
                    <a:pt x="646" y="1264"/>
                  </a:cubicBezTo>
                  <a:cubicBezTo>
                    <a:pt x="642" y="1250"/>
                    <a:pt x="634" y="1235"/>
                    <a:pt x="627" y="1222"/>
                  </a:cubicBezTo>
                  <a:cubicBezTo>
                    <a:pt x="616" y="1203"/>
                    <a:pt x="601" y="1204"/>
                    <a:pt x="582" y="1212"/>
                  </a:cubicBezTo>
                  <a:cubicBezTo>
                    <a:pt x="545" y="1227"/>
                    <a:pt x="503" y="1233"/>
                    <a:pt x="463" y="1237"/>
                  </a:cubicBezTo>
                  <a:cubicBezTo>
                    <a:pt x="444" y="1238"/>
                    <a:pt x="426" y="1240"/>
                    <a:pt x="407" y="1240"/>
                  </a:cubicBezTo>
                  <a:cubicBezTo>
                    <a:pt x="390" y="1241"/>
                    <a:pt x="376" y="1262"/>
                    <a:pt x="367" y="1274"/>
                  </a:cubicBezTo>
                  <a:cubicBezTo>
                    <a:pt x="359" y="1285"/>
                    <a:pt x="346" y="1297"/>
                    <a:pt x="332" y="1288"/>
                  </a:cubicBezTo>
                  <a:cubicBezTo>
                    <a:pt x="326" y="1285"/>
                    <a:pt x="322" y="1278"/>
                    <a:pt x="316" y="1273"/>
                  </a:cubicBezTo>
                  <a:cubicBezTo>
                    <a:pt x="310" y="1267"/>
                    <a:pt x="302" y="1273"/>
                    <a:pt x="295" y="1269"/>
                  </a:cubicBezTo>
                  <a:cubicBezTo>
                    <a:pt x="282" y="1263"/>
                    <a:pt x="275" y="1245"/>
                    <a:pt x="281" y="1232"/>
                  </a:cubicBezTo>
                  <a:cubicBezTo>
                    <a:pt x="288" y="1217"/>
                    <a:pt x="306" y="1217"/>
                    <a:pt x="311" y="1200"/>
                  </a:cubicBezTo>
                  <a:cubicBezTo>
                    <a:pt x="316" y="1185"/>
                    <a:pt x="328" y="1183"/>
                    <a:pt x="343" y="1186"/>
                  </a:cubicBezTo>
                  <a:cubicBezTo>
                    <a:pt x="361" y="1189"/>
                    <a:pt x="376" y="1191"/>
                    <a:pt x="395" y="1190"/>
                  </a:cubicBezTo>
                  <a:cubicBezTo>
                    <a:pt x="437" y="1186"/>
                    <a:pt x="480" y="1189"/>
                    <a:pt x="522" y="1182"/>
                  </a:cubicBezTo>
                  <a:cubicBezTo>
                    <a:pt x="560" y="1177"/>
                    <a:pt x="584" y="1160"/>
                    <a:pt x="607" y="1130"/>
                  </a:cubicBezTo>
                  <a:cubicBezTo>
                    <a:pt x="632" y="1094"/>
                    <a:pt x="650" y="1054"/>
                    <a:pt x="674" y="1018"/>
                  </a:cubicBezTo>
                  <a:cubicBezTo>
                    <a:pt x="694" y="991"/>
                    <a:pt x="723" y="962"/>
                    <a:pt x="723" y="926"/>
                  </a:cubicBezTo>
                  <a:cubicBezTo>
                    <a:pt x="723" y="890"/>
                    <a:pt x="692" y="864"/>
                    <a:pt x="679" y="833"/>
                  </a:cubicBezTo>
                  <a:cubicBezTo>
                    <a:pt x="666" y="802"/>
                    <a:pt x="670" y="767"/>
                    <a:pt x="651" y="739"/>
                  </a:cubicBezTo>
                  <a:cubicBezTo>
                    <a:pt x="628" y="705"/>
                    <a:pt x="603" y="694"/>
                    <a:pt x="563" y="694"/>
                  </a:cubicBezTo>
                  <a:cubicBezTo>
                    <a:pt x="520" y="694"/>
                    <a:pt x="477" y="692"/>
                    <a:pt x="435" y="689"/>
                  </a:cubicBezTo>
                  <a:cubicBezTo>
                    <a:pt x="392" y="685"/>
                    <a:pt x="362" y="674"/>
                    <a:pt x="331" y="644"/>
                  </a:cubicBezTo>
                  <a:cubicBezTo>
                    <a:pt x="306" y="621"/>
                    <a:pt x="291" y="600"/>
                    <a:pt x="253" y="612"/>
                  </a:cubicBezTo>
                  <a:cubicBezTo>
                    <a:pt x="215" y="625"/>
                    <a:pt x="217" y="681"/>
                    <a:pt x="181" y="696"/>
                  </a:cubicBezTo>
                  <a:cubicBezTo>
                    <a:pt x="145" y="711"/>
                    <a:pt x="109" y="717"/>
                    <a:pt x="72" y="726"/>
                  </a:cubicBezTo>
                  <a:cubicBezTo>
                    <a:pt x="61" y="729"/>
                    <a:pt x="49" y="730"/>
                    <a:pt x="40" y="736"/>
                  </a:cubicBezTo>
                  <a:cubicBezTo>
                    <a:pt x="29" y="743"/>
                    <a:pt x="36" y="759"/>
                    <a:pt x="18" y="758"/>
                  </a:cubicBezTo>
                  <a:cubicBezTo>
                    <a:pt x="0" y="756"/>
                    <a:pt x="30" y="730"/>
                    <a:pt x="32" y="728"/>
                  </a:cubicBezTo>
                  <a:cubicBezTo>
                    <a:pt x="46" y="717"/>
                    <a:pt x="63" y="709"/>
                    <a:pt x="80" y="703"/>
                  </a:cubicBezTo>
                  <a:cubicBezTo>
                    <a:pt x="110" y="692"/>
                    <a:pt x="148" y="688"/>
                    <a:pt x="171" y="663"/>
                  </a:cubicBezTo>
                  <a:cubicBezTo>
                    <a:pt x="197" y="635"/>
                    <a:pt x="193" y="597"/>
                    <a:pt x="235" y="585"/>
                  </a:cubicBezTo>
                  <a:cubicBezTo>
                    <a:pt x="254" y="579"/>
                    <a:pt x="272" y="583"/>
                    <a:pt x="291" y="580"/>
                  </a:cubicBezTo>
                  <a:cubicBezTo>
                    <a:pt x="309" y="578"/>
                    <a:pt x="298" y="568"/>
                    <a:pt x="290" y="559"/>
                  </a:cubicBezTo>
                  <a:cubicBezTo>
                    <a:pt x="266" y="534"/>
                    <a:pt x="236" y="514"/>
                    <a:pt x="201" y="510"/>
                  </a:cubicBezTo>
                  <a:cubicBezTo>
                    <a:pt x="178" y="507"/>
                    <a:pt x="131" y="550"/>
                    <a:pt x="117" y="525"/>
                  </a:cubicBezTo>
                  <a:cubicBezTo>
                    <a:pt x="105" y="504"/>
                    <a:pt x="95" y="505"/>
                    <a:pt x="74" y="495"/>
                  </a:cubicBezTo>
                  <a:cubicBezTo>
                    <a:pt x="66" y="491"/>
                    <a:pt x="60" y="486"/>
                    <a:pt x="61" y="477"/>
                  </a:cubicBezTo>
                  <a:cubicBezTo>
                    <a:pt x="63" y="469"/>
                    <a:pt x="67" y="467"/>
                    <a:pt x="74" y="463"/>
                  </a:cubicBezTo>
                  <a:cubicBezTo>
                    <a:pt x="82" y="459"/>
                    <a:pt x="82" y="447"/>
                    <a:pt x="87" y="440"/>
                  </a:cubicBezTo>
                  <a:cubicBezTo>
                    <a:pt x="104" y="410"/>
                    <a:pt x="138" y="435"/>
                    <a:pt x="154" y="451"/>
                  </a:cubicBezTo>
                  <a:cubicBezTo>
                    <a:pt x="169" y="465"/>
                    <a:pt x="185" y="465"/>
                    <a:pt x="205" y="470"/>
                  </a:cubicBezTo>
                  <a:cubicBezTo>
                    <a:pt x="223" y="474"/>
                    <a:pt x="242" y="480"/>
                    <a:pt x="260" y="487"/>
                  </a:cubicBezTo>
                  <a:cubicBezTo>
                    <a:pt x="330" y="516"/>
                    <a:pt x="358" y="596"/>
                    <a:pt x="418" y="637"/>
                  </a:cubicBezTo>
                  <a:cubicBezTo>
                    <a:pt x="438" y="650"/>
                    <a:pt x="485" y="651"/>
                    <a:pt x="473" y="615"/>
                  </a:cubicBezTo>
                  <a:cubicBezTo>
                    <a:pt x="462" y="584"/>
                    <a:pt x="438" y="564"/>
                    <a:pt x="445" y="527"/>
                  </a:cubicBezTo>
                  <a:cubicBezTo>
                    <a:pt x="451" y="495"/>
                    <a:pt x="447" y="457"/>
                    <a:pt x="430" y="428"/>
                  </a:cubicBezTo>
                  <a:cubicBezTo>
                    <a:pt x="413" y="399"/>
                    <a:pt x="374" y="374"/>
                    <a:pt x="346" y="355"/>
                  </a:cubicBezTo>
                  <a:cubicBezTo>
                    <a:pt x="366" y="342"/>
                    <a:pt x="411" y="388"/>
                    <a:pt x="422" y="400"/>
                  </a:cubicBezTo>
                  <a:cubicBezTo>
                    <a:pt x="448" y="428"/>
                    <a:pt x="465" y="463"/>
                    <a:pt x="473" y="500"/>
                  </a:cubicBezTo>
                  <a:cubicBezTo>
                    <a:pt x="481" y="532"/>
                    <a:pt x="473" y="577"/>
                    <a:pt x="498" y="602"/>
                  </a:cubicBezTo>
                  <a:cubicBezTo>
                    <a:pt x="520" y="624"/>
                    <a:pt x="558" y="629"/>
                    <a:pt x="587" y="637"/>
                  </a:cubicBezTo>
                  <a:cubicBezTo>
                    <a:pt x="620" y="645"/>
                    <a:pt x="660" y="663"/>
                    <a:pt x="694" y="660"/>
                  </a:cubicBezTo>
                  <a:cubicBezTo>
                    <a:pt x="710" y="659"/>
                    <a:pt x="728" y="658"/>
                    <a:pt x="741" y="650"/>
                  </a:cubicBezTo>
                  <a:cubicBezTo>
                    <a:pt x="757" y="641"/>
                    <a:pt x="771" y="624"/>
                    <a:pt x="785" y="613"/>
                  </a:cubicBezTo>
                  <a:cubicBezTo>
                    <a:pt x="806" y="595"/>
                    <a:pt x="853" y="568"/>
                    <a:pt x="848" y="537"/>
                  </a:cubicBezTo>
                  <a:cubicBezTo>
                    <a:pt x="846" y="518"/>
                    <a:pt x="836" y="500"/>
                    <a:pt x="828" y="483"/>
                  </a:cubicBezTo>
                  <a:cubicBezTo>
                    <a:pt x="819" y="461"/>
                    <a:pt x="813" y="438"/>
                    <a:pt x="808" y="415"/>
                  </a:cubicBezTo>
                  <a:cubicBezTo>
                    <a:pt x="802" y="392"/>
                    <a:pt x="797" y="379"/>
                    <a:pt x="783" y="360"/>
                  </a:cubicBezTo>
                  <a:cubicBezTo>
                    <a:pt x="770" y="344"/>
                    <a:pt x="763" y="333"/>
                    <a:pt x="763" y="312"/>
                  </a:cubicBezTo>
                  <a:cubicBezTo>
                    <a:pt x="764" y="292"/>
                    <a:pt x="767" y="272"/>
                    <a:pt x="765" y="252"/>
                  </a:cubicBezTo>
                  <a:cubicBezTo>
                    <a:pt x="763" y="237"/>
                    <a:pt x="749" y="218"/>
                    <a:pt x="751" y="204"/>
                  </a:cubicBezTo>
                  <a:cubicBezTo>
                    <a:pt x="751" y="199"/>
                    <a:pt x="765" y="213"/>
                    <a:pt x="766" y="214"/>
                  </a:cubicBezTo>
                  <a:cubicBezTo>
                    <a:pt x="774" y="223"/>
                    <a:pt x="776" y="235"/>
                    <a:pt x="777" y="246"/>
                  </a:cubicBezTo>
                  <a:cubicBezTo>
                    <a:pt x="780" y="280"/>
                    <a:pt x="784" y="304"/>
                    <a:pt x="803" y="332"/>
                  </a:cubicBezTo>
                  <a:cubicBezTo>
                    <a:pt x="826" y="364"/>
                    <a:pt x="848" y="286"/>
                    <a:pt x="853" y="271"/>
                  </a:cubicBezTo>
                  <a:cubicBezTo>
                    <a:pt x="865" y="236"/>
                    <a:pt x="868" y="213"/>
                    <a:pt x="854" y="177"/>
                  </a:cubicBezTo>
                  <a:cubicBezTo>
                    <a:pt x="848" y="162"/>
                    <a:pt x="840" y="147"/>
                    <a:pt x="827" y="136"/>
                  </a:cubicBezTo>
                  <a:cubicBezTo>
                    <a:pt x="812" y="123"/>
                    <a:pt x="795" y="123"/>
                    <a:pt x="779" y="114"/>
                  </a:cubicBezTo>
                  <a:cubicBezTo>
                    <a:pt x="764" y="106"/>
                    <a:pt x="757" y="89"/>
                    <a:pt x="759" y="74"/>
                  </a:cubicBezTo>
                  <a:cubicBezTo>
                    <a:pt x="760" y="64"/>
                    <a:pt x="764" y="54"/>
                    <a:pt x="768" y="46"/>
                  </a:cubicBezTo>
                  <a:cubicBezTo>
                    <a:pt x="774" y="36"/>
                    <a:pt x="765" y="29"/>
                    <a:pt x="763" y="2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3" name="Freeform 721"/>
            <p:cNvSpPr>
              <a:spLocks/>
            </p:cNvSpPr>
            <p:nvPr/>
          </p:nvSpPr>
          <p:spPr bwMode="auto">
            <a:xfrm>
              <a:off x="2556" y="778"/>
              <a:ext cx="92" cy="132"/>
            </a:xfrm>
            <a:custGeom>
              <a:avLst/>
              <a:gdLst>
                <a:gd name="T0" fmla="*/ 9 w 101"/>
                <a:gd name="T1" fmla="*/ 8 h 145"/>
                <a:gd name="T2" fmla="*/ 11 w 101"/>
                <a:gd name="T3" fmla="*/ 49 h 145"/>
                <a:gd name="T4" fmla="*/ 16 w 101"/>
                <a:gd name="T5" fmla="*/ 86 h 145"/>
                <a:gd name="T6" fmla="*/ 52 w 101"/>
                <a:gd name="T7" fmla="*/ 106 h 145"/>
                <a:gd name="T8" fmla="*/ 72 w 101"/>
                <a:gd name="T9" fmla="*/ 118 h 145"/>
                <a:gd name="T10" fmla="*/ 86 w 101"/>
                <a:gd name="T11" fmla="*/ 132 h 145"/>
                <a:gd name="T12" fmla="*/ 59 w 101"/>
                <a:gd name="T13" fmla="*/ 93 h 145"/>
                <a:gd name="T14" fmla="*/ 35 w 101"/>
                <a:gd name="T15" fmla="*/ 51 h 145"/>
                <a:gd name="T16" fmla="*/ 29 w 101"/>
                <a:gd name="T17" fmla="*/ 13 h 145"/>
                <a:gd name="T18" fmla="*/ 8 w 101"/>
                <a:gd name="T19" fmla="*/ 1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5">
                  <a:moveTo>
                    <a:pt x="10" y="9"/>
                  </a:moveTo>
                  <a:cubicBezTo>
                    <a:pt x="15" y="29"/>
                    <a:pt x="21" y="34"/>
                    <a:pt x="12" y="54"/>
                  </a:cubicBezTo>
                  <a:cubicBezTo>
                    <a:pt x="4" y="69"/>
                    <a:pt x="3" y="84"/>
                    <a:pt x="18" y="95"/>
                  </a:cubicBezTo>
                  <a:cubicBezTo>
                    <a:pt x="29" y="104"/>
                    <a:pt x="44" y="109"/>
                    <a:pt x="57" y="116"/>
                  </a:cubicBezTo>
                  <a:cubicBezTo>
                    <a:pt x="65" y="119"/>
                    <a:pt x="72" y="123"/>
                    <a:pt x="79" y="130"/>
                  </a:cubicBezTo>
                  <a:cubicBezTo>
                    <a:pt x="84" y="135"/>
                    <a:pt x="88" y="144"/>
                    <a:pt x="94" y="145"/>
                  </a:cubicBezTo>
                  <a:cubicBezTo>
                    <a:pt x="101" y="133"/>
                    <a:pt x="73" y="109"/>
                    <a:pt x="65" y="102"/>
                  </a:cubicBezTo>
                  <a:cubicBezTo>
                    <a:pt x="52" y="89"/>
                    <a:pt x="40" y="75"/>
                    <a:pt x="38" y="56"/>
                  </a:cubicBezTo>
                  <a:cubicBezTo>
                    <a:pt x="37" y="42"/>
                    <a:pt x="39" y="27"/>
                    <a:pt x="32" y="14"/>
                  </a:cubicBezTo>
                  <a:cubicBezTo>
                    <a:pt x="25" y="2"/>
                    <a:pt x="0" y="0"/>
                    <a:pt x="9" y="1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4" name="Freeform 722"/>
            <p:cNvSpPr>
              <a:spLocks/>
            </p:cNvSpPr>
            <p:nvPr/>
          </p:nvSpPr>
          <p:spPr bwMode="auto">
            <a:xfrm>
              <a:off x="2561" y="1036"/>
              <a:ext cx="79" cy="192"/>
            </a:xfrm>
            <a:custGeom>
              <a:avLst/>
              <a:gdLst>
                <a:gd name="T0" fmla="*/ 2 w 87"/>
                <a:gd name="T1" fmla="*/ 0 h 211"/>
                <a:gd name="T2" fmla="*/ 10 w 87"/>
                <a:gd name="T3" fmla="*/ 45 h 211"/>
                <a:gd name="T4" fmla="*/ 36 w 87"/>
                <a:gd name="T5" fmla="*/ 87 h 211"/>
                <a:gd name="T6" fmla="*/ 79 w 87"/>
                <a:gd name="T7" fmla="*/ 192 h 211"/>
                <a:gd name="T8" fmla="*/ 56 w 87"/>
                <a:gd name="T9" fmla="*/ 126 h 211"/>
                <a:gd name="T10" fmla="*/ 43 w 87"/>
                <a:gd name="T11" fmla="*/ 78 h 211"/>
                <a:gd name="T12" fmla="*/ 0 w 87"/>
                <a:gd name="T13" fmla="*/ 9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11">
                  <a:moveTo>
                    <a:pt x="2" y="0"/>
                  </a:moveTo>
                  <a:cubicBezTo>
                    <a:pt x="2" y="19"/>
                    <a:pt x="0" y="33"/>
                    <a:pt x="11" y="50"/>
                  </a:cubicBezTo>
                  <a:cubicBezTo>
                    <a:pt x="22" y="65"/>
                    <a:pt x="33" y="77"/>
                    <a:pt x="40" y="96"/>
                  </a:cubicBezTo>
                  <a:cubicBezTo>
                    <a:pt x="55" y="138"/>
                    <a:pt x="53" y="178"/>
                    <a:pt x="87" y="211"/>
                  </a:cubicBezTo>
                  <a:cubicBezTo>
                    <a:pt x="79" y="186"/>
                    <a:pt x="68" y="164"/>
                    <a:pt x="62" y="138"/>
                  </a:cubicBezTo>
                  <a:cubicBezTo>
                    <a:pt x="58" y="121"/>
                    <a:pt x="54" y="101"/>
                    <a:pt x="47" y="86"/>
                  </a:cubicBezTo>
                  <a:cubicBezTo>
                    <a:pt x="36" y="61"/>
                    <a:pt x="0" y="38"/>
                    <a:pt x="0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5" name="Freeform 723"/>
            <p:cNvSpPr>
              <a:spLocks/>
            </p:cNvSpPr>
            <p:nvPr/>
          </p:nvSpPr>
          <p:spPr bwMode="auto">
            <a:xfrm>
              <a:off x="2643" y="1067"/>
              <a:ext cx="20" cy="24"/>
            </a:xfrm>
            <a:custGeom>
              <a:avLst/>
              <a:gdLst>
                <a:gd name="T0" fmla="*/ 4 w 22"/>
                <a:gd name="T1" fmla="*/ 0 h 27"/>
                <a:gd name="T2" fmla="*/ 20 w 22"/>
                <a:gd name="T3" fmla="*/ 19 h 27"/>
                <a:gd name="T4" fmla="*/ 6 w 22"/>
                <a:gd name="T5" fmla="*/ 24 h 27"/>
                <a:gd name="T6" fmla="*/ 2 w 22"/>
                <a:gd name="T7" fmla="*/ 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7">
                  <a:moveTo>
                    <a:pt x="4" y="0"/>
                  </a:moveTo>
                  <a:cubicBezTo>
                    <a:pt x="2" y="13"/>
                    <a:pt x="9" y="23"/>
                    <a:pt x="22" y="21"/>
                  </a:cubicBezTo>
                  <a:cubicBezTo>
                    <a:pt x="20" y="22"/>
                    <a:pt x="12" y="24"/>
                    <a:pt x="7" y="27"/>
                  </a:cubicBezTo>
                  <a:cubicBezTo>
                    <a:pt x="0" y="23"/>
                    <a:pt x="1" y="15"/>
                    <a:pt x="2" y="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6" name="Freeform 724"/>
            <p:cNvSpPr>
              <a:spLocks/>
            </p:cNvSpPr>
            <p:nvPr/>
          </p:nvSpPr>
          <p:spPr bwMode="auto">
            <a:xfrm>
              <a:off x="2277" y="1328"/>
              <a:ext cx="30" cy="46"/>
            </a:xfrm>
            <a:custGeom>
              <a:avLst/>
              <a:gdLst>
                <a:gd name="T0" fmla="*/ 0 w 33"/>
                <a:gd name="T1" fmla="*/ 37 h 50"/>
                <a:gd name="T2" fmla="*/ 23 w 33"/>
                <a:gd name="T3" fmla="*/ 0 h 50"/>
                <a:gd name="T4" fmla="*/ 5 w 33"/>
                <a:gd name="T5" fmla="*/ 3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0">
                  <a:moveTo>
                    <a:pt x="0" y="40"/>
                  </a:moveTo>
                  <a:cubicBezTo>
                    <a:pt x="23" y="50"/>
                    <a:pt x="27" y="13"/>
                    <a:pt x="25" y="0"/>
                  </a:cubicBezTo>
                  <a:cubicBezTo>
                    <a:pt x="33" y="20"/>
                    <a:pt x="33" y="44"/>
                    <a:pt x="5" y="4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7" name="Freeform 725"/>
            <p:cNvSpPr>
              <a:spLocks/>
            </p:cNvSpPr>
            <p:nvPr/>
          </p:nvSpPr>
          <p:spPr bwMode="auto">
            <a:xfrm>
              <a:off x="1925" y="1155"/>
              <a:ext cx="83" cy="105"/>
            </a:xfrm>
            <a:custGeom>
              <a:avLst/>
              <a:gdLst>
                <a:gd name="T0" fmla="*/ 51 w 92"/>
                <a:gd name="T1" fmla="*/ 16 h 115"/>
                <a:gd name="T2" fmla="*/ 16 w 92"/>
                <a:gd name="T3" fmla="*/ 37 h 115"/>
                <a:gd name="T4" fmla="*/ 1 w 92"/>
                <a:gd name="T5" fmla="*/ 50 h 115"/>
                <a:gd name="T6" fmla="*/ 23 w 92"/>
                <a:gd name="T7" fmla="*/ 63 h 115"/>
                <a:gd name="T8" fmla="*/ 64 w 92"/>
                <a:gd name="T9" fmla="*/ 86 h 115"/>
                <a:gd name="T10" fmla="*/ 62 w 92"/>
                <a:gd name="T11" fmla="*/ 55 h 115"/>
                <a:gd name="T12" fmla="*/ 80 w 92"/>
                <a:gd name="T13" fmla="*/ 44 h 115"/>
                <a:gd name="T14" fmla="*/ 62 w 92"/>
                <a:gd name="T15" fmla="*/ 27 h 115"/>
                <a:gd name="T16" fmla="*/ 51 w 92"/>
                <a:gd name="T17" fmla="*/ 1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115">
                  <a:moveTo>
                    <a:pt x="56" y="17"/>
                  </a:moveTo>
                  <a:cubicBezTo>
                    <a:pt x="31" y="0"/>
                    <a:pt x="30" y="28"/>
                    <a:pt x="18" y="40"/>
                  </a:cubicBezTo>
                  <a:cubicBezTo>
                    <a:pt x="13" y="44"/>
                    <a:pt x="2" y="50"/>
                    <a:pt x="1" y="55"/>
                  </a:cubicBezTo>
                  <a:cubicBezTo>
                    <a:pt x="0" y="66"/>
                    <a:pt x="18" y="66"/>
                    <a:pt x="26" y="69"/>
                  </a:cubicBezTo>
                  <a:cubicBezTo>
                    <a:pt x="34" y="73"/>
                    <a:pt x="65" y="115"/>
                    <a:pt x="71" y="94"/>
                  </a:cubicBezTo>
                  <a:cubicBezTo>
                    <a:pt x="73" y="83"/>
                    <a:pt x="56" y="72"/>
                    <a:pt x="69" y="60"/>
                  </a:cubicBezTo>
                  <a:cubicBezTo>
                    <a:pt x="76" y="54"/>
                    <a:pt x="92" y="60"/>
                    <a:pt x="89" y="48"/>
                  </a:cubicBezTo>
                  <a:cubicBezTo>
                    <a:pt x="88" y="42"/>
                    <a:pt x="74" y="34"/>
                    <a:pt x="69" y="30"/>
                  </a:cubicBezTo>
                  <a:cubicBezTo>
                    <a:pt x="64" y="25"/>
                    <a:pt x="63" y="19"/>
                    <a:pt x="56" y="1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8" name="Freeform 726"/>
            <p:cNvSpPr>
              <a:spLocks/>
            </p:cNvSpPr>
            <p:nvPr/>
          </p:nvSpPr>
          <p:spPr bwMode="auto">
            <a:xfrm>
              <a:off x="2017" y="1314"/>
              <a:ext cx="56" cy="71"/>
            </a:xfrm>
            <a:custGeom>
              <a:avLst/>
              <a:gdLst>
                <a:gd name="T0" fmla="*/ 4 w 62"/>
                <a:gd name="T1" fmla="*/ 70 h 78"/>
                <a:gd name="T2" fmla="*/ 31 w 62"/>
                <a:gd name="T3" fmla="*/ 37 h 78"/>
                <a:gd name="T4" fmla="*/ 56 w 62"/>
                <a:gd name="T5" fmla="*/ 0 h 78"/>
                <a:gd name="T6" fmla="*/ 25 w 62"/>
                <a:gd name="T7" fmla="*/ 32 h 78"/>
                <a:gd name="T8" fmla="*/ 0 w 62"/>
                <a:gd name="T9" fmla="*/ 7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8">
                  <a:moveTo>
                    <a:pt x="4" y="77"/>
                  </a:moveTo>
                  <a:cubicBezTo>
                    <a:pt x="17" y="78"/>
                    <a:pt x="29" y="51"/>
                    <a:pt x="34" y="41"/>
                  </a:cubicBezTo>
                  <a:cubicBezTo>
                    <a:pt x="41" y="24"/>
                    <a:pt x="46" y="11"/>
                    <a:pt x="62" y="0"/>
                  </a:cubicBezTo>
                  <a:cubicBezTo>
                    <a:pt x="50" y="12"/>
                    <a:pt x="37" y="18"/>
                    <a:pt x="28" y="35"/>
                  </a:cubicBezTo>
                  <a:cubicBezTo>
                    <a:pt x="20" y="51"/>
                    <a:pt x="12" y="66"/>
                    <a:pt x="0" y="78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9" name="Freeform 727"/>
            <p:cNvSpPr>
              <a:spLocks/>
            </p:cNvSpPr>
            <p:nvPr/>
          </p:nvSpPr>
          <p:spPr bwMode="auto">
            <a:xfrm>
              <a:off x="3367" y="978"/>
              <a:ext cx="103" cy="74"/>
            </a:xfrm>
            <a:custGeom>
              <a:avLst/>
              <a:gdLst>
                <a:gd name="T0" fmla="*/ 99 w 113"/>
                <a:gd name="T1" fmla="*/ 31 h 82"/>
                <a:gd name="T2" fmla="*/ 97 w 113"/>
                <a:gd name="T3" fmla="*/ 23 h 82"/>
                <a:gd name="T4" fmla="*/ 87 w 113"/>
                <a:gd name="T5" fmla="*/ 27 h 82"/>
                <a:gd name="T6" fmla="*/ 72 w 113"/>
                <a:gd name="T7" fmla="*/ 5 h 82"/>
                <a:gd name="T8" fmla="*/ 43 w 113"/>
                <a:gd name="T9" fmla="*/ 23 h 82"/>
                <a:gd name="T10" fmla="*/ 25 w 113"/>
                <a:gd name="T11" fmla="*/ 58 h 82"/>
                <a:gd name="T12" fmla="*/ 0 w 113"/>
                <a:gd name="T13" fmla="*/ 74 h 82"/>
                <a:gd name="T14" fmla="*/ 57 w 113"/>
                <a:gd name="T15" fmla="*/ 32 h 82"/>
                <a:gd name="T16" fmla="*/ 81 w 113"/>
                <a:gd name="T17" fmla="*/ 39 h 82"/>
                <a:gd name="T18" fmla="*/ 99 w 113"/>
                <a:gd name="T19" fmla="*/ 29 h 82"/>
                <a:gd name="T20" fmla="*/ 99 w 113"/>
                <a:gd name="T21" fmla="*/ 32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82">
                  <a:moveTo>
                    <a:pt x="109" y="34"/>
                  </a:moveTo>
                  <a:cubicBezTo>
                    <a:pt x="113" y="31"/>
                    <a:pt x="110" y="27"/>
                    <a:pt x="106" y="26"/>
                  </a:cubicBezTo>
                  <a:cubicBezTo>
                    <a:pt x="102" y="25"/>
                    <a:pt x="98" y="28"/>
                    <a:pt x="95" y="30"/>
                  </a:cubicBezTo>
                  <a:cubicBezTo>
                    <a:pt x="92" y="20"/>
                    <a:pt x="90" y="11"/>
                    <a:pt x="79" y="6"/>
                  </a:cubicBezTo>
                  <a:cubicBezTo>
                    <a:pt x="64" y="0"/>
                    <a:pt x="54" y="12"/>
                    <a:pt x="47" y="26"/>
                  </a:cubicBezTo>
                  <a:cubicBezTo>
                    <a:pt x="41" y="39"/>
                    <a:pt x="36" y="53"/>
                    <a:pt x="27" y="64"/>
                  </a:cubicBezTo>
                  <a:cubicBezTo>
                    <a:pt x="20" y="74"/>
                    <a:pt x="9" y="78"/>
                    <a:pt x="0" y="82"/>
                  </a:cubicBezTo>
                  <a:cubicBezTo>
                    <a:pt x="25" y="81"/>
                    <a:pt x="46" y="54"/>
                    <a:pt x="62" y="36"/>
                  </a:cubicBezTo>
                  <a:cubicBezTo>
                    <a:pt x="72" y="25"/>
                    <a:pt x="94" y="20"/>
                    <a:pt x="89" y="43"/>
                  </a:cubicBezTo>
                  <a:cubicBezTo>
                    <a:pt x="97" y="41"/>
                    <a:pt x="100" y="33"/>
                    <a:pt x="109" y="32"/>
                  </a:cubicBezTo>
                  <a:cubicBezTo>
                    <a:pt x="109" y="33"/>
                    <a:pt x="109" y="34"/>
                    <a:pt x="109" y="3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0" name="Freeform 728"/>
            <p:cNvSpPr>
              <a:spLocks/>
            </p:cNvSpPr>
            <p:nvPr/>
          </p:nvSpPr>
          <p:spPr bwMode="auto">
            <a:xfrm>
              <a:off x="3185" y="1031"/>
              <a:ext cx="24" cy="35"/>
            </a:xfrm>
            <a:custGeom>
              <a:avLst/>
              <a:gdLst>
                <a:gd name="T0" fmla="*/ 9 w 27"/>
                <a:gd name="T1" fmla="*/ 0 h 38"/>
                <a:gd name="T2" fmla="*/ 8 w 27"/>
                <a:gd name="T3" fmla="*/ 23 h 38"/>
                <a:gd name="T4" fmla="*/ 24 w 27"/>
                <a:gd name="T5" fmla="*/ 34 h 38"/>
                <a:gd name="T6" fmla="*/ 3 w 27"/>
                <a:gd name="T7" fmla="*/ 26 h 38"/>
                <a:gd name="T8" fmla="*/ 8 w 27"/>
                <a:gd name="T9" fmla="*/ 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10" y="0"/>
                  </a:moveTo>
                  <a:cubicBezTo>
                    <a:pt x="10" y="9"/>
                    <a:pt x="5" y="16"/>
                    <a:pt x="9" y="25"/>
                  </a:cubicBezTo>
                  <a:cubicBezTo>
                    <a:pt x="12" y="33"/>
                    <a:pt x="20" y="33"/>
                    <a:pt x="27" y="37"/>
                  </a:cubicBezTo>
                  <a:cubicBezTo>
                    <a:pt x="19" y="38"/>
                    <a:pt x="7" y="36"/>
                    <a:pt x="3" y="28"/>
                  </a:cubicBezTo>
                  <a:cubicBezTo>
                    <a:pt x="0" y="21"/>
                    <a:pt x="5" y="10"/>
                    <a:pt x="9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1" name="Freeform 729"/>
            <p:cNvSpPr>
              <a:spLocks/>
            </p:cNvSpPr>
            <p:nvPr/>
          </p:nvSpPr>
          <p:spPr bwMode="auto">
            <a:xfrm>
              <a:off x="3108" y="1117"/>
              <a:ext cx="20" cy="36"/>
            </a:xfrm>
            <a:custGeom>
              <a:avLst/>
              <a:gdLst>
                <a:gd name="T0" fmla="*/ 18 w 22"/>
                <a:gd name="T1" fmla="*/ 0 h 40"/>
                <a:gd name="T2" fmla="*/ 20 w 22"/>
                <a:gd name="T3" fmla="*/ 36 h 40"/>
                <a:gd name="T4" fmla="*/ 2 w 22"/>
                <a:gd name="T5" fmla="*/ 22 h 40"/>
                <a:gd name="T6" fmla="*/ 15 w 22"/>
                <a:gd name="T7" fmla="*/ 5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0">
                  <a:moveTo>
                    <a:pt x="20" y="0"/>
                  </a:moveTo>
                  <a:cubicBezTo>
                    <a:pt x="9" y="14"/>
                    <a:pt x="4" y="29"/>
                    <a:pt x="22" y="40"/>
                  </a:cubicBezTo>
                  <a:cubicBezTo>
                    <a:pt x="14" y="38"/>
                    <a:pt x="5" y="33"/>
                    <a:pt x="2" y="24"/>
                  </a:cubicBezTo>
                  <a:cubicBezTo>
                    <a:pt x="0" y="14"/>
                    <a:pt x="9" y="9"/>
                    <a:pt x="16" y="5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2" name="Freeform 730"/>
            <p:cNvSpPr>
              <a:spLocks/>
            </p:cNvSpPr>
            <p:nvPr/>
          </p:nvSpPr>
          <p:spPr bwMode="auto">
            <a:xfrm>
              <a:off x="3521" y="1617"/>
              <a:ext cx="74" cy="128"/>
            </a:xfrm>
            <a:custGeom>
              <a:avLst/>
              <a:gdLst>
                <a:gd name="T0" fmla="*/ 0 w 81"/>
                <a:gd name="T1" fmla="*/ 0 h 140"/>
                <a:gd name="T2" fmla="*/ 9 w 81"/>
                <a:gd name="T3" fmla="*/ 38 h 140"/>
                <a:gd name="T4" fmla="*/ 39 w 81"/>
                <a:gd name="T5" fmla="*/ 64 h 140"/>
                <a:gd name="T6" fmla="*/ 73 w 81"/>
                <a:gd name="T7" fmla="*/ 128 h 140"/>
                <a:gd name="T8" fmla="*/ 69 w 81"/>
                <a:gd name="T9" fmla="*/ 105 h 140"/>
                <a:gd name="T10" fmla="*/ 62 w 81"/>
                <a:gd name="T11" fmla="*/ 83 h 140"/>
                <a:gd name="T12" fmla="*/ 35 w 81"/>
                <a:gd name="T13" fmla="*/ 49 h 140"/>
                <a:gd name="T14" fmla="*/ 10 w 81"/>
                <a:gd name="T15" fmla="*/ 26 h 140"/>
                <a:gd name="T16" fmla="*/ 0 w 81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140">
                  <a:moveTo>
                    <a:pt x="0" y="0"/>
                  </a:moveTo>
                  <a:cubicBezTo>
                    <a:pt x="1" y="14"/>
                    <a:pt x="1" y="30"/>
                    <a:pt x="10" y="42"/>
                  </a:cubicBezTo>
                  <a:cubicBezTo>
                    <a:pt x="19" y="53"/>
                    <a:pt x="34" y="59"/>
                    <a:pt x="43" y="70"/>
                  </a:cubicBezTo>
                  <a:cubicBezTo>
                    <a:pt x="60" y="91"/>
                    <a:pt x="73" y="114"/>
                    <a:pt x="80" y="140"/>
                  </a:cubicBezTo>
                  <a:cubicBezTo>
                    <a:pt x="81" y="133"/>
                    <a:pt x="77" y="123"/>
                    <a:pt x="75" y="115"/>
                  </a:cubicBezTo>
                  <a:cubicBezTo>
                    <a:pt x="74" y="107"/>
                    <a:pt x="72" y="99"/>
                    <a:pt x="68" y="91"/>
                  </a:cubicBezTo>
                  <a:cubicBezTo>
                    <a:pt x="63" y="78"/>
                    <a:pt x="49" y="63"/>
                    <a:pt x="38" y="54"/>
                  </a:cubicBezTo>
                  <a:cubicBezTo>
                    <a:pt x="29" y="45"/>
                    <a:pt x="17" y="40"/>
                    <a:pt x="11" y="28"/>
                  </a:cubicBezTo>
                  <a:cubicBezTo>
                    <a:pt x="6" y="20"/>
                    <a:pt x="2" y="9"/>
                    <a:pt x="0" y="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3" name="Freeform 731"/>
            <p:cNvSpPr>
              <a:spLocks/>
            </p:cNvSpPr>
            <p:nvPr/>
          </p:nvSpPr>
          <p:spPr bwMode="auto">
            <a:xfrm>
              <a:off x="2993" y="1165"/>
              <a:ext cx="80" cy="128"/>
            </a:xfrm>
            <a:custGeom>
              <a:avLst/>
              <a:gdLst>
                <a:gd name="T0" fmla="*/ 80 w 88"/>
                <a:gd name="T1" fmla="*/ 0 h 140"/>
                <a:gd name="T2" fmla="*/ 56 w 88"/>
                <a:gd name="T3" fmla="*/ 26 h 140"/>
                <a:gd name="T4" fmla="*/ 45 w 88"/>
                <a:gd name="T5" fmla="*/ 63 h 140"/>
                <a:gd name="T6" fmla="*/ 31 w 88"/>
                <a:gd name="T7" fmla="*/ 101 h 140"/>
                <a:gd name="T8" fmla="*/ 0 w 88"/>
                <a:gd name="T9" fmla="*/ 128 h 140"/>
                <a:gd name="T10" fmla="*/ 35 w 88"/>
                <a:gd name="T11" fmla="*/ 45 h 140"/>
                <a:gd name="T12" fmla="*/ 55 w 88"/>
                <a:gd name="T13" fmla="*/ 15 h 140"/>
                <a:gd name="T14" fmla="*/ 78 w 88"/>
                <a:gd name="T15" fmla="*/ 1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140">
                  <a:moveTo>
                    <a:pt x="88" y="0"/>
                  </a:moveTo>
                  <a:cubicBezTo>
                    <a:pt x="77" y="8"/>
                    <a:pt x="68" y="15"/>
                    <a:pt x="62" y="28"/>
                  </a:cubicBezTo>
                  <a:cubicBezTo>
                    <a:pt x="55" y="41"/>
                    <a:pt x="53" y="55"/>
                    <a:pt x="49" y="69"/>
                  </a:cubicBezTo>
                  <a:cubicBezTo>
                    <a:pt x="45" y="83"/>
                    <a:pt x="42" y="98"/>
                    <a:pt x="34" y="110"/>
                  </a:cubicBezTo>
                  <a:cubicBezTo>
                    <a:pt x="25" y="123"/>
                    <a:pt x="13" y="131"/>
                    <a:pt x="0" y="140"/>
                  </a:cubicBezTo>
                  <a:cubicBezTo>
                    <a:pt x="27" y="115"/>
                    <a:pt x="25" y="81"/>
                    <a:pt x="39" y="49"/>
                  </a:cubicBezTo>
                  <a:cubicBezTo>
                    <a:pt x="44" y="38"/>
                    <a:pt x="52" y="25"/>
                    <a:pt x="60" y="16"/>
                  </a:cubicBezTo>
                  <a:cubicBezTo>
                    <a:pt x="68" y="7"/>
                    <a:pt x="79" y="7"/>
                    <a:pt x="86" y="1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4" name="Freeform 732"/>
            <p:cNvSpPr>
              <a:spLocks/>
            </p:cNvSpPr>
            <p:nvPr/>
          </p:nvSpPr>
          <p:spPr bwMode="auto">
            <a:xfrm>
              <a:off x="3148" y="2193"/>
              <a:ext cx="73" cy="134"/>
            </a:xfrm>
            <a:custGeom>
              <a:avLst/>
              <a:gdLst>
                <a:gd name="T0" fmla="*/ 1 w 80"/>
                <a:gd name="T1" fmla="*/ 0 h 147"/>
                <a:gd name="T2" fmla="*/ 8 w 80"/>
                <a:gd name="T3" fmla="*/ 23 h 147"/>
                <a:gd name="T4" fmla="*/ 13 w 80"/>
                <a:gd name="T5" fmla="*/ 46 h 147"/>
                <a:gd name="T6" fmla="*/ 11 w 80"/>
                <a:gd name="T7" fmla="*/ 92 h 147"/>
                <a:gd name="T8" fmla="*/ 22 w 80"/>
                <a:gd name="T9" fmla="*/ 126 h 147"/>
                <a:gd name="T10" fmla="*/ 42 w 80"/>
                <a:gd name="T11" fmla="*/ 126 h 147"/>
                <a:gd name="T12" fmla="*/ 60 w 80"/>
                <a:gd name="T13" fmla="*/ 131 h 147"/>
                <a:gd name="T14" fmla="*/ 63 w 80"/>
                <a:gd name="T15" fmla="*/ 91 h 147"/>
                <a:gd name="T16" fmla="*/ 48 w 80"/>
                <a:gd name="T17" fmla="*/ 107 h 147"/>
                <a:gd name="T18" fmla="*/ 35 w 80"/>
                <a:gd name="T19" fmla="*/ 99 h 147"/>
                <a:gd name="T20" fmla="*/ 28 w 80"/>
                <a:gd name="T21" fmla="*/ 97 h 147"/>
                <a:gd name="T22" fmla="*/ 18 w 80"/>
                <a:gd name="T23" fmla="*/ 98 h 147"/>
                <a:gd name="T24" fmla="*/ 19 w 80"/>
                <a:gd name="T25" fmla="*/ 70 h 147"/>
                <a:gd name="T26" fmla="*/ 7 w 80"/>
                <a:gd name="T27" fmla="*/ 20 h 147"/>
                <a:gd name="T28" fmla="*/ 0 w 80"/>
                <a:gd name="T29" fmla="*/ 3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47">
                  <a:moveTo>
                    <a:pt x="1" y="0"/>
                  </a:moveTo>
                  <a:cubicBezTo>
                    <a:pt x="0" y="9"/>
                    <a:pt x="6" y="18"/>
                    <a:pt x="9" y="25"/>
                  </a:cubicBezTo>
                  <a:cubicBezTo>
                    <a:pt x="12" y="33"/>
                    <a:pt x="13" y="41"/>
                    <a:pt x="14" y="50"/>
                  </a:cubicBezTo>
                  <a:cubicBezTo>
                    <a:pt x="16" y="66"/>
                    <a:pt x="15" y="84"/>
                    <a:pt x="12" y="101"/>
                  </a:cubicBezTo>
                  <a:cubicBezTo>
                    <a:pt x="10" y="114"/>
                    <a:pt x="4" y="137"/>
                    <a:pt x="24" y="138"/>
                  </a:cubicBezTo>
                  <a:cubicBezTo>
                    <a:pt x="33" y="139"/>
                    <a:pt x="37" y="135"/>
                    <a:pt x="46" y="138"/>
                  </a:cubicBezTo>
                  <a:cubicBezTo>
                    <a:pt x="52" y="141"/>
                    <a:pt x="59" y="147"/>
                    <a:pt x="66" y="144"/>
                  </a:cubicBezTo>
                  <a:cubicBezTo>
                    <a:pt x="75" y="140"/>
                    <a:pt x="80" y="99"/>
                    <a:pt x="69" y="100"/>
                  </a:cubicBezTo>
                  <a:cubicBezTo>
                    <a:pt x="64" y="100"/>
                    <a:pt x="60" y="115"/>
                    <a:pt x="53" y="117"/>
                  </a:cubicBezTo>
                  <a:cubicBezTo>
                    <a:pt x="45" y="119"/>
                    <a:pt x="44" y="114"/>
                    <a:pt x="38" y="109"/>
                  </a:cubicBezTo>
                  <a:cubicBezTo>
                    <a:pt x="36" y="108"/>
                    <a:pt x="34" y="106"/>
                    <a:pt x="31" y="106"/>
                  </a:cubicBezTo>
                  <a:cubicBezTo>
                    <a:pt x="26" y="105"/>
                    <a:pt x="25" y="111"/>
                    <a:pt x="20" y="107"/>
                  </a:cubicBezTo>
                  <a:cubicBezTo>
                    <a:pt x="12" y="101"/>
                    <a:pt x="20" y="85"/>
                    <a:pt x="21" y="77"/>
                  </a:cubicBezTo>
                  <a:cubicBezTo>
                    <a:pt x="23" y="56"/>
                    <a:pt x="18" y="40"/>
                    <a:pt x="8" y="22"/>
                  </a:cubicBezTo>
                  <a:cubicBezTo>
                    <a:pt x="5" y="17"/>
                    <a:pt x="0" y="9"/>
                    <a:pt x="0" y="3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5" name="Freeform 733"/>
            <p:cNvSpPr>
              <a:spLocks/>
            </p:cNvSpPr>
            <p:nvPr/>
          </p:nvSpPr>
          <p:spPr bwMode="auto">
            <a:xfrm>
              <a:off x="3130" y="2020"/>
              <a:ext cx="27" cy="31"/>
            </a:xfrm>
            <a:custGeom>
              <a:avLst/>
              <a:gdLst>
                <a:gd name="T0" fmla="*/ 27 w 30"/>
                <a:gd name="T1" fmla="*/ 12 h 34"/>
                <a:gd name="T2" fmla="*/ 13 w 30"/>
                <a:gd name="T3" fmla="*/ 11 h 34"/>
                <a:gd name="T4" fmla="*/ 15 w 30"/>
                <a:gd name="T5" fmla="*/ 31 h 34"/>
                <a:gd name="T6" fmla="*/ 5 w 30"/>
                <a:gd name="T7" fmla="*/ 6 h 34"/>
                <a:gd name="T8" fmla="*/ 26 w 30"/>
                <a:gd name="T9" fmla="*/ 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30" y="13"/>
                  </a:moveTo>
                  <a:cubicBezTo>
                    <a:pt x="24" y="12"/>
                    <a:pt x="19" y="7"/>
                    <a:pt x="14" y="12"/>
                  </a:cubicBezTo>
                  <a:cubicBezTo>
                    <a:pt x="8" y="19"/>
                    <a:pt x="16" y="28"/>
                    <a:pt x="17" y="34"/>
                  </a:cubicBezTo>
                  <a:cubicBezTo>
                    <a:pt x="13" y="29"/>
                    <a:pt x="0" y="16"/>
                    <a:pt x="5" y="7"/>
                  </a:cubicBezTo>
                  <a:cubicBezTo>
                    <a:pt x="9" y="0"/>
                    <a:pt x="24" y="6"/>
                    <a:pt x="29" y="10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6" name="Freeform 734"/>
            <p:cNvSpPr>
              <a:spLocks/>
            </p:cNvSpPr>
            <p:nvPr/>
          </p:nvSpPr>
          <p:spPr bwMode="auto">
            <a:xfrm>
              <a:off x="2743" y="2290"/>
              <a:ext cx="90" cy="95"/>
            </a:xfrm>
            <a:custGeom>
              <a:avLst/>
              <a:gdLst>
                <a:gd name="T0" fmla="*/ 11 w 100"/>
                <a:gd name="T1" fmla="*/ 0 h 105"/>
                <a:gd name="T2" fmla="*/ 2 w 100"/>
                <a:gd name="T3" fmla="*/ 21 h 105"/>
                <a:gd name="T4" fmla="*/ 15 w 100"/>
                <a:gd name="T5" fmla="*/ 38 h 105"/>
                <a:gd name="T6" fmla="*/ 20 w 100"/>
                <a:gd name="T7" fmla="*/ 77 h 105"/>
                <a:gd name="T8" fmla="*/ 40 w 100"/>
                <a:gd name="T9" fmla="*/ 67 h 105"/>
                <a:gd name="T10" fmla="*/ 59 w 100"/>
                <a:gd name="T11" fmla="*/ 76 h 105"/>
                <a:gd name="T12" fmla="*/ 82 w 100"/>
                <a:gd name="T13" fmla="*/ 86 h 105"/>
                <a:gd name="T14" fmla="*/ 67 w 100"/>
                <a:gd name="T15" fmla="*/ 51 h 105"/>
                <a:gd name="T16" fmla="*/ 57 w 100"/>
                <a:gd name="T17" fmla="*/ 43 h 105"/>
                <a:gd name="T18" fmla="*/ 50 w 100"/>
                <a:gd name="T19" fmla="*/ 48 h 105"/>
                <a:gd name="T20" fmla="*/ 37 w 100"/>
                <a:gd name="T21" fmla="*/ 42 h 105"/>
                <a:gd name="T22" fmla="*/ 26 w 100"/>
                <a:gd name="T23" fmla="*/ 24 h 105"/>
                <a:gd name="T24" fmla="*/ 14 w 100"/>
                <a:gd name="T25" fmla="*/ 13 h 105"/>
                <a:gd name="T26" fmla="*/ 9 w 100"/>
                <a:gd name="T27" fmla="*/ 4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" h="105">
                  <a:moveTo>
                    <a:pt x="12" y="0"/>
                  </a:moveTo>
                  <a:cubicBezTo>
                    <a:pt x="7" y="6"/>
                    <a:pt x="0" y="15"/>
                    <a:pt x="2" y="23"/>
                  </a:cubicBezTo>
                  <a:cubicBezTo>
                    <a:pt x="4" y="29"/>
                    <a:pt x="14" y="35"/>
                    <a:pt x="17" y="42"/>
                  </a:cubicBezTo>
                  <a:cubicBezTo>
                    <a:pt x="26" y="56"/>
                    <a:pt x="21" y="70"/>
                    <a:pt x="22" y="85"/>
                  </a:cubicBezTo>
                  <a:cubicBezTo>
                    <a:pt x="31" y="89"/>
                    <a:pt x="35" y="75"/>
                    <a:pt x="44" y="74"/>
                  </a:cubicBezTo>
                  <a:cubicBezTo>
                    <a:pt x="51" y="73"/>
                    <a:pt x="61" y="79"/>
                    <a:pt x="66" y="84"/>
                  </a:cubicBezTo>
                  <a:cubicBezTo>
                    <a:pt x="71" y="89"/>
                    <a:pt x="83" y="105"/>
                    <a:pt x="91" y="95"/>
                  </a:cubicBezTo>
                  <a:cubicBezTo>
                    <a:pt x="100" y="86"/>
                    <a:pt x="79" y="63"/>
                    <a:pt x="74" y="56"/>
                  </a:cubicBezTo>
                  <a:cubicBezTo>
                    <a:pt x="71" y="53"/>
                    <a:pt x="68" y="47"/>
                    <a:pt x="63" y="47"/>
                  </a:cubicBezTo>
                  <a:cubicBezTo>
                    <a:pt x="59" y="47"/>
                    <a:pt x="59" y="51"/>
                    <a:pt x="56" y="53"/>
                  </a:cubicBezTo>
                  <a:cubicBezTo>
                    <a:pt x="47" y="60"/>
                    <a:pt x="44" y="55"/>
                    <a:pt x="41" y="46"/>
                  </a:cubicBezTo>
                  <a:cubicBezTo>
                    <a:pt x="39" y="39"/>
                    <a:pt x="37" y="29"/>
                    <a:pt x="29" y="26"/>
                  </a:cubicBezTo>
                  <a:cubicBezTo>
                    <a:pt x="18" y="22"/>
                    <a:pt x="18" y="27"/>
                    <a:pt x="15" y="14"/>
                  </a:cubicBezTo>
                  <a:cubicBezTo>
                    <a:pt x="14" y="10"/>
                    <a:pt x="16" y="6"/>
                    <a:pt x="10" y="4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7" name="Freeform 735"/>
            <p:cNvSpPr>
              <a:spLocks/>
            </p:cNvSpPr>
            <p:nvPr/>
          </p:nvSpPr>
          <p:spPr bwMode="auto">
            <a:xfrm>
              <a:off x="2825" y="2168"/>
              <a:ext cx="26" cy="42"/>
            </a:xfrm>
            <a:custGeom>
              <a:avLst/>
              <a:gdLst>
                <a:gd name="T0" fmla="*/ 1 w 28"/>
                <a:gd name="T1" fmla="*/ 42 h 46"/>
                <a:gd name="T2" fmla="*/ 9 w 28"/>
                <a:gd name="T3" fmla="*/ 29 h 46"/>
                <a:gd name="T4" fmla="*/ 20 w 28"/>
                <a:gd name="T5" fmla="*/ 36 h 46"/>
                <a:gd name="T6" fmla="*/ 3 w 28"/>
                <a:gd name="T7" fmla="*/ 33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6">
                  <a:moveTo>
                    <a:pt x="1" y="46"/>
                  </a:moveTo>
                  <a:cubicBezTo>
                    <a:pt x="2" y="42"/>
                    <a:pt x="5" y="33"/>
                    <a:pt x="10" y="32"/>
                  </a:cubicBezTo>
                  <a:cubicBezTo>
                    <a:pt x="14" y="31"/>
                    <a:pt x="17" y="36"/>
                    <a:pt x="21" y="39"/>
                  </a:cubicBezTo>
                  <a:cubicBezTo>
                    <a:pt x="28" y="27"/>
                    <a:pt x="0" y="0"/>
                    <a:pt x="3" y="36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8" name="Freeform 736"/>
            <p:cNvSpPr>
              <a:spLocks/>
            </p:cNvSpPr>
            <p:nvPr/>
          </p:nvSpPr>
          <p:spPr bwMode="auto">
            <a:xfrm>
              <a:off x="2123" y="1850"/>
              <a:ext cx="77" cy="91"/>
            </a:xfrm>
            <a:custGeom>
              <a:avLst/>
              <a:gdLst>
                <a:gd name="T0" fmla="*/ 57 w 85"/>
                <a:gd name="T1" fmla="*/ 6 h 99"/>
                <a:gd name="T2" fmla="*/ 29 w 85"/>
                <a:gd name="T3" fmla="*/ 14 h 99"/>
                <a:gd name="T4" fmla="*/ 20 w 85"/>
                <a:gd name="T5" fmla="*/ 31 h 99"/>
                <a:gd name="T6" fmla="*/ 4 w 85"/>
                <a:gd name="T7" fmla="*/ 41 h 99"/>
                <a:gd name="T8" fmla="*/ 3 w 85"/>
                <a:gd name="T9" fmla="*/ 61 h 99"/>
                <a:gd name="T10" fmla="*/ 23 w 85"/>
                <a:gd name="T11" fmla="*/ 69 h 99"/>
                <a:gd name="T12" fmla="*/ 45 w 85"/>
                <a:gd name="T13" fmla="*/ 84 h 99"/>
                <a:gd name="T14" fmla="*/ 52 w 85"/>
                <a:gd name="T15" fmla="*/ 75 h 99"/>
                <a:gd name="T16" fmla="*/ 33 w 85"/>
                <a:gd name="T17" fmla="*/ 61 h 99"/>
                <a:gd name="T18" fmla="*/ 22 w 85"/>
                <a:gd name="T19" fmla="*/ 52 h 99"/>
                <a:gd name="T20" fmla="*/ 35 w 85"/>
                <a:gd name="T21" fmla="*/ 48 h 99"/>
                <a:gd name="T22" fmla="*/ 45 w 85"/>
                <a:gd name="T23" fmla="*/ 31 h 99"/>
                <a:gd name="T24" fmla="*/ 53 w 85"/>
                <a:gd name="T25" fmla="*/ 23 h 99"/>
                <a:gd name="T26" fmla="*/ 72 w 85"/>
                <a:gd name="T27" fmla="*/ 22 h 99"/>
                <a:gd name="T28" fmla="*/ 57 w 85"/>
                <a:gd name="T29" fmla="*/ 6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5" h="99">
                  <a:moveTo>
                    <a:pt x="63" y="6"/>
                  </a:moveTo>
                  <a:cubicBezTo>
                    <a:pt x="51" y="0"/>
                    <a:pt x="36" y="1"/>
                    <a:pt x="32" y="15"/>
                  </a:cubicBezTo>
                  <a:cubicBezTo>
                    <a:pt x="30" y="22"/>
                    <a:pt x="27" y="28"/>
                    <a:pt x="22" y="34"/>
                  </a:cubicBezTo>
                  <a:cubicBezTo>
                    <a:pt x="17" y="38"/>
                    <a:pt x="8" y="40"/>
                    <a:pt x="4" y="45"/>
                  </a:cubicBezTo>
                  <a:cubicBezTo>
                    <a:pt x="1" y="50"/>
                    <a:pt x="0" y="60"/>
                    <a:pt x="3" y="66"/>
                  </a:cubicBezTo>
                  <a:cubicBezTo>
                    <a:pt x="7" y="75"/>
                    <a:pt x="17" y="74"/>
                    <a:pt x="25" y="75"/>
                  </a:cubicBezTo>
                  <a:cubicBezTo>
                    <a:pt x="37" y="77"/>
                    <a:pt x="42" y="84"/>
                    <a:pt x="50" y="91"/>
                  </a:cubicBezTo>
                  <a:cubicBezTo>
                    <a:pt x="58" y="99"/>
                    <a:pt x="61" y="89"/>
                    <a:pt x="57" y="82"/>
                  </a:cubicBezTo>
                  <a:cubicBezTo>
                    <a:pt x="54" y="75"/>
                    <a:pt x="42" y="69"/>
                    <a:pt x="36" y="66"/>
                  </a:cubicBezTo>
                  <a:cubicBezTo>
                    <a:pt x="32" y="64"/>
                    <a:pt x="23" y="63"/>
                    <a:pt x="24" y="57"/>
                  </a:cubicBezTo>
                  <a:cubicBezTo>
                    <a:pt x="24" y="50"/>
                    <a:pt x="34" y="52"/>
                    <a:pt x="39" y="52"/>
                  </a:cubicBezTo>
                  <a:cubicBezTo>
                    <a:pt x="49" y="50"/>
                    <a:pt x="50" y="42"/>
                    <a:pt x="50" y="34"/>
                  </a:cubicBezTo>
                  <a:cubicBezTo>
                    <a:pt x="50" y="27"/>
                    <a:pt x="49" y="23"/>
                    <a:pt x="58" y="25"/>
                  </a:cubicBezTo>
                  <a:cubicBezTo>
                    <a:pt x="65" y="27"/>
                    <a:pt x="73" y="32"/>
                    <a:pt x="79" y="24"/>
                  </a:cubicBezTo>
                  <a:cubicBezTo>
                    <a:pt x="85" y="15"/>
                    <a:pt x="69" y="8"/>
                    <a:pt x="63" y="7"/>
                  </a:cubicBezTo>
                </a:path>
              </a:pathLst>
            </a:custGeom>
            <a:solidFill>
              <a:srgbClr val="DFEB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9" name="Freeform 737"/>
            <p:cNvSpPr>
              <a:spLocks/>
            </p:cNvSpPr>
            <p:nvPr/>
          </p:nvSpPr>
          <p:spPr bwMode="auto">
            <a:xfrm>
              <a:off x="2648" y="1406"/>
              <a:ext cx="603" cy="404"/>
            </a:xfrm>
            <a:custGeom>
              <a:avLst/>
              <a:gdLst>
                <a:gd name="T0" fmla="*/ 288 w 663"/>
                <a:gd name="T1" fmla="*/ 396 h 444"/>
                <a:gd name="T2" fmla="*/ 530 w 663"/>
                <a:gd name="T3" fmla="*/ 392 h 444"/>
                <a:gd name="T4" fmla="*/ 570 w 663"/>
                <a:gd name="T5" fmla="*/ 230 h 444"/>
                <a:gd name="T6" fmla="*/ 509 w 663"/>
                <a:gd name="T7" fmla="*/ 166 h 444"/>
                <a:gd name="T8" fmla="*/ 437 w 663"/>
                <a:gd name="T9" fmla="*/ 90 h 444"/>
                <a:gd name="T10" fmla="*/ 291 w 663"/>
                <a:gd name="T11" fmla="*/ 7 h 444"/>
                <a:gd name="T12" fmla="*/ 211 w 663"/>
                <a:gd name="T13" fmla="*/ 22 h 444"/>
                <a:gd name="T14" fmla="*/ 106 w 663"/>
                <a:gd name="T15" fmla="*/ 18 h 444"/>
                <a:gd name="T16" fmla="*/ 56 w 663"/>
                <a:gd name="T17" fmla="*/ 158 h 444"/>
                <a:gd name="T18" fmla="*/ 190 w 663"/>
                <a:gd name="T19" fmla="*/ 259 h 444"/>
                <a:gd name="T20" fmla="*/ 207 w 663"/>
                <a:gd name="T21" fmla="*/ 348 h 444"/>
                <a:gd name="T22" fmla="*/ 285 w 663"/>
                <a:gd name="T23" fmla="*/ 398 h 4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3" h="444">
                  <a:moveTo>
                    <a:pt x="317" y="435"/>
                  </a:moveTo>
                  <a:cubicBezTo>
                    <a:pt x="405" y="437"/>
                    <a:pt x="496" y="444"/>
                    <a:pt x="583" y="431"/>
                  </a:cubicBezTo>
                  <a:cubicBezTo>
                    <a:pt x="663" y="419"/>
                    <a:pt x="654" y="309"/>
                    <a:pt x="627" y="253"/>
                  </a:cubicBezTo>
                  <a:cubicBezTo>
                    <a:pt x="612" y="221"/>
                    <a:pt x="586" y="204"/>
                    <a:pt x="560" y="182"/>
                  </a:cubicBezTo>
                  <a:cubicBezTo>
                    <a:pt x="530" y="157"/>
                    <a:pt x="505" y="128"/>
                    <a:pt x="481" y="99"/>
                  </a:cubicBezTo>
                  <a:cubicBezTo>
                    <a:pt x="445" y="56"/>
                    <a:pt x="380" y="0"/>
                    <a:pt x="320" y="8"/>
                  </a:cubicBezTo>
                  <a:cubicBezTo>
                    <a:pt x="290" y="12"/>
                    <a:pt x="263" y="25"/>
                    <a:pt x="232" y="24"/>
                  </a:cubicBezTo>
                  <a:cubicBezTo>
                    <a:pt x="193" y="23"/>
                    <a:pt x="154" y="9"/>
                    <a:pt x="116" y="20"/>
                  </a:cubicBezTo>
                  <a:cubicBezTo>
                    <a:pt x="46" y="40"/>
                    <a:pt x="0" y="120"/>
                    <a:pt x="62" y="174"/>
                  </a:cubicBezTo>
                  <a:cubicBezTo>
                    <a:pt x="105" y="212"/>
                    <a:pt x="186" y="230"/>
                    <a:pt x="209" y="285"/>
                  </a:cubicBezTo>
                  <a:cubicBezTo>
                    <a:pt x="222" y="316"/>
                    <a:pt x="217" y="352"/>
                    <a:pt x="228" y="383"/>
                  </a:cubicBezTo>
                  <a:cubicBezTo>
                    <a:pt x="244" y="426"/>
                    <a:pt x="280" y="421"/>
                    <a:pt x="313" y="437"/>
                  </a:cubicBezTo>
                </a:path>
              </a:pathLst>
            </a:custGeom>
            <a:solidFill>
              <a:srgbClr val="AFC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0" name="Freeform 738"/>
            <p:cNvSpPr>
              <a:spLocks/>
            </p:cNvSpPr>
            <p:nvPr/>
          </p:nvSpPr>
          <p:spPr bwMode="auto">
            <a:xfrm>
              <a:off x="2486" y="1234"/>
              <a:ext cx="475" cy="534"/>
            </a:xfrm>
            <a:custGeom>
              <a:avLst/>
              <a:gdLst>
                <a:gd name="T0" fmla="*/ 281 w 522"/>
                <a:gd name="T1" fmla="*/ 63 h 587"/>
                <a:gd name="T2" fmla="*/ 217 w 522"/>
                <a:gd name="T3" fmla="*/ 20 h 587"/>
                <a:gd name="T4" fmla="*/ 185 w 522"/>
                <a:gd name="T5" fmla="*/ 55 h 587"/>
                <a:gd name="T6" fmla="*/ 87 w 522"/>
                <a:gd name="T7" fmla="*/ 162 h 587"/>
                <a:gd name="T8" fmla="*/ 22 w 522"/>
                <a:gd name="T9" fmla="*/ 177 h 587"/>
                <a:gd name="T10" fmla="*/ 67 w 522"/>
                <a:gd name="T11" fmla="*/ 257 h 587"/>
                <a:gd name="T12" fmla="*/ 95 w 522"/>
                <a:gd name="T13" fmla="*/ 381 h 587"/>
                <a:gd name="T14" fmla="*/ 217 w 522"/>
                <a:gd name="T15" fmla="*/ 440 h 587"/>
                <a:gd name="T16" fmla="*/ 319 w 522"/>
                <a:gd name="T17" fmla="*/ 507 h 587"/>
                <a:gd name="T18" fmla="*/ 461 w 522"/>
                <a:gd name="T19" fmla="*/ 476 h 587"/>
                <a:gd name="T20" fmla="*/ 418 w 522"/>
                <a:gd name="T21" fmla="*/ 388 h 587"/>
                <a:gd name="T22" fmla="*/ 411 w 522"/>
                <a:gd name="T23" fmla="*/ 292 h 587"/>
                <a:gd name="T24" fmla="*/ 276 w 522"/>
                <a:gd name="T25" fmla="*/ 63 h 5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2" h="587">
                  <a:moveTo>
                    <a:pt x="309" y="69"/>
                  </a:moveTo>
                  <a:cubicBezTo>
                    <a:pt x="279" y="63"/>
                    <a:pt x="263" y="38"/>
                    <a:pt x="238" y="22"/>
                  </a:cubicBezTo>
                  <a:cubicBezTo>
                    <a:pt x="204" y="0"/>
                    <a:pt x="206" y="29"/>
                    <a:pt x="203" y="61"/>
                  </a:cubicBezTo>
                  <a:cubicBezTo>
                    <a:pt x="196" y="120"/>
                    <a:pt x="154" y="163"/>
                    <a:pt x="96" y="178"/>
                  </a:cubicBezTo>
                  <a:cubicBezTo>
                    <a:pt x="76" y="183"/>
                    <a:pt x="36" y="180"/>
                    <a:pt x="24" y="195"/>
                  </a:cubicBezTo>
                  <a:cubicBezTo>
                    <a:pt x="0" y="225"/>
                    <a:pt x="61" y="258"/>
                    <a:pt x="74" y="282"/>
                  </a:cubicBezTo>
                  <a:cubicBezTo>
                    <a:pt x="98" y="326"/>
                    <a:pt x="83" y="376"/>
                    <a:pt x="104" y="419"/>
                  </a:cubicBezTo>
                  <a:cubicBezTo>
                    <a:pt x="132" y="475"/>
                    <a:pt x="185" y="473"/>
                    <a:pt x="238" y="484"/>
                  </a:cubicBezTo>
                  <a:cubicBezTo>
                    <a:pt x="290" y="494"/>
                    <a:pt x="311" y="530"/>
                    <a:pt x="351" y="557"/>
                  </a:cubicBezTo>
                  <a:cubicBezTo>
                    <a:pt x="398" y="587"/>
                    <a:pt x="483" y="582"/>
                    <a:pt x="507" y="523"/>
                  </a:cubicBezTo>
                  <a:cubicBezTo>
                    <a:pt x="522" y="485"/>
                    <a:pt x="479" y="455"/>
                    <a:pt x="459" y="427"/>
                  </a:cubicBezTo>
                  <a:cubicBezTo>
                    <a:pt x="428" y="384"/>
                    <a:pt x="440" y="367"/>
                    <a:pt x="452" y="321"/>
                  </a:cubicBezTo>
                  <a:cubicBezTo>
                    <a:pt x="480" y="206"/>
                    <a:pt x="403" y="104"/>
                    <a:pt x="303" y="69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1" name="Freeform 739"/>
            <p:cNvSpPr>
              <a:spLocks/>
            </p:cNvSpPr>
            <p:nvPr/>
          </p:nvSpPr>
          <p:spPr bwMode="auto">
            <a:xfrm>
              <a:off x="2623" y="1380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7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9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1" y="5"/>
                  </a:cubicBezTo>
                  <a:cubicBezTo>
                    <a:pt x="295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1" y="200"/>
                    <a:pt x="341" y="236"/>
                    <a:pt x="296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6" y="34"/>
                    <a:pt x="114" y="21"/>
                    <a:pt x="163" y="8"/>
                  </a:cubicBezTo>
                </a:path>
              </a:pathLst>
            </a:custGeom>
            <a:solidFill>
              <a:srgbClr val="98C5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2" name="Freeform 740"/>
            <p:cNvSpPr>
              <a:spLocks/>
            </p:cNvSpPr>
            <p:nvPr/>
          </p:nvSpPr>
          <p:spPr bwMode="auto">
            <a:xfrm>
              <a:off x="2616" y="1363"/>
              <a:ext cx="372" cy="282"/>
            </a:xfrm>
            <a:custGeom>
              <a:avLst/>
              <a:gdLst>
                <a:gd name="T0" fmla="*/ 148 w 409"/>
                <a:gd name="T1" fmla="*/ 7 h 309"/>
                <a:gd name="T2" fmla="*/ 236 w 409"/>
                <a:gd name="T3" fmla="*/ 5 h 309"/>
                <a:gd name="T4" fmla="*/ 324 w 409"/>
                <a:gd name="T5" fmla="*/ 25 h 309"/>
                <a:gd name="T6" fmla="*/ 359 w 409"/>
                <a:gd name="T7" fmla="*/ 138 h 309"/>
                <a:gd name="T8" fmla="*/ 268 w 409"/>
                <a:gd name="T9" fmla="*/ 235 h 309"/>
                <a:gd name="T10" fmla="*/ 19 w 409"/>
                <a:gd name="T11" fmla="*/ 195 h 309"/>
                <a:gd name="T12" fmla="*/ 4 w 409"/>
                <a:gd name="T13" fmla="*/ 123 h 309"/>
                <a:gd name="T14" fmla="*/ 37 w 409"/>
                <a:gd name="T15" fmla="*/ 67 h 309"/>
                <a:gd name="T16" fmla="*/ 148 w 409"/>
                <a:gd name="T17" fmla="*/ 7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9" h="309">
                  <a:moveTo>
                    <a:pt x="163" y="8"/>
                  </a:moveTo>
                  <a:cubicBezTo>
                    <a:pt x="196" y="0"/>
                    <a:pt x="227" y="3"/>
                    <a:pt x="260" y="5"/>
                  </a:cubicBezTo>
                  <a:cubicBezTo>
                    <a:pt x="294" y="7"/>
                    <a:pt x="326" y="9"/>
                    <a:pt x="356" y="27"/>
                  </a:cubicBezTo>
                  <a:cubicBezTo>
                    <a:pt x="401" y="53"/>
                    <a:pt x="409" y="104"/>
                    <a:pt x="395" y="151"/>
                  </a:cubicBezTo>
                  <a:cubicBezTo>
                    <a:pt x="380" y="200"/>
                    <a:pt x="341" y="236"/>
                    <a:pt x="295" y="258"/>
                  </a:cubicBezTo>
                  <a:cubicBezTo>
                    <a:pt x="208" y="300"/>
                    <a:pt x="80" y="309"/>
                    <a:pt x="21" y="214"/>
                  </a:cubicBezTo>
                  <a:cubicBezTo>
                    <a:pt x="7" y="191"/>
                    <a:pt x="0" y="162"/>
                    <a:pt x="4" y="135"/>
                  </a:cubicBezTo>
                  <a:cubicBezTo>
                    <a:pt x="7" y="110"/>
                    <a:pt x="25" y="91"/>
                    <a:pt x="41" y="73"/>
                  </a:cubicBezTo>
                  <a:cubicBezTo>
                    <a:pt x="75" y="34"/>
                    <a:pt x="114" y="21"/>
                    <a:pt x="163" y="8"/>
                  </a:cubicBezTo>
                </a:path>
              </a:pathLst>
            </a:custGeom>
            <a:solidFill>
              <a:srgbClr val="80BA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3" name="Freeform 741"/>
            <p:cNvSpPr>
              <a:spLocks/>
            </p:cNvSpPr>
            <p:nvPr/>
          </p:nvSpPr>
          <p:spPr bwMode="auto">
            <a:xfrm>
              <a:off x="2636" y="1395"/>
              <a:ext cx="98" cy="218"/>
            </a:xfrm>
            <a:custGeom>
              <a:avLst/>
              <a:gdLst>
                <a:gd name="T0" fmla="*/ 87 w 108"/>
                <a:gd name="T1" fmla="*/ 0 h 239"/>
                <a:gd name="T2" fmla="*/ 30 w 108"/>
                <a:gd name="T3" fmla="*/ 36 h 239"/>
                <a:gd name="T4" fmla="*/ 4 w 108"/>
                <a:gd name="T5" fmla="*/ 109 h 239"/>
                <a:gd name="T6" fmla="*/ 98 w 108"/>
                <a:gd name="T7" fmla="*/ 218 h 239"/>
                <a:gd name="T8" fmla="*/ 83 w 108"/>
                <a:gd name="T9" fmla="*/ 1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239">
                  <a:moveTo>
                    <a:pt x="96" y="0"/>
                  </a:moveTo>
                  <a:cubicBezTo>
                    <a:pt x="94" y="9"/>
                    <a:pt x="45" y="28"/>
                    <a:pt x="33" y="40"/>
                  </a:cubicBezTo>
                  <a:cubicBezTo>
                    <a:pt x="13" y="61"/>
                    <a:pt x="5" y="91"/>
                    <a:pt x="4" y="119"/>
                  </a:cubicBezTo>
                  <a:cubicBezTo>
                    <a:pt x="0" y="178"/>
                    <a:pt x="54" y="231"/>
                    <a:pt x="108" y="239"/>
                  </a:cubicBezTo>
                  <a:cubicBezTo>
                    <a:pt x="48" y="195"/>
                    <a:pt x="26" y="58"/>
                    <a:pt x="91" y="11"/>
                  </a:cubicBezTo>
                </a:path>
              </a:pathLst>
            </a:custGeom>
            <a:solidFill>
              <a:srgbClr val="90C05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4" name="Freeform 742"/>
            <p:cNvSpPr>
              <a:spLocks/>
            </p:cNvSpPr>
            <p:nvPr/>
          </p:nvSpPr>
          <p:spPr bwMode="auto">
            <a:xfrm>
              <a:off x="2642" y="1389"/>
              <a:ext cx="121" cy="157"/>
            </a:xfrm>
            <a:custGeom>
              <a:avLst/>
              <a:gdLst>
                <a:gd name="T0" fmla="*/ 121 w 132"/>
                <a:gd name="T1" fmla="*/ 0 h 173"/>
                <a:gd name="T2" fmla="*/ 75 w 132"/>
                <a:gd name="T3" fmla="*/ 16 h 173"/>
                <a:gd name="T4" fmla="*/ 31 w 132"/>
                <a:gd name="T5" fmla="*/ 44 h 173"/>
                <a:gd name="T6" fmla="*/ 30 w 132"/>
                <a:gd name="T7" fmla="*/ 157 h 173"/>
                <a:gd name="T8" fmla="*/ 38 w 132"/>
                <a:gd name="T9" fmla="*/ 48 h 173"/>
                <a:gd name="T10" fmla="*/ 110 w 132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73">
                  <a:moveTo>
                    <a:pt x="132" y="0"/>
                  </a:moveTo>
                  <a:cubicBezTo>
                    <a:pt x="113" y="1"/>
                    <a:pt x="99" y="11"/>
                    <a:pt x="82" y="18"/>
                  </a:cubicBezTo>
                  <a:cubicBezTo>
                    <a:pt x="63" y="26"/>
                    <a:pt x="46" y="33"/>
                    <a:pt x="34" y="49"/>
                  </a:cubicBezTo>
                  <a:cubicBezTo>
                    <a:pt x="14" y="77"/>
                    <a:pt x="0" y="148"/>
                    <a:pt x="33" y="173"/>
                  </a:cubicBezTo>
                  <a:cubicBezTo>
                    <a:pt x="26" y="134"/>
                    <a:pt x="10" y="85"/>
                    <a:pt x="41" y="53"/>
                  </a:cubicBezTo>
                  <a:cubicBezTo>
                    <a:pt x="61" y="31"/>
                    <a:pt x="95" y="19"/>
                    <a:pt x="120" y="2"/>
                  </a:cubicBezTo>
                </a:path>
              </a:pathLst>
            </a:custGeom>
            <a:solidFill>
              <a:srgbClr val="B5D0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5" name="Freeform 743"/>
            <p:cNvSpPr>
              <a:spLocks/>
            </p:cNvSpPr>
            <p:nvPr/>
          </p:nvSpPr>
          <p:spPr bwMode="auto">
            <a:xfrm>
              <a:off x="2892" y="1428"/>
              <a:ext cx="110" cy="151"/>
            </a:xfrm>
            <a:custGeom>
              <a:avLst/>
              <a:gdLst>
                <a:gd name="T0" fmla="*/ 0 w 121"/>
                <a:gd name="T1" fmla="*/ 145 h 166"/>
                <a:gd name="T2" fmla="*/ 65 w 121"/>
                <a:gd name="T3" fmla="*/ 0 h 166"/>
                <a:gd name="T4" fmla="*/ 0 w 121"/>
                <a:gd name="T5" fmla="*/ 148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66">
                  <a:moveTo>
                    <a:pt x="0" y="159"/>
                  </a:moveTo>
                  <a:cubicBezTo>
                    <a:pt x="53" y="166"/>
                    <a:pt x="121" y="33"/>
                    <a:pt x="71" y="0"/>
                  </a:cubicBezTo>
                  <a:cubicBezTo>
                    <a:pt x="79" y="53"/>
                    <a:pt x="52" y="137"/>
                    <a:pt x="0" y="163"/>
                  </a:cubicBezTo>
                </a:path>
              </a:pathLst>
            </a:custGeom>
            <a:solidFill>
              <a:srgbClr val="63AE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6" name="Freeform 744"/>
            <p:cNvSpPr>
              <a:spLocks/>
            </p:cNvSpPr>
            <p:nvPr/>
          </p:nvSpPr>
          <p:spPr bwMode="auto">
            <a:xfrm>
              <a:off x="2663" y="1281"/>
              <a:ext cx="160" cy="413"/>
            </a:xfrm>
            <a:custGeom>
              <a:avLst/>
              <a:gdLst>
                <a:gd name="T0" fmla="*/ 20 w 176"/>
                <a:gd name="T1" fmla="*/ 0 h 453"/>
                <a:gd name="T2" fmla="*/ 25 w 176"/>
                <a:gd name="T3" fmla="*/ 95 h 453"/>
                <a:gd name="T4" fmla="*/ 5 w 176"/>
                <a:gd name="T5" fmla="*/ 238 h 453"/>
                <a:gd name="T6" fmla="*/ 68 w 176"/>
                <a:gd name="T7" fmla="*/ 367 h 453"/>
                <a:gd name="T8" fmla="*/ 160 w 176"/>
                <a:gd name="T9" fmla="*/ 413 h 453"/>
                <a:gd name="T10" fmla="*/ 83 w 176"/>
                <a:gd name="T11" fmla="*/ 353 h 453"/>
                <a:gd name="T12" fmla="*/ 27 w 176"/>
                <a:gd name="T13" fmla="*/ 244 h 453"/>
                <a:gd name="T14" fmla="*/ 28 w 176"/>
                <a:gd name="T15" fmla="*/ 107 h 453"/>
                <a:gd name="T16" fmla="*/ 22 w 176"/>
                <a:gd name="T17" fmla="*/ 9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453">
                  <a:moveTo>
                    <a:pt x="22" y="0"/>
                  </a:moveTo>
                  <a:cubicBezTo>
                    <a:pt x="29" y="33"/>
                    <a:pt x="33" y="70"/>
                    <a:pt x="28" y="104"/>
                  </a:cubicBezTo>
                  <a:cubicBezTo>
                    <a:pt x="20" y="156"/>
                    <a:pt x="0" y="208"/>
                    <a:pt x="6" y="261"/>
                  </a:cubicBezTo>
                  <a:cubicBezTo>
                    <a:pt x="12" y="312"/>
                    <a:pt x="38" y="366"/>
                    <a:pt x="75" y="403"/>
                  </a:cubicBezTo>
                  <a:cubicBezTo>
                    <a:pt x="106" y="433"/>
                    <a:pt x="140" y="439"/>
                    <a:pt x="176" y="453"/>
                  </a:cubicBezTo>
                  <a:cubicBezTo>
                    <a:pt x="149" y="430"/>
                    <a:pt x="116" y="413"/>
                    <a:pt x="91" y="387"/>
                  </a:cubicBezTo>
                  <a:cubicBezTo>
                    <a:pt x="62" y="355"/>
                    <a:pt x="43" y="309"/>
                    <a:pt x="30" y="268"/>
                  </a:cubicBezTo>
                  <a:cubicBezTo>
                    <a:pt x="14" y="218"/>
                    <a:pt x="24" y="167"/>
                    <a:pt x="31" y="117"/>
                  </a:cubicBezTo>
                  <a:cubicBezTo>
                    <a:pt x="36" y="88"/>
                    <a:pt x="46" y="33"/>
                    <a:pt x="2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7" name="Freeform 745"/>
            <p:cNvSpPr>
              <a:spLocks/>
            </p:cNvSpPr>
            <p:nvPr/>
          </p:nvSpPr>
          <p:spPr bwMode="auto">
            <a:xfrm>
              <a:off x="2907" y="1693"/>
              <a:ext cx="19" cy="14"/>
            </a:xfrm>
            <a:custGeom>
              <a:avLst/>
              <a:gdLst>
                <a:gd name="T0" fmla="*/ 3 w 21"/>
                <a:gd name="T1" fmla="*/ 3 h 15"/>
                <a:gd name="T2" fmla="*/ 18 w 21"/>
                <a:gd name="T3" fmla="*/ 0 h 15"/>
                <a:gd name="T4" fmla="*/ 0 w 21"/>
                <a:gd name="T5" fmla="*/ 9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5">
                  <a:moveTo>
                    <a:pt x="3" y="3"/>
                  </a:moveTo>
                  <a:cubicBezTo>
                    <a:pt x="9" y="1"/>
                    <a:pt x="15" y="0"/>
                    <a:pt x="20" y="0"/>
                  </a:cubicBezTo>
                  <a:cubicBezTo>
                    <a:pt x="21" y="15"/>
                    <a:pt x="13" y="15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8" name="Freeform 746"/>
            <p:cNvSpPr>
              <a:spLocks/>
            </p:cNvSpPr>
            <p:nvPr/>
          </p:nvSpPr>
          <p:spPr bwMode="auto">
            <a:xfrm>
              <a:off x="2662" y="1249"/>
              <a:ext cx="18" cy="13"/>
            </a:xfrm>
            <a:custGeom>
              <a:avLst/>
              <a:gdLst>
                <a:gd name="T0" fmla="*/ 12 w 19"/>
                <a:gd name="T1" fmla="*/ 13 h 14"/>
                <a:gd name="T2" fmla="*/ 15 w 19"/>
                <a:gd name="T3" fmla="*/ 4 h 14"/>
                <a:gd name="T4" fmla="*/ 3 w 19"/>
                <a:gd name="T5" fmla="*/ 0 h 14"/>
                <a:gd name="T6" fmla="*/ 6 w 19"/>
                <a:gd name="T7" fmla="*/ 1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4">
                  <a:moveTo>
                    <a:pt x="13" y="14"/>
                  </a:moveTo>
                  <a:cubicBezTo>
                    <a:pt x="13" y="9"/>
                    <a:pt x="19" y="9"/>
                    <a:pt x="16" y="4"/>
                  </a:cubicBezTo>
                  <a:cubicBezTo>
                    <a:pt x="11" y="2"/>
                    <a:pt x="8" y="0"/>
                    <a:pt x="3" y="0"/>
                  </a:cubicBezTo>
                  <a:cubicBezTo>
                    <a:pt x="0" y="7"/>
                    <a:pt x="5" y="10"/>
                    <a:pt x="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9" name="Freeform 747"/>
            <p:cNvSpPr>
              <a:spLocks/>
            </p:cNvSpPr>
            <p:nvPr/>
          </p:nvSpPr>
          <p:spPr bwMode="auto">
            <a:xfrm>
              <a:off x="2838" y="1682"/>
              <a:ext cx="26" cy="26"/>
            </a:xfrm>
            <a:custGeom>
              <a:avLst/>
              <a:gdLst>
                <a:gd name="T0" fmla="*/ 11 w 29"/>
                <a:gd name="T1" fmla="*/ 0 h 29"/>
                <a:gd name="T2" fmla="*/ 17 w 29"/>
                <a:gd name="T3" fmla="*/ 26 h 29"/>
                <a:gd name="T4" fmla="*/ 26 w 29"/>
                <a:gd name="T5" fmla="*/ 11 h 29"/>
                <a:gd name="T6" fmla="*/ 17 w 29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cubicBezTo>
                    <a:pt x="0" y="11"/>
                    <a:pt x="5" y="22"/>
                    <a:pt x="19" y="29"/>
                  </a:cubicBezTo>
                  <a:cubicBezTo>
                    <a:pt x="27" y="24"/>
                    <a:pt x="28" y="21"/>
                    <a:pt x="29" y="12"/>
                  </a:cubicBezTo>
                  <a:cubicBezTo>
                    <a:pt x="24" y="12"/>
                    <a:pt x="22" y="10"/>
                    <a:pt x="1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0" name="Freeform 748"/>
            <p:cNvSpPr>
              <a:spLocks/>
            </p:cNvSpPr>
            <p:nvPr/>
          </p:nvSpPr>
          <p:spPr bwMode="auto">
            <a:xfrm>
              <a:off x="2440" y="1313"/>
              <a:ext cx="176" cy="86"/>
            </a:xfrm>
            <a:custGeom>
              <a:avLst/>
              <a:gdLst>
                <a:gd name="T0" fmla="*/ 0 w 194"/>
                <a:gd name="T1" fmla="*/ 62 h 95"/>
                <a:gd name="T2" fmla="*/ 41 w 194"/>
                <a:gd name="T3" fmla="*/ 74 h 95"/>
                <a:gd name="T4" fmla="*/ 94 w 194"/>
                <a:gd name="T5" fmla="*/ 63 h 95"/>
                <a:gd name="T6" fmla="*/ 176 w 194"/>
                <a:gd name="T7" fmla="*/ 0 h 95"/>
                <a:gd name="T8" fmla="*/ 83 w 194"/>
                <a:gd name="T9" fmla="*/ 74 h 95"/>
                <a:gd name="T10" fmla="*/ 37 w 194"/>
                <a:gd name="T11" fmla="*/ 84 h 95"/>
                <a:gd name="T12" fmla="*/ 0 w 194"/>
                <a:gd name="T13" fmla="*/ 66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" h="95">
                  <a:moveTo>
                    <a:pt x="0" y="68"/>
                  </a:moveTo>
                  <a:cubicBezTo>
                    <a:pt x="4" y="78"/>
                    <a:pt x="34" y="83"/>
                    <a:pt x="45" y="82"/>
                  </a:cubicBezTo>
                  <a:cubicBezTo>
                    <a:pt x="64" y="80"/>
                    <a:pt x="86" y="77"/>
                    <a:pt x="104" y="70"/>
                  </a:cubicBezTo>
                  <a:cubicBezTo>
                    <a:pt x="138" y="56"/>
                    <a:pt x="169" y="28"/>
                    <a:pt x="194" y="0"/>
                  </a:cubicBezTo>
                  <a:cubicBezTo>
                    <a:pt x="160" y="33"/>
                    <a:pt x="140" y="70"/>
                    <a:pt x="92" y="82"/>
                  </a:cubicBezTo>
                  <a:cubicBezTo>
                    <a:pt x="77" y="86"/>
                    <a:pt x="57" y="95"/>
                    <a:pt x="41" y="93"/>
                  </a:cubicBezTo>
                  <a:cubicBezTo>
                    <a:pt x="31" y="92"/>
                    <a:pt x="2" y="79"/>
                    <a:pt x="0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1" name="Freeform 749"/>
            <p:cNvSpPr>
              <a:spLocks/>
            </p:cNvSpPr>
            <p:nvPr/>
          </p:nvSpPr>
          <p:spPr bwMode="auto">
            <a:xfrm>
              <a:off x="2478" y="1556"/>
              <a:ext cx="64" cy="162"/>
            </a:xfrm>
            <a:custGeom>
              <a:avLst/>
              <a:gdLst>
                <a:gd name="T0" fmla="*/ 28 w 71"/>
                <a:gd name="T1" fmla="*/ 0 h 178"/>
                <a:gd name="T2" fmla="*/ 51 w 71"/>
                <a:gd name="T3" fmla="*/ 82 h 178"/>
                <a:gd name="T4" fmla="*/ 29 w 71"/>
                <a:gd name="T5" fmla="*/ 117 h 178"/>
                <a:gd name="T6" fmla="*/ 0 w 71"/>
                <a:gd name="T7" fmla="*/ 162 h 178"/>
                <a:gd name="T8" fmla="*/ 59 w 71"/>
                <a:gd name="T9" fmla="*/ 77 h 178"/>
                <a:gd name="T10" fmla="*/ 29 w 71"/>
                <a:gd name="T11" fmla="*/ 5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78">
                  <a:moveTo>
                    <a:pt x="31" y="0"/>
                  </a:moveTo>
                  <a:cubicBezTo>
                    <a:pt x="45" y="29"/>
                    <a:pt x="64" y="55"/>
                    <a:pt x="57" y="90"/>
                  </a:cubicBezTo>
                  <a:cubicBezTo>
                    <a:pt x="53" y="107"/>
                    <a:pt x="42" y="116"/>
                    <a:pt x="32" y="129"/>
                  </a:cubicBezTo>
                  <a:cubicBezTo>
                    <a:pt x="20" y="145"/>
                    <a:pt x="11" y="162"/>
                    <a:pt x="0" y="178"/>
                  </a:cubicBezTo>
                  <a:cubicBezTo>
                    <a:pt x="18" y="144"/>
                    <a:pt x="60" y="123"/>
                    <a:pt x="66" y="85"/>
                  </a:cubicBezTo>
                  <a:cubicBezTo>
                    <a:pt x="71" y="54"/>
                    <a:pt x="46" y="30"/>
                    <a:pt x="3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2" name="Freeform 750"/>
            <p:cNvSpPr>
              <a:spLocks/>
            </p:cNvSpPr>
            <p:nvPr/>
          </p:nvSpPr>
          <p:spPr bwMode="auto">
            <a:xfrm>
              <a:off x="2773" y="1814"/>
              <a:ext cx="62" cy="232"/>
            </a:xfrm>
            <a:custGeom>
              <a:avLst/>
              <a:gdLst>
                <a:gd name="T0" fmla="*/ 40 w 68"/>
                <a:gd name="T1" fmla="*/ 0 h 255"/>
                <a:gd name="T2" fmla="*/ 60 w 68"/>
                <a:gd name="T3" fmla="*/ 25 h 255"/>
                <a:gd name="T4" fmla="*/ 35 w 68"/>
                <a:gd name="T5" fmla="*/ 52 h 255"/>
                <a:gd name="T6" fmla="*/ 7 w 68"/>
                <a:gd name="T7" fmla="*/ 130 h 255"/>
                <a:gd name="T8" fmla="*/ 50 w 68"/>
                <a:gd name="T9" fmla="*/ 232 h 255"/>
                <a:gd name="T10" fmla="*/ 16 w 68"/>
                <a:gd name="T11" fmla="*/ 175 h 255"/>
                <a:gd name="T12" fmla="*/ 0 w 68"/>
                <a:gd name="T13" fmla="*/ 116 h 255"/>
                <a:gd name="T14" fmla="*/ 40 w 68"/>
                <a:gd name="T15" fmla="*/ 3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255">
                  <a:moveTo>
                    <a:pt x="44" y="0"/>
                  </a:moveTo>
                  <a:cubicBezTo>
                    <a:pt x="51" y="3"/>
                    <a:pt x="68" y="20"/>
                    <a:pt x="66" y="28"/>
                  </a:cubicBezTo>
                  <a:cubicBezTo>
                    <a:pt x="65" y="35"/>
                    <a:pt x="43" y="50"/>
                    <a:pt x="38" y="57"/>
                  </a:cubicBezTo>
                  <a:cubicBezTo>
                    <a:pt x="21" y="80"/>
                    <a:pt x="9" y="114"/>
                    <a:pt x="8" y="143"/>
                  </a:cubicBezTo>
                  <a:cubicBezTo>
                    <a:pt x="6" y="185"/>
                    <a:pt x="37" y="221"/>
                    <a:pt x="55" y="255"/>
                  </a:cubicBezTo>
                  <a:cubicBezTo>
                    <a:pt x="38" y="236"/>
                    <a:pt x="30" y="212"/>
                    <a:pt x="17" y="192"/>
                  </a:cubicBezTo>
                  <a:cubicBezTo>
                    <a:pt x="4" y="170"/>
                    <a:pt x="0" y="155"/>
                    <a:pt x="0" y="127"/>
                  </a:cubicBezTo>
                  <a:cubicBezTo>
                    <a:pt x="0" y="78"/>
                    <a:pt x="36" y="48"/>
                    <a:pt x="4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3" name="Freeform 751"/>
            <p:cNvSpPr>
              <a:spLocks/>
            </p:cNvSpPr>
            <p:nvPr/>
          </p:nvSpPr>
          <p:spPr bwMode="auto">
            <a:xfrm>
              <a:off x="2768" y="1982"/>
              <a:ext cx="42" cy="87"/>
            </a:xfrm>
            <a:custGeom>
              <a:avLst/>
              <a:gdLst>
                <a:gd name="T0" fmla="*/ 16 w 46"/>
                <a:gd name="T1" fmla="*/ 0 h 96"/>
                <a:gd name="T2" fmla="*/ 0 w 46"/>
                <a:gd name="T3" fmla="*/ 87 h 96"/>
                <a:gd name="T4" fmla="*/ 18 w 46"/>
                <a:gd name="T5" fmla="*/ 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96">
                  <a:moveTo>
                    <a:pt x="17" y="0"/>
                  </a:moveTo>
                  <a:cubicBezTo>
                    <a:pt x="46" y="26"/>
                    <a:pt x="27" y="79"/>
                    <a:pt x="0" y="96"/>
                  </a:cubicBezTo>
                  <a:cubicBezTo>
                    <a:pt x="30" y="81"/>
                    <a:pt x="44" y="33"/>
                    <a:pt x="2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4" name="Freeform 752"/>
            <p:cNvSpPr>
              <a:spLocks/>
            </p:cNvSpPr>
            <p:nvPr/>
          </p:nvSpPr>
          <p:spPr bwMode="auto">
            <a:xfrm>
              <a:off x="2631" y="1091"/>
              <a:ext cx="45" cy="144"/>
            </a:xfrm>
            <a:custGeom>
              <a:avLst/>
              <a:gdLst>
                <a:gd name="T0" fmla="*/ 32 w 50"/>
                <a:gd name="T1" fmla="*/ 144 h 158"/>
                <a:gd name="T2" fmla="*/ 10 w 50"/>
                <a:gd name="T3" fmla="*/ 68 h 158"/>
                <a:gd name="T4" fmla="*/ 1 w 50"/>
                <a:gd name="T5" fmla="*/ 0 h 158"/>
                <a:gd name="T6" fmla="*/ 45 w 50"/>
                <a:gd name="T7" fmla="*/ 137 h 158"/>
                <a:gd name="T8" fmla="*/ 32 w 50"/>
                <a:gd name="T9" fmla="*/ 139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58">
                  <a:moveTo>
                    <a:pt x="35" y="158"/>
                  </a:moveTo>
                  <a:cubicBezTo>
                    <a:pt x="38" y="130"/>
                    <a:pt x="18" y="101"/>
                    <a:pt x="11" y="75"/>
                  </a:cubicBezTo>
                  <a:cubicBezTo>
                    <a:pt x="4" y="51"/>
                    <a:pt x="1" y="26"/>
                    <a:pt x="1" y="0"/>
                  </a:cubicBezTo>
                  <a:cubicBezTo>
                    <a:pt x="0" y="49"/>
                    <a:pt x="26" y="110"/>
                    <a:pt x="50" y="150"/>
                  </a:cubicBezTo>
                  <a:cubicBezTo>
                    <a:pt x="45" y="151"/>
                    <a:pt x="40" y="152"/>
                    <a:pt x="35" y="1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5" name="Freeform 753"/>
            <p:cNvSpPr>
              <a:spLocks/>
            </p:cNvSpPr>
            <p:nvPr/>
          </p:nvSpPr>
          <p:spPr bwMode="auto">
            <a:xfrm>
              <a:off x="2299" y="1358"/>
              <a:ext cx="110" cy="29"/>
            </a:xfrm>
            <a:custGeom>
              <a:avLst/>
              <a:gdLst>
                <a:gd name="T0" fmla="*/ 110 w 121"/>
                <a:gd name="T1" fmla="*/ 29 h 31"/>
                <a:gd name="T2" fmla="*/ 53 w 121"/>
                <a:gd name="T3" fmla="*/ 14 h 31"/>
                <a:gd name="T4" fmla="*/ 11 w 121"/>
                <a:gd name="T5" fmla="*/ 0 h 31"/>
                <a:gd name="T6" fmla="*/ 0 w 121"/>
                <a:gd name="T7" fmla="*/ 23 h 31"/>
                <a:gd name="T8" fmla="*/ 107 w 121"/>
                <a:gd name="T9" fmla="*/ 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31">
                  <a:moveTo>
                    <a:pt x="121" y="31"/>
                  </a:moveTo>
                  <a:cubicBezTo>
                    <a:pt x="106" y="20"/>
                    <a:pt x="77" y="19"/>
                    <a:pt x="58" y="15"/>
                  </a:cubicBezTo>
                  <a:cubicBezTo>
                    <a:pt x="41" y="12"/>
                    <a:pt x="27" y="8"/>
                    <a:pt x="12" y="0"/>
                  </a:cubicBezTo>
                  <a:cubicBezTo>
                    <a:pt x="7" y="8"/>
                    <a:pt x="3" y="17"/>
                    <a:pt x="0" y="25"/>
                  </a:cubicBezTo>
                  <a:cubicBezTo>
                    <a:pt x="28" y="10"/>
                    <a:pt x="90" y="20"/>
                    <a:pt x="118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6" name="Freeform 754"/>
            <p:cNvSpPr>
              <a:spLocks/>
            </p:cNvSpPr>
            <p:nvPr/>
          </p:nvSpPr>
          <p:spPr bwMode="auto">
            <a:xfrm>
              <a:off x="2934" y="1140"/>
              <a:ext cx="126" cy="157"/>
            </a:xfrm>
            <a:custGeom>
              <a:avLst/>
              <a:gdLst>
                <a:gd name="T0" fmla="*/ 126 w 138"/>
                <a:gd name="T1" fmla="*/ 0 h 172"/>
                <a:gd name="T2" fmla="*/ 58 w 138"/>
                <a:gd name="T3" fmla="*/ 97 h 172"/>
                <a:gd name="T4" fmla="*/ 0 w 138"/>
                <a:gd name="T5" fmla="*/ 152 h 172"/>
                <a:gd name="T6" fmla="*/ 69 w 138"/>
                <a:gd name="T7" fmla="*/ 90 h 172"/>
                <a:gd name="T8" fmla="*/ 124 w 138"/>
                <a:gd name="T9" fmla="*/ 4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72">
                  <a:moveTo>
                    <a:pt x="138" y="0"/>
                  </a:moveTo>
                  <a:cubicBezTo>
                    <a:pt x="99" y="17"/>
                    <a:pt x="86" y="72"/>
                    <a:pt x="64" y="106"/>
                  </a:cubicBezTo>
                  <a:cubicBezTo>
                    <a:pt x="48" y="132"/>
                    <a:pt x="29" y="153"/>
                    <a:pt x="0" y="167"/>
                  </a:cubicBezTo>
                  <a:cubicBezTo>
                    <a:pt x="29" y="172"/>
                    <a:pt x="59" y="126"/>
                    <a:pt x="76" y="99"/>
                  </a:cubicBezTo>
                  <a:cubicBezTo>
                    <a:pt x="95" y="70"/>
                    <a:pt x="107" y="24"/>
                    <a:pt x="13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7" name="Freeform 755"/>
            <p:cNvSpPr>
              <a:spLocks/>
            </p:cNvSpPr>
            <p:nvPr/>
          </p:nvSpPr>
          <p:spPr bwMode="auto">
            <a:xfrm>
              <a:off x="3231" y="1501"/>
              <a:ext cx="179" cy="73"/>
            </a:xfrm>
            <a:custGeom>
              <a:avLst/>
              <a:gdLst>
                <a:gd name="T0" fmla="*/ 4 w 197"/>
                <a:gd name="T1" fmla="*/ 43 h 81"/>
                <a:gd name="T2" fmla="*/ 49 w 197"/>
                <a:gd name="T3" fmla="*/ 47 h 81"/>
                <a:gd name="T4" fmla="*/ 97 w 197"/>
                <a:gd name="T5" fmla="*/ 38 h 81"/>
                <a:gd name="T6" fmla="*/ 179 w 197"/>
                <a:gd name="T7" fmla="*/ 0 h 81"/>
                <a:gd name="T8" fmla="*/ 132 w 197"/>
                <a:gd name="T9" fmla="*/ 27 h 81"/>
                <a:gd name="T10" fmla="*/ 92 w 197"/>
                <a:gd name="T11" fmla="*/ 50 h 81"/>
                <a:gd name="T12" fmla="*/ 15 w 197"/>
                <a:gd name="T13" fmla="*/ 73 h 81"/>
                <a:gd name="T14" fmla="*/ 15 w 197"/>
                <a:gd name="T15" fmla="*/ 56 h 81"/>
                <a:gd name="T16" fmla="*/ 0 w 197"/>
                <a:gd name="T17" fmla="*/ 41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81">
                  <a:moveTo>
                    <a:pt x="4" y="48"/>
                  </a:moveTo>
                  <a:cubicBezTo>
                    <a:pt x="8" y="46"/>
                    <a:pt x="42" y="52"/>
                    <a:pt x="54" y="52"/>
                  </a:cubicBezTo>
                  <a:cubicBezTo>
                    <a:pt x="73" y="52"/>
                    <a:pt x="90" y="49"/>
                    <a:pt x="107" y="42"/>
                  </a:cubicBezTo>
                  <a:cubicBezTo>
                    <a:pt x="138" y="30"/>
                    <a:pt x="164" y="10"/>
                    <a:pt x="197" y="0"/>
                  </a:cubicBezTo>
                  <a:cubicBezTo>
                    <a:pt x="186" y="10"/>
                    <a:pt x="161" y="22"/>
                    <a:pt x="145" y="30"/>
                  </a:cubicBezTo>
                  <a:cubicBezTo>
                    <a:pt x="129" y="39"/>
                    <a:pt x="117" y="51"/>
                    <a:pt x="101" y="56"/>
                  </a:cubicBezTo>
                  <a:cubicBezTo>
                    <a:pt x="79" y="62"/>
                    <a:pt x="26" y="55"/>
                    <a:pt x="17" y="81"/>
                  </a:cubicBezTo>
                  <a:cubicBezTo>
                    <a:pt x="16" y="76"/>
                    <a:pt x="18" y="66"/>
                    <a:pt x="16" y="62"/>
                  </a:cubicBezTo>
                  <a:cubicBezTo>
                    <a:pt x="13" y="56"/>
                    <a:pt x="4" y="54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8" name="Freeform 756"/>
            <p:cNvSpPr>
              <a:spLocks/>
            </p:cNvSpPr>
            <p:nvPr/>
          </p:nvSpPr>
          <p:spPr bwMode="auto">
            <a:xfrm>
              <a:off x="3108" y="1829"/>
              <a:ext cx="56" cy="167"/>
            </a:xfrm>
            <a:custGeom>
              <a:avLst/>
              <a:gdLst>
                <a:gd name="T0" fmla="*/ 22 w 61"/>
                <a:gd name="T1" fmla="*/ 15 h 184"/>
                <a:gd name="T2" fmla="*/ 26 w 61"/>
                <a:gd name="T3" fmla="*/ 80 h 184"/>
                <a:gd name="T4" fmla="*/ 8 w 61"/>
                <a:gd name="T5" fmla="*/ 167 h 184"/>
                <a:gd name="T6" fmla="*/ 41 w 61"/>
                <a:gd name="T7" fmla="*/ 72 h 184"/>
                <a:gd name="T8" fmla="*/ 29 w 61"/>
                <a:gd name="T9" fmla="*/ 17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84">
                  <a:moveTo>
                    <a:pt x="24" y="17"/>
                  </a:moveTo>
                  <a:cubicBezTo>
                    <a:pt x="61" y="18"/>
                    <a:pt x="36" y="73"/>
                    <a:pt x="28" y="88"/>
                  </a:cubicBezTo>
                  <a:cubicBezTo>
                    <a:pt x="11" y="117"/>
                    <a:pt x="0" y="150"/>
                    <a:pt x="9" y="184"/>
                  </a:cubicBezTo>
                  <a:cubicBezTo>
                    <a:pt x="8" y="140"/>
                    <a:pt x="31" y="116"/>
                    <a:pt x="45" y="79"/>
                  </a:cubicBezTo>
                  <a:cubicBezTo>
                    <a:pt x="49" y="66"/>
                    <a:pt x="46" y="0"/>
                    <a:pt x="32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9" name="Freeform 757"/>
            <p:cNvSpPr>
              <a:spLocks/>
            </p:cNvSpPr>
            <p:nvPr/>
          </p:nvSpPr>
          <p:spPr bwMode="auto">
            <a:xfrm>
              <a:off x="2964" y="1308"/>
              <a:ext cx="214" cy="179"/>
            </a:xfrm>
            <a:custGeom>
              <a:avLst/>
              <a:gdLst>
                <a:gd name="T0" fmla="*/ 25 w 236"/>
                <a:gd name="T1" fmla="*/ 0 h 196"/>
                <a:gd name="T2" fmla="*/ 116 w 236"/>
                <a:gd name="T3" fmla="*/ 71 h 196"/>
                <a:gd name="T4" fmla="*/ 214 w 236"/>
                <a:gd name="T5" fmla="*/ 179 h 196"/>
                <a:gd name="T6" fmla="*/ 161 w 236"/>
                <a:gd name="T7" fmla="*/ 122 h 196"/>
                <a:gd name="T8" fmla="*/ 101 w 236"/>
                <a:gd name="T9" fmla="*/ 81 h 196"/>
                <a:gd name="T10" fmla="*/ 19 w 236"/>
                <a:gd name="T11" fmla="*/ 6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96">
                  <a:moveTo>
                    <a:pt x="28" y="0"/>
                  </a:moveTo>
                  <a:cubicBezTo>
                    <a:pt x="4" y="55"/>
                    <a:pt x="100" y="61"/>
                    <a:pt x="128" y="78"/>
                  </a:cubicBezTo>
                  <a:cubicBezTo>
                    <a:pt x="173" y="104"/>
                    <a:pt x="210" y="151"/>
                    <a:pt x="236" y="196"/>
                  </a:cubicBezTo>
                  <a:cubicBezTo>
                    <a:pt x="213" y="181"/>
                    <a:pt x="199" y="151"/>
                    <a:pt x="177" y="134"/>
                  </a:cubicBezTo>
                  <a:cubicBezTo>
                    <a:pt x="155" y="119"/>
                    <a:pt x="137" y="98"/>
                    <a:pt x="111" y="89"/>
                  </a:cubicBezTo>
                  <a:cubicBezTo>
                    <a:pt x="78" y="78"/>
                    <a:pt x="0" y="62"/>
                    <a:pt x="2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0" name="Freeform 758"/>
            <p:cNvSpPr>
              <a:spLocks/>
            </p:cNvSpPr>
            <p:nvPr/>
          </p:nvSpPr>
          <p:spPr bwMode="auto">
            <a:xfrm>
              <a:off x="3196" y="1599"/>
              <a:ext cx="78" cy="236"/>
            </a:xfrm>
            <a:custGeom>
              <a:avLst/>
              <a:gdLst>
                <a:gd name="T0" fmla="*/ 63 w 86"/>
                <a:gd name="T1" fmla="*/ 0 h 259"/>
                <a:gd name="T2" fmla="*/ 69 w 86"/>
                <a:gd name="T3" fmla="*/ 63 h 259"/>
                <a:gd name="T4" fmla="*/ 75 w 86"/>
                <a:gd name="T5" fmla="*/ 119 h 259"/>
                <a:gd name="T6" fmla="*/ 0 w 86"/>
                <a:gd name="T7" fmla="*/ 236 h 259"/>
                <a:gd name="T8" fmla="*/ 56 w 86"/>
                <a:gd name="T9" fmla="*/ 121 h 259"/>
                <a:gd name="T10" fmla="*/ 55 w 86"/>
                <a:gd name="T11" fmla="*/ 64 h 259"/>
                <a:gd name="T12" fmla="*/ 63 w 86"/>
                <a:gd name="T13" fmla="*/ 11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9">
                  <a:moveTo>
                    <a:pt x="69" y="0"/>
                  </a:moveTo>
                  <a:cubicBezTo>
                    <a:pt x="67" y="25"/>
                    <a:pt x="69" y="45"/>
                    <a:pt x="76" y="69"/>
                  </a:cubicBezTo>
                  <a:cubicBezTo>
                    <a:pt x="81" y="89"/>
                    <a:pt x="86" y="110"/>
                    <a:pt x="83" y="131"/>
                  </a:cubicBezTo>
                  <a:cubicBezTo>
                    <a:pt x="74" y="184"/>
                    <a:pt x="34" y="221"/>
                    <a:pt x="0" y="259"/>
                  </a:cubicBezTo>
                  <a:cubicBezTo>
                    <a:pt x="27" y="219"/>
                    <a:pt x="54" y="182"/>
                    <a:pt x="62" y="133"/>
                  </a:cubicBezTo>
                  <a:cubicBezTo>
                    <a:pt x="65" y="111"/>
                    <a:pt x="61" y="92"/>
                    <a:pt x="61" y="70"/>
                  </a:cubicBezTo>
                  <a:cubicBezTo>
                    <a:pt x="60" y="51"/>
                    <a:pt x="65" y="31"/>
                    <a:pt x="69" y="12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1" name="Freeform 759"/>
            <p:cNvSpPr>
              <a:spLocks/>
            </p:cNvSpPr>
            <p:nvPr/>
          </p:nvSpPr>
          <p:spPr bwMode="auto">
            <a:xfrm>
              <a:off x="2427" y="1401"/>
              <a:ext cx="74" cy="152"/>
            </a:xfrm>
            <a:custGeom>
              <a:avLst/>
              <a:gdLst>
                <a:gd name="T0" fmla="*/ 0 w 81"/>
                <a:gd name="T1" fmla="*/ 0 h 166"/>
                <a:gd name="T2" fmla="*/ 45 w 81"/>
                <a:gd name="T3" fmla="*/ 65 h 166"/>
                <a:gd name="T4" fmla="*/ 74 w 81"/>
                <a:gd name="T5" fmla="*/ 152 h 166"/>
                <a:gd name="T6" fmla="*/ 51 w 81"/>
                <a:gd name="T7" fmla="*/ 57 h 166"/>
                <a:gd name="T8" fmla="*/ 37 w 81"/>
                <a:gd name="T9" fmla="*/ 20 h 166"/>
                <a:gd name="T10" fmla="*/ 7 w 81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166">
                  <a:moveTo>
                    <a:pt x="0" y="0"/>
                  </a:moveTo>
                  <a:cubicBezTo>
                    <a:pt x="28" y="4"/>
                    <a:pt x="44" y="49"/>
                    <a:pt x="49" y="71"/>
                  </a:cubicBezTo>
                  <a:cubicBezTo>
                    <a:pt x="56" y="108"/>
                    <a:pt x="56" y="135"/>
                    <a:pt x="81" y="166"/>
                  </a:cubicBezTo>
                  <a:cubicBezTo>
                    <a:pt x="59" y="134"/>
                    <a:pt x="67" y="97"/>
                    <a:pt x="56" y="62"/>
                  </a:cubicBezTo>
                  <a:cubicBezTo>
                    <a:pt x="51" y="49"/>
                    <a:pt x="48" y="34"/>
                    <a:pt x="40" y="22"/>
                  </a:cubicBezTo>
                  <a:cubicBezTo>
                    <a:pt x="31" y="10"/>
                    <a:pt x="18" y="8"/>
                    <a:pt x="8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2" name="Freeform 760"/>
            <p:cNvSpPr>
              <a:spLocks/>
            </p:cNvSpPr>
            <p:nvPr/>
          </p:nvSpPr>
          <p:spPr bwMode="auto">
            <a:xfrm>
              <a:off x="2632" y="1236"/>
              <a:ext cx="22" cy="65"/>
            </a:xfrm>
            <a:custGeom>
              <a:avLst/>
              <a:gdLst>
                <a:gd name="T0" fmla="*/ 3 w 24"/>
                <a:gd name="T1" fmla="*/ 0 h 71"/>
                <a:gd name="T2" fmla="*/ 7 w 24"/>
                <a:gd name="T3" fmla="*/ 33 h 71"/>
                <a:gd name="T4" fmla="*/ 0 w 24"/>
                <a:gd name="T5" fmla="*/ 65 h 71"/>
                <a:gd name="T6" fmla="*/ 3 w 24"/>
                <a:gd name="T7" fmla="*/ 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71">
                  <a:moveTo>
                    <a:pt x="3" y="0"/>
                  </a:moveTo>
                  <a:cubicBezTo>
                    <a:pt x="2" y="11"/>
                    <a:pt x="9" y="23"/>
                    <a:pt x="8" y="36"/>
                  </a:cubicBezTo>
                  <a:cubicBezTo>
                    <a:pt x="7" y="49"/>
                    <a:pt x="5" y="62"/>
                    <a:pt x="0" y="71"/>
                  </a:cubicBezTo>
                  <a:cubicBezTo>
                    <a:pt x="15" y="55"/>
                    <a:pt x="24" y="22"/>
                    <a:pt x="3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3" name="Freeform 761"/>
            <p:cNvSpPr>
              <a:spLocks/>
            </p:cNvSpPr>
            <p:nvPr/>
          </p:nvSpPr>
          <p:spPr bwMode="auto">
            <a:xfrm>
              <a:off x="2723" y="1987"/>
              <a:ext cx="57" cy="106"/>
            </a:xfrm>
            <a:custGeom>
              <a:avLst/>
              <a:gdLst>
                <a:gd name="T0" fmla="*/ 41 w 62"/>
                <a:gd name="T1" fmla="*/ 2 h 116"/>
                <a:gd name="T2" fmla="*/ 51 w 62"/>
                <a:gd name="T3" fmla="*/ 58 h 116"/>
                <a:gd name="T4" fmla="*/ 0 w 62"/>
                <a:gd name="T5" fmla="*/ 104 h 116"/>
                <a:gd name="T6" fmla="*/ 54 w 62"/>
                <a:gd name="T7" fmla="*/ 62 h 116"/>
                <a:gd name="T8" fmla="*/ 53 w 62"/>
                <a:gd name="T9" fmla="*/ 27 h 116"/>
                <a:gd name="T10" fmla="*/ 46 w 62"/>
                <a:gd name="T11" fmla="*/ 12 h 116"/>
                <a:gd name="T12" fmla="*/ 41 w 62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16">
                  <a:moveTo>
                    <a:pt x="45" y="2"/>
                  </a:moveTo>
                  <a:cubicBezTo>
                    <a:pt x="57" y="17"/>
                    <a:pt x="60" y="45"/>
                    <a:pt x="56" y="63"/>
                  </a:cubicBezTo>
                  <a:cubicBezTo>
                    <a:pt x="49" y="89"/>
                    <a:pt x="27" y="110"/>
                    <a:pt x="0" y="114"/>
                  </a:cubicBezTo>
                  <a:cubicBezTo>
                    <a:pt x="29" y="116"/>
                    <a:pt x="51" y="94"/>
                    <a:pt x="59" y="68"/>
                  </a:cubicBezTo>
                  <a:cubicBezTo>
                    <a:pt x="62" y="55"/>
                    <a:pt x="62" y="42"/>
                    <a:pt x="58" y="30"/>
                  </a:cubicBezTo>
                  <a:cubicBezTo>
                    <a:pt x="56" y="24"/>
                    <a:pt x="53" y="19"/>
                    <a:pt x="50" y="13"/>
                  </a:cubicBezTo>
                  <a:cubicBezTo>
                    <a:pt x="49" y="10"/>
                    <a:pt x="45" y="0"/>
                    <a:pt x="45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4" name="Freeform 762"/>
            <p:cNvSpPr>
              <a:spLocks/>
            </p:cNvSpPr>
            <p:nvPr/>
          </p:nvSpPr>
          <p:spPr bwMode="auto">
            <a:xfrm>
              <a:off x="2580" y="2120"/>
              <a:ext cx="49" cy="74"/>
            </a:xfrm>
            <a:custGeom>
              <a:avLst/>
              <a:gdLst>
                <a:gd name="T0" fmla="*/ 49 w 54"/>
                <a:gd name="T1" fmla="*/ 0 h 81"/>
                <a:gd name="T2" fmla="*/ 22 w 54"/>
                <a:gd name="T3" fmla="*/ 34 h 81"/>
                <a:gd name="T4" fmla="*/ 0 w 54"/>
                <a:gd name="T5" fmla="*/ 74 h 81"/>
                <a:gd name="T6" fmla="*/ 45 w 54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81">
                  <a:moveTo>
                    <a:pt x="54" y="0"/>
                  </a:moveTo>
                  <a:cubicBezTo>
                    <a:pt x="40" y="1"/>
                    <a:pt x="30" y="26"/>
                    <a:pt x="24" y="37"/>
                  </a:cubicBezTo>
                  <a:cubicBezTo>
                    <a:pt x="16" y="51"/>
                    <a:pt x="11" y="68"/>
                    <a:pt x="0" y="81"/>
                  </a:cubicBezTo>
                  <a:cubicBezTo>
                    <a:pt x="10" y="52"/>
                    <a:pt x="21" y="15"/>
                    <a:pt x="50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5" name="Freeform 763"/>
            <p:cNvSpPr>
              <a:spLocks/>
            </p:cNvSpPr>
            <p:nvPr/>
          </p:nvSpPr>
          <p:spPr bwMode="auto">
            <a:xfrm>
              <a:off x="2809" y="2066"/>
              <a:ext cx="55" cy="135"/>
            </a:xfrm>
            <a:custGeom>
              <a:avLst/>
              <a:gdLst>
                <a:gd name="T0" fmla="*/ 14 w 60"/>
                <a:gd name="T1" fmla="*/ 0 h 149"/>
                <a:gd name="T2" fmla="*/ 23 w 60"/>
                <a:gd name="T3" fmla="*/ 26 h 149"/>
                <a:gd name="T4" fmla="*/ 25 w 60"/>
                <a:gd name="T5" fmla="*/ 57 h 149"/>
                <a:gd name="T6" fmla="*/ 0 w 60"/>
                <a:gd name="T7" fmla="*/ 135 h 149"/>
                <a:gd name="T8" fmla="*/ 14 w 60"/>
                <a:gd name="T9" fmla="*/ 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9">
                  <a:moveTo>
                    <a:pt x="15" y="0"/>
                  </a:moveTo>
                  <a:cubicBezTo>
                    <a:pt x="14" y="3"/>
                    <a:pt x="24" y="23"/>
                    <a:pt x="25" y="29"/>
                  </a:cubicBezTo>
                  <a:cubicBezTo>
                    <a:pt x="27" y="40"/>
                    <a:pt x="28" y="52"/>
                    <a:pt x="27" y="63"/>
                  </a:cubicBezTo>
                  <a:cubicBezTo>
                    <a:pt x="26" y="91"/>
                    <a:pt x="14" y="125"/>
                    <a:pt x="0" y="149"/>
                  </a:cubicBezTo>
                  <a:cubicBezTo>
                    <a:pt x="23" y="111"/>
                    <a:pt x="60" y="39"/>
                    <a:pt x="15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6" name="Freeform 764"/>
            <p:cNvSpPr>
              <a:spLocks/>
            </p:cNvSpPr>
            <p:nvPr/>
          </p:nvSpPr>
          <p:spPr bwMode="auto">
            <a:xfrm>
              <a:off x="2689" y="1205"/>
              <a:ext cx="205" cy="79"/>
            </a:xfrm>
            <a:custGeom>
              <a:avLst/>
              <a:gdLst>
                <a:gd name="T0" fmla="*/ 0 w 225"/>
                <a:gd name="T1" fmla="*/ 0 h 86"/>
                <a:gd name="T2" fmla="*/ 50 w 225"/>
                <a:gd name="T3" fmla="*/ 40 h 86"/>
                <a:gd name="T4" fmla="*/ 102 w 225"/>
                <a:gd name="T5" fmla="*/ 60 h 86"/>
                <a:gd name="T6" fmla="*/ 205 w 225"/>
                <a:gd name="T7" fmla="*/ 78 h 86"/>
                <a:gd name="T8" fmla="*/ 98 w 225"/>
                <a:gd name="T9" fmla="*/ 76 h 86"/>
                <a:gd name="T10" fmla="*/ 8 w 225"/>
                <a:gd name="T11" fmla="*/ 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5" h="86">
                  <a:moveTo>
                    <a:pt x="0" y="0"/>
                  </a:moveTo>
                  <a:cubicBezTo>
                    <a:pt x="19" y="9"/>
                    <a:pt x="36" y="31"/>
                    <a:pt x="55" y="43"/>
                  </a:cubicBezTo>
                  <a:cubicBezTo>
                    <a:pt x="73" y="55"/>
                    <a:pt x="90" y="63"/>
                    <a:pt x="112" y="65"/>
                  </a:cubicBezTo>
                  <a:cubicBezTo>
                    <a:pt x="150" y="69"/>
                    <a:pt x="189" y="71"/>
                    <a:pt x="225" y="85"/>
                  </a:cubicBezTo>
                  <a:cubicBezTo>
                    <a:pt x="187" y="78"/>
                    <a:pt x="147" y="86"/>
                    <a:pt x="108" y="83"/>
                  </a:cubicBezTo>
                  <a:cubicBezTo>
                    <a:pt x="64" y="78"/>
                    <a:pt x="28" y="45"/>
                    <a:pt x="9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7" name="Freeform 765"/>
            <p:cNvSpPr>
              <a:spLocks/>
            </p:cNvSpPr>
            <p:nvPr/>
          </p:nvSpPr>
          <p:spPr bwMode="auto">
            <a:xfrm>
              <a:off x="3064" y="979"/>
              <a:ext cx="142" cy="145"/>
            </a:xfrm>
            <a:custGeom>
              <a:avLst/>
              <a:gdLst>
                <a:gd name="T0" fmla="*/ 142 w 156"/>
                <a:gd name="T1" fmla="*/ 0 h 159"/>
                <a:gd name="T2" fmla="*/ 127 w 156"/>
                <a:gd name="T3" fmla="*/ 29 h 159"/>
                <a:gd name="T4" fmla="*/ 106 w 156"/>
                <a:gd name="T5" fmla="*/ 66 h 159"/>
                <a:gd name="T6" fmla="*/ 74 w 156"/>
                <a:gd name="T7" fmla="*/ 93 h 159"/>
                <a:gd name="T8" fmla="*/ 45 w 156"/>
                <a:gd name="T9" fmla="*/ 110 h 159"/>
                <a:gd name="T10" fmla="*/ 3 w 156"/>
                <a:gd name="T11" fmla="*/ 141 h 159"/>
                <a:gd name="T12" fmla="*/ 0 w 156"/>
                <a:gd name="T13" fmla="*/ 145 h 159"/>
                <a:gd name="T14" fmla="*/ 99 w 156"/>
                <a:gd name="T15" fmla="*/ 80 h 159"/>
                <a:gd name="T16" fmla="*/ 120 w 156"/>
                <a:gd name="T17" fmla="*/ 46 h 159"/>
                <a:gd name="T18" fmla="*/ 130 w 156"/>
                <a:gd name="T19" fmla="*/ 22 h 159"/>
                <a:gd name="T20" fmla="*/ 137 w 156"/>
                <a:gd name="T21" fmla="*/ 5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159">
                  <a:moveTo>
                    <a:pt x="156" y="0"/>
                  </a:moveTo>
                  <a:cubicBezTo>
                    <a:pt x="148" y="7"/>
                    <a:pt x="143" y="22"/>
                    <a:pt x="139" y="32"/>
                  </a:cubicBezTo>
                  <a:cubicBezTo>
                    <a:pt x="133" y="45"/>
                    <a:pt x="125" y="60"/>
                    <a:pt x="116" y="72"/>
                  </a:cubicBezTo>
                  <a:cubicBezTo>
                    <a:pt x="108" y="84"/>
                    <a:pt x="94" y="95"/>
                    <a:pt x="81" y="102"/>
                  </a:cubicBezTo>
                  <a:cubicBezTo>
                    <a:pt x="70" y="108"/>
                    <a:pt x="60" y="114"/>
                    <a:pt x="49" y="121"/>
                  </a:cubicBezTo>
                  <a:cubicBezTo>
                    <a:pt x="34" y="132"/>
                    <a:pt x="17" y="142"/>
                    <a:pt x="3" y="155"/>
                  </a:cubicBezTo>
                  <a:cubicBezTo>
                    <a:pt x="2" y="156"/>
                    <a:pt x="1" y="158"/>
                    <a:pt x="0" y="159"/>
                  </a:cubicBezTo>
                  <a:cubicBezTo>
                    <a:pt x="31" y="127"/>
                    <a:pt x="80" y="121"/>
                    <a:pt x="109" y="88"/>
                  </a:cubicBezTo>
                  <a:cubicBezTo>
                    <a:pt x="120" y="77"/>
                    <a:pt x="124" y="64"/>
                    <a:pt x="132" y="50"/>
                  </a:cubicBezTo>
                  <a:cubicBezTo>
                    <a:pt x="137" y="42"/>
                    <a:pt x="140" y="33"/>
                    <a:pt x="143" y="24"/>
                  </a:cubicBezTo>
                  <a:cubicBezTo>
                    <a:pt x="145" y="18"/>
                    <a:pt x="146" y="10"/>
                    <a:pt x="150" y="5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8" name="Freeform 766"/>
            <p:cNvSpPr>
              <a:spLocks/>
            </p:cNvSpPr>
            <p:nvPr/>
          </p:nvSpPr>
          <p:spPr bwMode="auto">
            <a:xfrm>
              <a:off x="2646" y="924"/>
              <a:ext cx="23" cy="129"/>
            </a:xfrm>
            <a:custGeom>
              <a:avLst/>
              <a:gdLst>
                <a:gd name="T0" fmla="*/ 14 w 25"/>
                <a:gd name="T1" fmla="*/ 0 h 142"/>
                <a:gd name="T2" fmla="*/ 22 w 25"/>
                <a:gd name="T3" fmla="*/ 56 h 142"/>
                <a:gd name="T4" fmla="*/ 1 w 25"/>
                <a:gd name="T5" fmla="*/ 129 h 142"/>
                <a:gd name="T6" fmla="*/ 12 w 25"/>
                <a:gd name="T7" fmla="*/ 96 h 142"/>
                <a:gd name="T8" fmla="*/ 16 w 25"/>
                <a:gd name="T9" fmla="*/ 58 h 142"/>
                <a:gd name="T10" fmla="*/ 14 w 25"/>
                <a:gd name="T11" fmla="*/ 5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42">
                  <a:moveTo>
                    <a:pt x="15" y="0"/>
                  </a:moveTo>
                  <a:cubicBezTo>
                    <a:pt x="24" y="20"/>
                    <a:pt x="25" y="40"/>
                    <a:pt x="24" y="62"/>
                  </a:cubicBezTo>
                  <a:cubicBezTo>
                    <a:pt x="22" y="92"/>
                    <a:pt x="13" y="116"/>
                    <a:pt x="1" y="142"/>
                  </a:cubicBezTo>
                  <a:cubicBezTo>
                    <a:pt x="0" y="132"/>
                    <a:pt x="11" y="116"/>
                    <a:pt x="13" y="106"/>
                  </a:cubicBezTo>
                  <a:cubicBezTo>
                    <a:pt x="16" y="92"/>
                    <a:pt x="17" y="78"/>
                    <a:pt x="17" y="64"/>
                  </a:cubicBezTo>
                  <a:cubicBezTo>
                    <a:pt x="18" y="55"/>
                    <a:pt x="23" y="8"/>
                    <a:pt x="15" y="6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9" name="Freeform 767"/>
            <p:cNvSpPr>
              <a:spLocks/>
            </p:cNvSpPr>
            <p:nvPr/>
          </p:nvSpPr>
          <p:spPr bwMode="auto">
            <a:xfrm>
              <a:off x="2125" y="1275"/>
              <a:ext cx="32" cy="42"/>
            </a:xfrm>
            <a:custGeom>
              <a:avLst/>
              <a:gdLst>
                <a:gd name="T0" fmla="*/ 7 w 35"/>
                <a:gd name="T1" fmla="*/ 0 h 47"/>
                <a:gd name="T2" fmla="*/ 0 w 35"/>
                <a:gd name="T3" fmla="*/ 35 h 47"/>
                <a:gd name="T4" fmla="*/ 28 w 35"/>
                <a:gd name="T5" fmla="*/ 42 h 47"/>
                <a:gd name="T6" fmla="*/ 10 w 35"/>
                <a:gd name="T7" fmla="*/ 4 h 47"/>
                <a:gd name="T8" fmla="*/ 10 w 35"/>
                <a:gd name="T9" fmla="*/ 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7">
                  <a:moveTo>
                    <a:pt x="8" y="0"/>
                  </a:moveTo>
                  <a:cubicBezTo>
                    <a:pt x="17" y="20"/>
                    <a:pt x="32" y="39"/>
                    <a:pt x="0" y="39"/>
                  </a:cubicBezTo>
                  <a:cubicBezTo>
                    <a:pt x="10" y="39"/>
                    <a:pt x="23" y="42"/>
                    <a:pt x="31" y="47"/>
                  </a:cubicBezTo>
                  <a:cubicBezTo>
                    <a:pt x="35" y="30"/>
                    <a:pt x="18" y="19"/>
                    <a:pt x="11" y="5"/>
                  </a:cubicBezTo>
                  <a:cubicBezTo>
                    <a:pt x="8" y="3"/>
                    <a:pt x="10" y="6"/>
                    <a:pt x="11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0" name="Freeform 768"/>
            <p:cNvSpPr>
              <a:spLocks/>
            </p:cNvSpPr>
            <p:nvPr/>
          </p:nvSpPr>
          <p:spPr bwMode="auto">
            <a:xfrm>
              <a:off x="1993" y="1225"/>
              <a:ext cx="78" cy="16"/>
            </a:xfrm>
            <a:custGeom>
              <a:avLst/>
              <a:gdLst>
                <a:gd name="T0" fmla="*/ 0 w 86"/>
                <a:gd name="T1" fmla="*/ 3 h 18"/>
                <a:gd name="T2" fmla="*/ 5 w 86"/>
                <a:gd name="T3" fmla="*/ 16 h 18"/>
                <a:gd name="T4" fmla="*/ 44 w 86"/>
                <a:gd name="T5" fmla="*/ 6 h 18"/>
                <a:gd name="T6" fmla="*/ 78 w 86"/>
                <a:gd name="T7" fmla="*/ 12 h 18"/>
                <a:gd name="T8" fmla="*/ 43 w 86"/>
                <a:gd name="T9" fmla="*/ 2 h 18"/>
                <a:gd name="T10" fmla="*/ 5 w 86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8">
                  <a:moveTo>
                    <a:pt x="0" y="3"/>
                  </a:moveTo>
                  <a:cubicBezTo>
                    <a:pt x="2" y="8"/>
                    <a:pt x="4" y="13"/>
                    <a:pt x="5" y="18"/>
                  </a:cubicBezTo>
                  <a:cubicBezTo>
                    <a:pt x="17" y="12"/>
                    <a:pt x="34" y="11"/>
                    <a:pt x="48" y="7"/>
                  </a:cubicBezTo>
                  <a:cubicBezTo>
                    <a:pt x="64" y="3"/>
                    <a:pt x="71" y="8"/>
                    <a:pt x="86" y="14"/>
                  </a:cubicBezTo>
                  <a:cubicBezTo>
                    <a:pt x="74" y="0"/>
                    <a:pt x="63" y="0"/>
                    <a:pt x="47" y="2"/>
                  </a:cubicBezTo>
                  <a:cubicBezTo>
                    <a:pt x="34" y="4"/>
                    <a:pt x="18" y="3"/>
                    <a:pt x="5" y="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1" name="Freeform 769"/>
            <p:cNvSpPr>
              <a:spLocks/>
            </p:cNvSpPr>
            <p:nvPr/>
          </p:nvSpPr>
          <p:spPr bwMode="auto">
            <a:xfrm>
              <a:off x="2634" y="914"/>
              <a:ext cx="21" cy="41"/>
            </a:xfrm>
            <a:custGeom>
              <a:avLst/>
              <a:gdLst>
                <a:gd name="T0" fmla="*/ 0 w 23"/>
                <a:gd name="T1" fmla="*/ 1 h 45"/>
                <a:gd name="T2" fmla="*/ 10 w 23"/>
                <a:gd name="T3" fmla="*/ 0 h 45"/>
                <a:gd name="T4" fmla="*/ 20 w 23"/>
                <a:gd name="T5" fmla="*/ 41 h 45"/>
                <a:gd name="T6" fmla="*/ 3 w 23"/>
                <a:gd name="T7" fmla="*/ 3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5">
                  <a:moveTo>
                    <a:pt x="0" y="1"/>
                  </a:moveTo>
                  <a:cubicBezTo>
                    <a:pt x="4" y="5"/>
                    <a:pt x="9" y="6"/>
                    <a:pt x="11" y="0"/>
                  </a:cubicBezTo>
                  <a:cubicBezTo>
                    <a:pt x="16" y="11"/>
                    <a:pt x="23" y="33"/>
                    <a:pt x="22" y="45"/>
                  </a:cubicBezTo>
                  <a:cubicBezTo>
                    <a:pt x="14" y="39"/>
                    <a:pt x="5" y="13"/>
                    <a:pt x="3" y="3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2" name="Freeform 770"/>
            <p:cNvSpPr>
              <a:spLocks/>
            </p:cNvSpPr>
            <p:nvPr/>
          </p:nvSpPr>
          <p:spPr bwMode="auto">
            <a:xfrm>
              <a:off x="2751" y="2214"/>
              <a:ext cx="53" cy="85"/>
            </a:xfrm>
            <a:custGeom>
              <a:avLst/>
              <a:gdLst>
                <a:gd name="T0" fmla="*/ 0 w 59"/>
                <a:gd name="T1" fmla="*/ 73 h 93"/>
                <a:gd name="T2" fmla="*/ 11 w 59"/>
                <a:gd name="T3" fmla="*/ 85 h 93"/>
                <a:gd name="T4" fmla="*/ 13 w 59"/>
                <a:gd name="T5" fmla="*/ 79 h 93"/>
                <a:gd name="T6" fmla="*/ 18 w 59"/>
                <a:gd name="T7" fmla="*/ 69 h 93"/>
                <a:gd name="T8" fmla="*/ 31 w 59"/>
                <a:gd name="T9" fmla="*/ 45 h 93"/>
                <a:gd name="T10" fmla="*/ 53 w 59"/>
                <a:gd name="T11" fmla="*/ 0 h 93"/>
                <a:gd name="T12" fmla="*/ 37 w 59"/>
                <a:gd name="T13" fmla="*/ 24 h 93"/>
                <a:gd name="T14" fmla="*/ 24 w 59"/>
                <a:gd name="T15" fmla="*/ 46 h 93"/>
                <a:gd name="T16" fmla="*/ 13 w 59"/>
                <a:gd name="T17" fmla="*/ 60 h 93"/>
                <a:gd name="T18" fmla="*/ 2 w 59"/>
                <a:gd name="T19" fmla="*/ 71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93">
                  <a:moveTo>
                    <a:pt x="0" y="80"/>
                  </a:moveTo>
                  <a:cubicBezTo>
                    <a:pt x="9" y="82"/>
                    <a:pt x="7" y="87"/>
                    <a:pt x="12" y="93"/>
                  </a:cubicBezTo>
                  <a:cubicBezTo>
                    <a:pt x="14" y="91"/>
                    <a:pt x="14" y="88"/>
                    <a:pt x="15" y="86"/>
                  </a:cubicBezTo>
                  <a:cubicBezTo>
                    <a:pt x="16" y="82"/>
                    <a:pt x="18" y="79"/>
                    <a:pt x="20" y="75"/>
                  </a:cubicBezTo>
                  <a:cubicBezTo>
                    <a:pt x="24" y="66"/>
                    <a:pt x="30" y="58"/>
                    <a:pt x="34" y="49"/>
                  </a:cubicBezTo>
                  <a:cubicBezTo>
                    <a:pt x="43" y="33"/>
                    <a:pt x="51" y="16"/>
                    <a:pt x="59" y="0"/>
                  </a:cubicBezTo>
                  <a:cubicBezTo>
                    <a:pt x="51" y="6"/>
                    <a:pt x="46" y="18"/>
                    <a:pt x="41" y="26"/>
                  </a:cubicBezTo>
                  <a:cubicBezTo>
                    <a:pt x="37" y="34"/>
                    <a:pt x="32" y="42"/>
                    <a:pt x="27" y="50"/>
                  </a:cubicBezTo>
                  <a:cubicBezTo>
                    <a:pt x="23" y="56"/>
                    <a:pt x="20" y="61"/>
                    <a:pt x="15" y="66"/>
                  </a:cubicBezTo>
                  <a:cubicBezTo>
                    <a:pt x="12" y="69"/>
                    <a:pt x="7" y="78"/>
                    <a:pt x="2" y="7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3" name="Freeform 771"/>
            <p:cNvSpPr>
              <a:spLocks/>
            </p:cNvSpPr>
            <p:nvPr/>
          </p:nvSpPr>
          <p:spPr bwMode="auto">
            <a:xfrm>
              <a:off x="3188" y="2235"/>
              <a:ext cx="43" cy="51"/>
            </a:xfrm>
            <a:custGeom>
              <a:avLst/>
              <a:gdLst>
                <a:gd name="T0" fmla="*/ 19 w 47"/>
                <a:gd name="T1" fmla="*/ 45 h 56"/>
                <a:gd name="T2" fmla="*/ 33 w 47"/>
                <a:gd name="T3" fmla="*/ 51 h 56"/>
                <a:gd name="T4" fmla="*/ 0 w 47"/>
                <a:gd name="T5" fmla="*/ 0 h 56"/>
                <a:gd name="T6" fmla="*/ 20 w 47"/>
                <a:gd name="T7" fmla="*/ 26 h 56"/>
                <a:gd name="T8" fmla="*/ 23 w 47"/>
                <a:gd name="T9" fmla="*/ 36 h 56"/>
                <a:gd name="T10" fmla="*/ 19 w 47"/>
                <a:gd name="T11" fmla="*/ 44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56">
                  <a:moveTo>
                    <a:pt x="21" y="49"/>
                  </a:moveTo>
                  <a:cubicBezTo>
                    <a:pt x="28" y="42"/>
                    <a:pt x="32" y="56"/>
                    <a:pt x="36" y="56"/>
                  </a:cubicBezTo>
                  <a:cubicBezTo>
                    <a:pt x="47" y="31"/>
                    <a:pt x="16" y="13"/>
                    <a:pt x="0" y="0"/>
                  </a:cubicBezTo>
                  <a:cubicBezTo>
                    <a:pt x="6" y="11"/>
                    <a:pt x="16" y="18"/>
                    <a:pt x="22" y="28"/>
                  </a:cubicBezTo>
                  <a:cubicBezTo>
                    <a:pt x="24" y="32"/>
                    <a:pt x="26" y="35"/>
                    <a:pt x="25" y="39"/>
                  </a:cubicBezTo>
                  <a:cubicBezTo>
                    <a:pt x="24" y="42"/>
                    <a:pt x="18" y="45"/>
                    <a:pt x="21" y="4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4" name="Freeform 772"/>
            <p:cNvSpPr>
              <a:spLocks/>
            </p:cNvSpPr>
            <p:nvPr/>
          </p:nvSpPr>
          <p:spPr bwMode="auto">
            <a:xfrm>
              <a:off x="2153" y="1865"/>
              <a:ext cx="115" cy="44"/>
            </a:xfrm>
            <a:custGeom>
              <a:avLst/>
              <a:gdLst>
                <a:gd name="T0" fmla="*/ 47 w 126"/>
                <a:gd name="T1" fmla="*/ 2 h 48"/>
                <a:gd name="T2" fmla="*/ 22 w 126"/>
                <a:gd name="T3" fmla="*/ 14 h 48"/>
                <a:gd name="T4" fmla="*/ 18 w 126"/>
                <a:gd name="T5" fmla="*/ 24 h 48"/>
                <a:gd name="T6" fmla="*/ 10 w 126"/>
                <a:gd name="T7" fmla="*/ 32 h 48"/>
                <a:gd name="T8" fmla="*/ 20 w 126"/>
                <a:gd name="T9" fmla="*/ 41 h 48"/>
                <a:gd name="T10" fmla="*/ 33 w 126"/>
                <a:gd name="T11" fmla="*/ 34 h 48"/>
                <a:gd name="T12" fmla="*/ 53 w 126"/>
                <a:gd name="T13" fmla="*/ 25 h 48"/>
                <a:gd name="T14" fmla="*/ 88 w 126"/>
                <a:gd name="T15" fmla="*/ 12 h 48"/>
                <a:gd name="T16" fmla="*/ 115 w 126"/>
                <a:gd name="T17" fmla="*/ 6 h 48"/>
                <a:gd name="T18" fmla="*/ 95 w 126"/>
                <a:gd name="T19" fmla="*/ 3 h 48"/>
                <a:gd name="T20" fmla="*/ 74 w 126"/>
                <a:gd name="T21" fmla="*/ 0 h 48"/>
                <a:gd name="T22" fmla="*/ 47 w 126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48">
                  <a:moveTo>
                    <a:pt x="51" y="2"/>
                  </a:moveTo>
                  <a:cubicBezTo>
                    <a:pt x="52" y="16"/>
                    <a:pt x="32" y="25"/>
                    <a:pt x="24" y="15"/>
                  </a:cubicBezTo>
                  <a:cubicBezTo>
                    <a:pt x="22" y="19"/>
                    <a:pt x="22" y="23"/>
                    <a:pt x="20" y="26"/>
                  </a:cubicBezTo>
                  <a:cubicBezTo>
                    <a:pt x="18" y="31"/>
                    <a:pt x="14" y="32"/>
                    <a:pt x="11" y="35"/>
                  </a:cubicBezTo>
                  <a:cubicBezTo>
                    <a:pt x="0" y="43"/>
                    <a:pt x="15" y="48"/>
                    <a:pt x="22" y="45"/>
                  </a:cubicBezTo>
                  <a:cubicBezTo>
                    <a:pt x="27" y="44"/>
                    <a:pt x="32" y="40"/>
                    <a:pt x="36" y="37"/>
                  </a:cubicBezTo>
                  <a:cubicBezTo>
                    <a:pt x="43" y="32"/>
                    <a:pt x="50" y="29"/>
                    <a:pt x="58" y="27"/>
                  </a:cubicBezTo>
                  <a:cubicBezTo>
                    <a:pt x="71" y="23"/>
                    <a:pt x="83" y="18"/>
                    <a:pt x="96" y="13"/>
                  </a:cubicBezTo>
                  <a:cubicBezTo>
                    <a:pt x="106" y="10"/>
                    <a:pt x="116" y="9"/>
                    <a:pt x="126" y="7"/>
                  </a:cubicBezTo>
                  <a:cubicBezTo>
                    <a:pt x="120" y="4"/>
                    <a:pt x="111" y="4"/>
                    <a:pt x="104" y="3"/>
                  </a:cubicBezTo>
                  <a:cubicBezTo>
                    <a:pt x="97" y="2"/>
                    <a:pt x="89" y="0"/>
                    <a:pt x="81" y="0"/>
                  </a:cubicBezTo>
                  <a:cubicBezTo>
                    <a:pt x="71" y="1"/>
                    <a:pt x="62" y="0"/>
                    <a:pt x="52" y="0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5" name="Freeform 773"/>
            <p:cNvSpPr>
              <a:spLocks/>
            </p:cNvSpPr>
            <p:nvPr/>
          </p:nvSpPr>
          <p:spPr bwMode="auto">
            <a:xfrm>
              <a:off x="3377" y="1004"/>
              <a:ext cx="84" cy="56"/>
            </a:xfrm>
            <a:custGeom>
              <a:avLst/>
              <a:gdLst>
                <a:gd name="T0" fmla="*/ 0 w 92"/>
                <a:gd name="T1" fmla="*/ 51 h 61"/>
                <a:gd name="T2" fmla="*/ 47 w 92"/>
                <a:gd name="T3" fmla="*/ 16 h 61"/>
                <a:gd name="T4" fmla="*/ 64 w 92"/>
                <a:gd name="T5" fmla="*/ 9 h 61"/>
                <a:gd name="T6" fmla="*/ 69 w 92"/>
                <a:gd name="T7" fmla="*/ 16 h 61"/>
                <a:gd name="T8" fmla="*/ 79 w 92"/>
                <a:gd name="T9" fmla="*/ 14 h 61"/>
                <a:gd name="T10" fmla="*/ 69 w 92"/>
                <a:gd name="T11" fmla="*/ 33 h 61"/>
                <a:gd name="T12" fmla="*/ 56 w 92"/>
                <a:gd name="T13" fmla="*/ 37 h 61"/>
                <a:gd name="T14" fmla="*/ 47 w 92"/>
                <a:gd name="T15" fmla="*/ 46 h 61"/>
                <a:gd name="T16" fmla="*/ 26 w 92"/>
                <a:gd name="T17" fmla="*/ 54 h 61"/>
                <a:gd name="T18" fmla="*/ 1 w 92"/>
                <a:gd name="T19" fmla="*/ 5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61">
                  <a:moveTo>
                    <a:pt x="0" y="56"/>
                  </a:moveTo>
                  <a:cubicBezTo>
                    <a:pt x="20" y="51"/>
                    <a:pt x="38" y="32"/>
                    <a:pt x="52" y="17"/>
                  </a:cubicBezTo>
                  <a:cubicBezTo>
                    <a:pt x="57" y="11"/>
                    <a:pt x="63" y="0"/>
                    <a:pt x="70" y="10"/>
                  </a:cubicBezTo>
                  <a:cubicBezTo>
                    <a:pt x="73" y="14"/>
                    <a:pt x="71" y="15"/>
                    <a:pt x="76" y="17"/>
                  </a:cubicBezTo>
                  <a:cubicBezTo>
                    <a:pt x="79" y="18"/>
                    <a:pt x="83" y="14"/>
                    <a:pt x="87" y="15"/>
                  </a:cubicBezTo>
                  <a:cubicBezTo>
                    <a:pt x="92" y="23"/>
                    <a:pt x="83" y="33"/>
                    <a:pt x="76" y="36"/>
                  </a:cubicBezTo>
                  <a:cubicBezTo>
                    <a:pt x="71" y="38"/>
                    <a:pt x="65" y="37"/>
                    <a:pt x="61" y="40"/>
                  </a:cubicBezTo>
                  <a:cubicBezTo>
                    <a:pt x="56" y="42"/>
                    <a:pt x="55" y="46"/>
                    <a:pt x="52" y="50"/>
                  </a:cubicBezTo>
                  <a:cubicBezTo>
                    <a:pt x="45" y="60"/>
                    <a:pt x="39" y="61"/>
                    <a:pt x="28" y="59"/>
                  </a:cubicBezTo>
                  <a:cubicBezTo>
                    <a:pt x="19" y="58"/>
                    <a:pt x="8" y="57"/>
                    <a:pt x="1" y="57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6" name="Freeform 774"/>
            <p:cNvSpPr>
              <a:spLocks/>
            </p:cNvSpPr>
            <p:nvPr/>
          </p:nvSpPr>
          <p:spPr bwMode="auto">
            <a:xfrm>
              <a:off x="2592" y="784"/>
              <a:ext cx="39" cy="72"/>
            </a:xfrm>
            <a:custGeom>
              <a:avLst/>
              <a:gdLst>
                <a:gd name="T0" fmla="*/ 2 w 43"/>
                <a:gd name="T1" fmla="*/ 7 h 78"/>
                <a:gd name="T2" fmla="*/ 22 w 43"/>
                <a:gd name="T3" fmla="*/ 30 h 78"/>
                <a:gd name="T4" fmla="*/ 39 w 43"/>
                <a:gd name="T5" fmla="*/ 72 h 78"/>
                <a:gd name="T6" fmla="*/ 17 w 43"/>
                <a:gd name="T7" fmla="*/ 28 h 78"/>
                <a:gd name="T8" fmla="*/ 10 w 43"/>
                <a:gd name="T9" fmla="*/ 15 h 78"/>
                <a:gd name="T10" fmla="*/ 2 w 43"/>
                <a:gd name="T11" fmla="*/ 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78">
                  <a:moveTo>
                    <a:pt x="2" y="8"/>
                  </a:moveTo>
                  <a:cubicBezTo>
                    <a:pt x="20" y="0"/>
                    <a:pt x="22" y="20"/>
                    <a:pt x="24" y="33"/>
                  </a:cubicBezTo>
                  <a:cubicBezTo>
                    <a:pt x="28" y="50"/>
                    <a:pt x="35" y="63"/>
                    <a:pt x="43" y="78"/>
                  </a:cubicBezTo>
                  <a:cubicBezTo>
                    <a:pt x="25" y="64"/>
                    <a:pt x="24" y="49"/>
                    <a:pt x="19" y="30"/>
                  </a:cubicBezTo>
                  <a:cubicBezTo>
                    <a:pt x="18" y="25"/>
                    <a:pt x="15" y="19"/>
                    <a:pt x="11" y="16"/>
                  </a:cubicBezTo>
                  <a:cubicBezTo>
                    <a:pt x="7" y="14"/>
                    <a:pt x="0" y="16"/>
                    <a:pt x="2" y="8"/>
                  </a:cubicBezTo>
                </a:path>
              </a:pathLst>
            </a:custGeom>
            <a:solidFill>
              <a:srgbClr val="A9C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7" name="Freeform 775"/>
            <p:cNvSpPr>
              <a:spLocks/>
            </p:cNvSpPr>
            <p:nvPr/>
          </p:nvSpPr>
          <p:spPr bwMode="auto">
            <a:xfrm>
              <a:off x="2495" y="1419"/>
              <a:ext cx="187" cy="291"/>
            </a:xfrm>
            <a:custGeom>
              <a:avLst/>
              <a:gdLst>
                <a:gd name="T0" fmla="*/ 102 w 206"/>
                <a:gd name="T1" fmla="*/ 20 h 320"/>
                <a:gd name="T2" fmla="*/ 119 w 206"/>
                <a:gd name="T3" fmla="*/ 181 h 320"/>
                <a:gd name="T4" fmla="*/ 156 w 206"/>
                <a:gd name="T5" fmla="*/ 244 h 320"/>
                <a:gd name="T6" fmla="*/ 187 w 206"/>
                <a:gd name="T7" fmla="*/ 291 h 320"/>
                <a:gd name="T8" fmla="*/ 143 w 206"/>
                <a:gd name="T9" fmla="*/ 264 h 320"/>
                <a:gd name="T10" fmla="*/ 99 w 206"/>
                <a:gd name="T11" fmla="*/ 236 h 320"/>
                <a:gd name="T12" fmla="*/ 49 w 206"/>
                <a:gd name="T13" fmla="*/ 145 h 320"/>
                <a:gd name="T14" fmla="*/ 7 w 206"/>
                <a:gd name="T15" fmla="*/ 43 h 320"/>
                <a:gd name="T16" fmla="*/ 98 w 206"/>
                <a:gd name="T17" fmla="*/ 18 h 320"/>
                <a:gd name="T18" fmla="*/ 99 w 206"/>
                <a:gd name="T19" fmla="*/ 33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320">
                  <a:moveTo>
                    <a:pt x="112" y="22"/>
                  </a:moveTo>
                  <a:cubicBezTo>
                    <a:pt x="84" y="72"/>
                    <a:pt x="108" y="151"/>
                    <a:pt x="131" y="199"/>
                  </a:cubicBezTo>
                  <a:cubicBezTo>
                    <a:pt x="142" y="223"/>
                    <a:pt x="156" y="248"/>
                    <a:pt x="172" y="268"/>
                  </a:cubicBezTo>
                  <a:cubicBezTo>
                    <a:pt x="186" y="286"/>
                    <a:pt x="206" y="297"/>
                    <a:pt x="206" y="320"/>
                  </a:cubicBezTo>
                  <a:cubicBezTo>
                    <a:pt x="187" y="320"/>
                    <a:pt x="171" y="302"/>
                    <a:pt x="157" y="290"/>
                  </a:cubicBezTo>
                  <a:cubicBezTo>
                    <a:pt x="141" y="275"/>
                    <a:pt x="127" y="269"/>
                    <a:pt x="109" y="259"/>
                  </a:cubicBezTo>
                  <a:cubicBezTo>
                    <a:pt x="68" y="236"/>
                    <a:pt x="69" y="200"/>
                    <a:pt x="54" y="159"/>
                  </a:cubicBezTo>
                  <a:cubicBezTo>
                    <a:pt x="43" y="125"/>
                    <a:pt x="0" y="85"/>
                    <a:pt x="8" y="47"/>
                  </a:cubicBezTo>
                  <a:cubicBezTo>
                    <a:pt x="18" y="0"/>
                    <a:pt x="77" y="12"/>
                    <a:pt x="108" y="20"/>
                  </a:cubicBezTo>
                  <a:cubicBezTo>
                    <a:pt x="109" y="25"/>
                    <a:pt x="110" y="31"/>
                    <a:pt x="109" y="36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8" name="Freeform 776"/>
            <p:cNvSpPr>
              <a:spLocks/>
            </p:cNvSpPr>
            <p:nvPr/>
          </p:nvSpPr>
          <p:spPr bwMode="auto">
            <a:xfrm>
              <a:off x="3034" y="1426"/>
              <a:ext cx="204" cy="355"/>
            </a:xfrm>
            <a:custGeom>
              <a:avLst/>
              <a:gdLst>
                <a:gd name="T0" fmla="*/ 61 w 225"/>
                <a:gd name="T1" fmla="*/ 28 h 390"/>
                <a:gd name="T2" fmla="*/ 119 w 225"/>
                <a:gd name="T3" fmla="*/ 103 h 390"/>
                <a:gd name="T4" fmla="*/ 165 w 225"/>
                <a:gd name="T5" fmla="*/ 147 h 390"/>
                <a:gd name="T6" fmla="*/ 189 w 225"/>
                <a:gd name="T7" fmla="*/ 269 h 390"/>
                <a:gd name="T8" fmla="*/ 145 w 225"/>
                <a:gd name="T9" fmla="*/ 328 h 390"/>
                <a:gd name="T10" fmla="*/ 80 w 225"/>
                <a:gd name="T11" fmla="*/ 346 h 390"/>
                <a:gd name="T12" fmla="*/ 92 w 225"/>
                <a:gd name="T13" fmla="*/ 277 h 390"/>
                <a:gd name="T14" fmla="*/ 93 w 225"/>
                <a:gd name="T15" fmla="*/ 203 h 390"/>
                <a:gd name="T16" fmla="*/ 18 w 225"/>
                <a:gd name="T17" fmla="*/ 52 h 390"/>
                <a:gd name="T18" fmla="*/ 26 w 225"/>
                <a:gd name="T19" fmla="*/ 1 h 390"/>
                <a:gd name="T20" fmla="*/ 66 w 225"/>
                <a:gd name="T21" fmla="*/ 28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390">
                  <a:moveTo>
                    <a:pt x="67" y="31"/>
                  </a:moveTo>
                  <a:cubicBezTo>
                    <a:pt x="92" y="54"/>
                    <a:pt x="108" y="87"/>
                    <a:pt x="131" y="113"/>
                  </a:cubicBezTo>
                  <a:cubicBezTo>
                    <a:pt x="146" y="131"/>
                    <a:pt x="169" y="142"/>
                    <a:pt x="182" y="162"/>
                  </a:cubicBezTo>
                  <a:cubicBezTo>
                    <a:pt x="204" y="196"/>
                    <a:pt x="225" y="264"/>
                    <a:pt x="209" y="296"/>
                  </a:cubicBezTo>
                  <a:cubicBezTo>
                    <a:pt x="197" y="318"/>
                    <a:pt x="179" y="345"/>
                    <a:pt x="160" y="360"/>
                  </a:cubicBezTo>
                  <a:cubicBezTo>
                    <a:pt x="147" y="371"/>
                    <a:pt x="105" y="390"/>
                    <a:pt x="88" y="380"/>
                  </a:cubicBezTo>
                  <a:cubicBezTo>
                    <a:pt x="61" y="364"/>
                    <a:pt x="95" y="322"/>
                    <a:pt x="102" y="304"/>
                  </a:cubicBezTo>
                  <a:cubicBezTo>
                    <a:pt x="113" y="276"/>
                    <a:pt x="110" y="252"/>
                    <a:pt x="103" y="223"/>
                  </a:cubicBezTo>
                  <a:cubicBezTo>
                    <a:pt x="88" y="163"/>
                    <a:pt x="44" y="113"/>
                    <a:pt x="20" y="57"/>
                  </a:cubicBezTo>
                  <a:cubicBezTo>
                    <a:pt x="13" y="39"/>
                    <a:pt x="0" y="3"/>
                    <a:pt x="29" y="1"/>
                  </a:cubicBezTo>
                  <a:cubicBezTo>
                    <a:pt x="41" y="0"/>
                    <a:pt x="65" y="21"/>
                    <a:pt x="73" y="31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9" name="Freeform 777"/>
            <p:cNvSpPr>
              <a:spLocks/>
            </p:cNvSpPr>
            <p:nvPr/>
          </p:nvSpPr>
          <p:spPr bwMode="auto">
            <a:xfrm>
              <a:off x="2773" y="1288"/>
              <a:ext cx="183" cy="191"/>
            </a:xfrm>
            <a:custGeom>
              <a:avLst/>
              <a:gdLst>
                <a:gd name="T0" fmla="*/ 140 w 201"/>
                <a:gd name="T1" fmla="*/ 27 h 209"/>
                <a:gd name="T2" fmla="*/ 72 w 201"/>
                <a:gd name="T3" fmla="*/ 80 h 209"/>
                <a:gd name="T4" fmla="*/ 59 w 201"/>
                <a:gd name="T5" fmla="*/ 190 h 209"/>
                <a:gd name="T6" fmla="*/ 110 w 201"/>
                <a:gd name="T7" fmla="*/ 140 h 209"/>
                <a:gd name="T8" fmla="*/ 162 w 201"/>
                <a:gd name="T9" fmla="*/ 93 h 209"/>
                <a:gd name="T10" fmla="*/ 137 w 201"/>
                <a:gd name="T11" fmla="*/ 26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" h="209">
                  <a:moveTo>
                    <a:pt x="154" y="29"/>
                  </a:moveTo>
                  <a:cubicBezTo>
                    <a:pt x="94" y="0"/>
                    <a:pt x="94" y="41"/>
                    <a:pt x="79" y="88"/>
                  </a:cubicBezTo>
                  <a:cubicBezTo>
                    <a:pt x="72" y="111"/>
                    <a:pt x="0" y="206"/>
                    <a:pt x="65" y="208"/>
                  </a:cubicBezTo>
                  <a:cubicBezTo>
                    <a:pt x="91" y="209"/>
                    <a:pt x="106" y="169"/>
                    <a:pt x="121" y="153"/>
                  </a:cubicBezTo>
                  <a:cubicBezTo>
                    <a:pt x="137" y="135"/>
                    <a:pt x="164" y="121"/>
                    <a:pt x="178" y="102"/>
                  </a:cubicBezTo>
                  <a:cubicBezTo>
                    <a:pt x="201" y="70"/>
                    <a:pt x="172" y="48"/>
                    <a:pt x="150" y="28"/>
                  </a:cubicBezTo>
                </a:path>
              </a:pathLst>
            </a:custGeom>
            <a:solidFill>
              <a:srgbClr val="D7E5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grpSp>
        <p:nvGrpSpPr>
          <p:cNvPr id="816" name="Group 3"/>
          <p:cNvGrpSpPr>
            <a:grpSpLocks/>
          </p:cNvGrpSpPr>
          <p:nvPr/>
        </p:nvGrpSpPr>
        <p:grpSpPr bwMode="auto">
          <a:xfrm>
            <a:off x="2725504" y="4545969"/>
            <a:ext cx="1034160" cy="684000"/>
            <a:chOff x="880" y="1256"/>
            <a:chExt cx="3903" cy="2038"/>
          </a:xfrm>
        </p:grpSpPr>
        <p:sp>
          <p:nvSpPr>
            <p:cNvPr id="817" name="Freeform 4"/>
            <p:cNvSpPr>
              <a:spLocks/>
            </p:cNvSpPr>
            <p:nvPr/>
          </p:nvSpPr>
          <p:spPr bwMode="auto">
            <a:xfrm>
              <a:off x="960" y="1615"/>
              <a:ext cx="1256" cy="366"/>
            </a:xfrm>
            <a:custGeom>
              <a:avLst/>
              <a:gdLst>
                <a:gd name="T0" fmla="*/ 0 w 630"/>
                <a:gd name="T1" fmla="*/ 23 h 172"/>
                <a:gd name="T2" fmla="*/ 0 w 630"/>
                <a:gd name="T3" fmla="*/ 30 h 172"/>
                <a:gd name="T4" fmla="*/ 0 w 630"/>
                <a:gd name="T5" fmla="*/ 349 h 172"/>
                <a:gd name="T6" fmla="*/ 225 w 630"/>
                <a:gd name="T7" fmla="*/ 355 h 172"/>
                <a:gd name="T8" fmla="*/ 1134 w 630"/>
                <a:gd name="T9" fmla="*/ 357 h 172"/>
                <a:gd name="T10" fmla="*/ 1256 w 630"/>
                <a:gd name="T11" fmla="*/ 272 h 172"/>
                <a:gd name="T12" fmla="*/ 1077 w 630"/>
                <a:gd name="T13" fmla="*/ 43 h 172"/>
                <a:gd name="T14" fmla="*/ 213 w 630"/>
                <a:gd name="T15" fmla="*/ 0 h 172"/>
                <a:gd name="T16" fmla="*/ 0 w 630"/>
                <a:gd name="T17" fmla="*/ 23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0" h="172">
                  <a:moveTo>
                    <a:pt x="0" y="1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62" y="172"/>
                    <a:pt x="113" y="167"/>
                  </a:cubicBezTo>
                  <a:cubicBezTo>
                    <a:pt x="163" y="161"/>
                    <a:pt x="569" y="168"/>
                    <a:pt x="569" y="168"/>
                  </a:cubicBezTo>
                  <a:cubicBezTo>
                    <a:pt x="630" y="128"/>
                    <a:pt x="630" y="128"/>
                    <a:pt x="630" y="128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AD5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8" name="Freeform 5"/>
            <p:cNvSpPr>
              <a:spLocks/>
            </p:cNvSpPr>
            <p:nvPr/>
          </p:nvSpPr>
          <p:spPr bwMode="auto">
            <a:xfrm>
              <a:off x="1024" y="1983"/>
              <a:ext cx="1848" cy="421"/>
            </a:xfrm>
            <a:custGeom>
              <a:avLst/>
              <a:gdLst>
                <a:gd name="T0" fmla="*/ 0 w 927"/>
                <a:gd name="T1" fmla="*/ 389 h 198"/>
                <a:gd name="T2" fmla="*/ 38 w 927"/>
                <a:gd name="T3" fmla="*/ 74 h 198"/>
                <a:gd name="T4" fmla="*/ 917 w 927"/>
                <a:gd name="T5" fmla="*/ 28 h 198"/>
                <a:gd name="T6" fmla="*/ 1358 w 927"/>
                <a:gd name="T7" fmla="*/ 6 h 198"/>
                <a:gd name="T8" fmla="*/ 1609 w 927"/>
                <a:gd name="T9" fmla="*/ 0 h 198"/>
                <a:gd name="T10" fmla="*/ 1716 w 927"/>
                <a:gd name="T11" fmla="*/ 249 h 198"/>
                <a:gd name="T12" fmla="*/ 449 w 927"/>
                <a:gd name="T13" fmla="*/ 421 h 198"/>
                <a:gd name="T14" fmla="*/ 0 w 927"/>
                <a:gd name="T15" fmla="*/ 389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7" h="198">
                  <a:moveTo>
                    <a:pt x="0" y="183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460" y="13"/>
                    <a:pt x="460" y="13"/>
                    <a:pt x="460" y="13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07" y="0"/>
                    <a:pt x="927" y="64"/>
                    <a:pt x="861" y="117"/>
                  </a:cubicBezTo>
                  <a:cubicBezTo>
                    <a:pt x="795" y="171"/>
                    <a:pt x="225" y="198"/>
                    <a:pt x="225" y="198"/>
                  </a:cubicBezTo>
                  <a:cubicBezTo>
                    <a:pt x="225" y="198"/>
                    <a:pt x="24" y="193"/>
                    <a:pt x="0" y="183"/>
                  </a:cubicBezTo>
                  <a:close/>
                </a:path>
              </a:pathLst>
            </a:custGeom>
            <a:solidFill>
              <a:srgbClr val="FAD5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19" name="Freeform 6"/>
            <p:cNvSpPr>
              <a:spLocks/>
            </p:cNvSpPr>
            <p:nvPr/>
          </p:nvSpPr>
          <p:spPr bwMode="auto">
            <a:xfrm>
              <a:off x="1189" y="2326"/>
              <a:ext cx="1731" cy="619"/>
            </a:xfrm>
            <a:custGeom>
              <a:avLst/>
              <a:gdLst>
                <a:gd name="T0" fmla="*/ 0 w 868"/>
                <a:gd name="T1" fmla="*/ 619 h 291"/>
                <a:gd name="T2" fmla="*/ 183 w 868"/>
                <a:gd name="T3" fmla="*/ 608 h 291"/>
                <a:gd name="T4" fmla="*/ 1320 w 868"/>
                <a:gd name="T5" fmla="*/ 423 h 291"/>
                <a:gd name="T6" fmla="*/ 1721 w 868"/>
                <a:gd name="T7" fmla="*/ 187 h 291"/>
                <a:gd name="T8" fmla="*/ 1111 w 868"/>
                <a:gd name="T9" fmla="*/ 138 h 291"/>
                <a:gd name="T10" fmla="*/ 524 w 868"/>
                <a:gd name="T11" fmla="*/ 189 h 291"/>
                <a:gd name="T12" fmla="*/ 42 w 868"/>
                <a:gd name="T13" fmla="*/ 372 h 291"/>
                <a:gd name="T14" fmla="*/ 0 w 868"/>
                <a:gd name="T15" fmla="*/ 619 h 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8" h="291">
                  <a:moveTo>
                    <a:pt x="0" y="291"/>
                  </a:moveTo>
                  <a:cubicBezTo>
                    <a:pt x="92" y="286"/>
                    <a:pt x="92" y="286"/>
                    <a:pt x="92" y="286"/>
                  </a:cubicBezTo>
                  <a:cubicBezTo>
                    <a:pt x="92" y="286"/>
                    <a:pt x="601" y="209"/>
                    <a:pt x="662" y="199"/>
                  </a:cubicBezTo>
                  <a:cubicBezTo>
                    <a:pt x="724" y="190"/>
                    <a:pt x="857" y="176"/>
                    <a:pt x="863" y="88"/>
                  </a:cubicBezTo>
                  <a:cubicBezTo>
                    <a:pt x="868" y="0"/>
                    <a:pt x="625" y="62"/>
                    <a:pt x="557" y="65"/>
                  </a:cubicBezTo>
                  <a:cubicBezTo>
                    <a:pt x="488" y="67"/>
                    <a:pt x="315" y="58"/>
                    <a:pt x="263" y="89"/>
                  </a:cubicBezTo>
                  <a:cubicBezTo>
                    <a:pt x="210" y="121"/>
                    <a:pt x="47" y="169"/>
                    <a:pt x="21" y="175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FAD5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0" name="Freeform 7"/>
            <p:cNvSpPr>
              <a:spLocks/>
            </p:cNvSpPr>
            <p:nvPr/>
          </p:nvSpPr>
          <p:spPr bwMode="auto">
            <a:xfrm>
              <a:off x="1119" y="2417"/>
              <a:ext cx="381" cy="283"/>
            </a:xfrm>
            <a:custGeom>
              <a:avLst/>
              <a:gdLst>
                <a:gd name="T0" fmla="*/ 30 w 191"/>
                <a:gd name="T1" fmla="*/ 0 h 133"/>
                <a:gd name="T2" fmla="*/ 0 w 191"/>
                <a:gd name="T3" fmla="*/ 238 h 133"/>
                <a:gd name="T4" fmla="*/ 243 w 191"/>
                <a:gd name="T5" fmla="*/ 253 h 133"/>
                <a:gd name="T6" fmla="*/ 287 w 191"/>
                <a:gd name="T7" fmla="*/ 43 h 133"/>
                <a:gd name="T8" fmla="*/ 30 w 191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133">
                  <a:moveTo>
                    <a:pt x="15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53" y="133"/>
                    <a:pt x="122" y="119"/>
                  </a:cubicBezTo>
                  <a:cubicBezTo>
                    <a:pt x="191" y="105"/>
                    <a:pt x="144" y="20"/>
                    <a:pt x="144" y="2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AD5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1" name="Freeform 8"/>
            <p:cNvSpPr>
              <a:spLocks/>
            </p:cNvSpPr>
            <p:nvPr/>
          </p:nvSpPr>
          <p:spPr bwMode="auto">
            <a:xfrm>
              <a:off x="1253" y="1258"/>
              <a:ext cx="3530" cy="2036"/>
            </a:xfrm>
            <a:custGeom>
              <a:avLst/>
              <a:gdLst>
                <a:gd name="T0" fmla="*/ 1621 w 1770"/>
                <a:gd name="T1" fmla="*/ 238 h 957"/>
                <a:gd name="T2" fmla="*/ 1641 w 1770"/>
                <a:gd name="T3" fmla="*/ 215 h 957"/>
                <a:gd name="T4" fmla="*/ 1855 w 1770"/>
                <a:gd name="T5" fmla="*/ 206 h 957"/>
                <a:gd name="T6" fmla="*/ 2676 w 1770"/>
                <a:gd name="T7" fmla="*/ 49 h 957"/>
                <a:gd name="T8" fmla="*/ 3045 w 1770"/>
                <a:gd name="T9" fmla="*/ 362 h 957"/>
                <a:gd name="T10" fmla="*/ 3269 w 1770"/>
                <a:gd name="T11" fmla="*/ 506 h 957"/>
                <a:gd name="T12" fmla="*/ 3251 w 1770"/>
                <a:gd name="T13" fmla="*/ 685 h 957"/>
                <a:gd name="T14" fmla="*/ 3430 w 1770"/>
                <a:gd name="T15" fmla="*/ 898 h 957"/>
                <a:gd name="T16" fmla="*/ 3398 w 1770"/>
                <a:gd name="T17" fmla="*/ 1157 h 957"/>
                <a:gd name="T18" fmla="*/ 3516 w 1770"/>
                <a:gd name="T19" fmla="*/ 1406 h 957"/>
                <a:gd name="T20" fmla="*/ 3412 w 1770"/>
                <a:gd name="T21" fmla="*/ 1659 h 957"/>
                <a:gd name="T22" fmla="*/ 2828 w 1770"/>
                <a:gd name="T23" fmla="*/ 1736 h 957"/>
                <a:gd name="T24" fmla="*/ 2367 w 1770"/>
                <a:gd name="T25" fmla="*/ 1774 h 957"/>
                <a:gd name="T26" fmla="*/ 1879 w 1770"/>
                <a:gd name="T27" fmla="*/ 1881 h 957"/>
                <a:gd name="T28" fmla="*/ 1183 w 1770"/>
                <a:gd name="T29" fmla="*/ 1819 h 957"/>
                <a:gd name="T30" fmla="*/ 622 w 1770"/>
                <a:gd name="T31" fmla="*/ 1883 h 957"/>
                <a:gd name="T32" fmla="*/ 0 w 1770"/>
                <a:gd name="T33" fmla="*/ 1976 h 957"/>
                <a:gd name="T34" fmla="*/ 18 w 1770"/>
                <a:gd name="T35" fmla="*/ 1683 h 957"/>
                <a:gd name="T36" fmla="*/ 1578 w 1770"/>
                <a:gd name="T37" fmla="*/ 1496 h 957"/>
                <a:gd name="T38" fmla="*/ 1689 w 1770"/>
                <a:gd name="T39" fmla="*/ 1287 h 957"/>
                <a:gd name="T40" fmla="*/ 1520 w 1770"/>
                <a:gd name="T41" fmla="*/ 508 h 957"/>
                <a:gd name="T42" fmla="*/ 1621 w 1770"/>
                <a:gd name="T43" fmla="*/ 238 h 9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0" h="957">
                  <a:moveTo>
                    <a:pt x="813" y="112"/>
                  </a:moveTo>
                  <a:cubicBezTo>
                    <a:pt x="823" y="101"/>
                    <a:pt x="823" y="101"/>
                    <a:pt x="823" y="101"/>
                  </a:cubicBezTo>
                  <a:cubicBezTo>
                    <a:pt x="823" y="101"/>
                    <a:pt x="891" y="92"/>
                    <a:pt x="930" y="97"/>
                  </a:cubicBezTo>
                  <a:cubicBezTo>
                    <a:pt x="968" y="101"/>
                    <a:pt x="1265" y="0"/>
                    <a:pt x="1342" y="23"/>
                  </a:cubicBezTo>
                  <a:cubicBezTo>
                    <a:pt x="1418" y="46"/>
                    <a:pt x="1514" y="56"/>
                    <a:pt x="1527" y="170"/>
                  </a:cubicBezTo>
                  <a:cubicBezTo>
                    <a:pt x="1527" y="170"/>
                    <a:pt x="1594" y="165"/>
                    <a:pt x="1639" y="238"/>
                  </a:cubicBezTo>
                  <a:cubicBezTo>
                    <a:pt x="1666" y="282"/>
                    <a:pt x="1630" y="322"/>
                    <a:pt x="1630" y="322"/>
                  </a:cubicBezTo>
                  <a:cubicBezTo>
                    <a:pt x="1630" y="322"/>
                    <a:pt x="1697" y="350"/>
                    <a:pt x="1720" y="422"/>
                  </a:cubicBezTo>
                  <a:cubicBezTo>
                    <a:pt x="1742" y="494"/>
                    <a:pt x="1704" y="544"/>
                    <a:pt x="1704" y="544"/>
                  </a:cubicBezTo>
                  <a:cubicBezTo>
                    <a:pt x="1704" y="544"/>
                    <a:pt x="1756" y="582"/>
                    <a:pt x="1763" y="661"/>
                  </a:cubicBezTo>
                  <a:cubicBezTo>
                    <a:pt x="1770" y="741"/>
                    <a:pt x="1711" y="780"/>
                    <a:pt x="1711" y="780"/>
                  </a:cubicBezTo>
                  <a:cubicBezTo>
                    <a:pt x="1711" y="780"/>
                    <a:pt x="1506" y="835"/>
                    <a:pt x="1418" y="816"/>
                  </a:cubicBezTo>
                  <a:cubicBezTo>
                    <a:pt x="1291" y="787"/>
                    <a:pt x="1203" y="847"/>
                    <a:pt x="1187" y="834"/>
                  </a:cubicBezTo>
                  <a:cubicBezTo>
                    <a:pt x="1187" y="834"/>
                    <a:pt x="1057" y="894"/>
                    <a:pt x="942" y="884"/>
                  </a:cubicBezTo>
                  <a:cubicBezTo>
                    <a:pt x="828" y="874"/>
                    <a:pt x="662" y="837"/>
                    <a:pt x="593" y="855"/>
                  </a:cubicBezTo>
                  <a:cubicBezTo>
                    <a:pt x="523" y="874"/>
                    <a:pt x="463" y="921"/>
                    <a:pt x="312" y="885"/>
                  </a:cubicBezTo>
                  <a:cubicBezTo>
                    <a:pt x="205" y="860"/>
                    <a:pt x="98" y="957"/>
                    <a:pt x="0" y="929"/>
                  </a:cubicBezTo>
                  <a:cubicBezTo>
                    <a:pt x="9" y="791"/>
                    <a:pt x="9" y="791"/>
                    <a:pt x="9" y="791"/>
                  </a:cubicBezTo>
                  <a:cubicBezTo>
                    <a:pt x="791" y="703"/>
                    <a:pt x="791" y="703"/>
                    <a:pt x="791" y="703"/>
                  </a:cubicBezTo>
                  <a:cubicBezTo>
                    <a:pt x="847" y="605"/>
                    <a:pt x="847" y="605"/>
                    <a:pt x="847" y="605"/>
                  </a:cubicBezTo>
                  <a:cubicBezTo>
                    <a:pt x="762" y="239"/>
                    <a:pt x="762" y="239"/>
                    <a:pt x="762" y="239"/>
                  </a:cubicBezTo>
                  <a:lnTo>
                    <a:pt x="813" y="112"/>
                  </a:lnTo>
                  <a:close/>
                </a:path>
              </a:pathLst>
            </a:custGeom>
            <a:solidFill>
              <a:srgbClr val="FAD5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2" name="Freeform 9"/>
            <p:cNvSpPr>
              <a:spLocks/>
            </p:cNvSpPr>
            <p:nvPr/>
          </p:nvSpPr>
          <p:spPr bwMode="auto">
            <a:xfrm>
              <a:off x="940" y="1428"/>
              <a:ext cx="2433" cy="1651"/>
            </a:xfrm>
            <a:custGeom>
              <a:avLst/>
              <a:gdLst>
                <a:gd name="T0" fmla="*/ 0 w 1220"/>
                <a:gd name="T1" fmla="*/ 153 h 776"/>
                <a:gd name="T2" fmla="*/ 64 w 1220"/>
                <a:gd name="T3" fmla="*/ 315 h 776"/>
                <a:gd name="T4" fmla="*/ 678 w 1220"/>
                <a:gd name="T5" fmla="*/ 289 h 776"/>
                <a:gd name="T6" fmla="*/ 1157 w 1220"/>
                <a:gd name="T7" fmla="*/ 426 h 776"/>
                <a:gd name="T8" fmla="*/ 981 w 1220"/>
                <a:gd name="T9" fmla="*/ 423 h 776"/>
                <a:gd name="T10" fmla="*/ 566 w 1220"/>
                <a:gd name="T11" fmla="*/ 421 h 776"/>
                <a:gd name="T12" fmla="*/ 373 w 1220"/>
                <a:gd name="T13" fmla="*/ 474 h 776"/>
                <a:gd name="T14" fmla="*/ 295 w 1220"/>
                <a:gd name="T15" fmla="*/ 468 h 776"/>
                <a:gd name="T16" fmla="*/ 86 w 1220"/>
                <a:gd name="T17" fmla="*/ 500 h 776"/>
                <a:gd name="T18" fmla="*/ 158 w 1220"/>
                <a:gd name="T19" fmla="*/ 766 h 776"/>
                <a:gd name="T20" fmla="*/ 461 w 1220"/>
                <a:gd name="T21" fmla="*/ 715 h 776"/>
                <a:gd name="T22" fmla="*/ 694 w 1220"/>
                <a:gd name="T23" fmla="*/ 734 h 776"/>
                <a:gd name="T24" fmla="*/ 975 w 1220"/>
                <a:gd name="T25" fmla="*/ 700 h 776"/>
                <a:gd name="T26" fmla="*/ 1093 w 1220"/>
                <a:gd name="T27" fmla="*/ 702 h 776"/>
                <a:gd name="T28" fmla="*/ 1564 w 1220"/>
                <a:gd name="T29" fmla="*/ 628 h 776"/>
                <a:gd name="T30" fmla="*/ 1637 w 1220"/>
                <a:gd name="T31" fmla="*/ 643 h 776"/>
                <a:gd name="T32" fmla="*/ 1791 w 1220"/>
                <a:gd name="T33" fmla="*/ 696 h 776"/>
                <a:gd name="T34" fmla="*/ 1611 w 1220"/>
                <a:gd name="T35" fmla="*/ 764 h 776"/>
                <a:gd name="T36" fmla="*/ 1278 w 1220"/>
                <a:gd name="T37" fmla="*/ 830 h 776"/>
                <a:gd name="T38" fmla="*/ 1147 w 1220"/>
                <a:gd name="T39" fmla="*/ 834 h 776"/>
                <a:gd name="T40" fmla="*/ 919 w 1220"/>
                <a:gd name="T41" fmla="*/ 881 h 776"/>
                <a:gd name="T42" fmla="*/ 834 w 1220"/>
                <a:gd name="T43" fmla="*/ 900 h 776"/>
                <a:gd name="T44" fmla="*/ 720 w 1220"/>
                <a:gd name="T45" fmla="*/ 891 h 776"/>
                <a:gd name="T46" fmla="*/ 403 w 1220"/>
                <a:gd name="T47" fmla="*/ 887 h 776"/>
                <a:gd name="T48" fmla="*/ 185 w 1220"/>
                <a:gd name="T49" fmla="*/ 915 h 776"/>
                <a:gd name="T50" fmla="*/ 241 w 1220"/>
                <a:gd name="T51" fmla="*/ 1068 h 776"/>
                <a:gd name="T52" fmla="*/ 431 w 1220"/>
                <a:gd name="T53" fmla="*/ 1106 h 776"/>
                <a:gd name="T54" fmla="*/ 265 w 1220"/>
                <a:gd name="T55" fmla="*/ 1204 h 776"/>
                <a:gd name="T56" fmla="*/ 303 w 1220"/>
                <a:gd name="T57" fmla="*/ 1296 h 776"/>
                <a:gd name="T58" fmla="*/ 572 w 1220"/>
                <a:gd name="T59" fmla="*/ 1287 h 776"/>
                <a:gd name="T60" fmla="*/ 975 w 1220"/>
                <a:gd name="T61" fmla="*/ 1130 h 776"/>
                <a:gd name="T62" fmla="*/ 1430 w 1220"/>
                <a:gd name="T63" fmla="*/ 1130 h 776"/>
                <a:gd name="T64" fmla="*/ 1613 w 1220"/>
                <a:gd name="T65" fmla="*/ 1121 h 776"/>
                <a:gd name="T66" fmla="*/ 1944 w 1220"/>
                <a:gd name="T67" fmla="*/ 1115 h 776"/>
                <a:gd name="T68" fmla="*/ 1669 w 1220"/>
                <a:gd name="T69" fmla="*/ 1206 h 776"/>
                <a:gd name="T70" fmla="*/ 852 w 1220"/>
                <a:gd name="T71" fmla="*/ 1266 h 776"/>
                <a:gd name="T72" fmla="*/ 604 w 1220"/>
                <a:gd name="T73" fmla="*/ 1349 h 776"/>
                <a:gd name="T74" fmla="*/ 303 w 1220"/>
                <a:gd name="T75" fmla="*/ 1417 h 776"/>
                <a:gd name="T76" fmla="*/ 379 w 1220"/>
                <a:gd name="T77" fmla="*/ 1651 h 776"/>
                <a:gd name="T78" fmla="*/ 690 w 1220"/>
                <a:gd name="T79" fmla="*/ 1600 h 776"/>
                <a:gd name="T80" fmla="*/ 812 w 1220"/>
                <a:gd name="T81" fmla="*/ 1560 h 776"/>
                <a:gd name="T82" fmla="*/ 981 w 1220"/>
                <a:gd name="T83" fmla="*/ 1542 h 776"/>
                <a:gd name="T84" fmla="*/ 1556 w 1220"/>
                <a:gd name="T85" fmla="*/ 1466 h 776"/>
                <a:gd name="T86" fmla="*/ 2094 w 1220"/>
                <a:gd name="T87" fmla="*/ 1449 h 776"/>
                <a:gd name="T88" fmla="*/ 2433 w 1220"/>
                <a:gd name="T89" fmla="*/ 1460 h 776"/>
                <a:gd name="T90" fmla="*/ 2341 w 1220"/>
                <a:gd name="T91" fmla="*/ 1296 h 776"/>
                <a:gd name="T92" fmla="*/ 2228 w 1220"/>
                <a:gd name="T93" fmla="*/ 1302 h 776"/>
                <a:gd name="T94" fmla="*/ 2052 w 1220"/>
                <a:gd name="T95" fmla="*/ 1277 h 776"/>
                <a:gd name="T96" fmla="*/ 1980 w 1220"/>
                <a:gd name="T97" fmla="*/ 1236 h 776"/>
                <a:gd name="T98" fmla="*/ 2064 w 1220"/>
                <a:gd name="T99" fmla="*/ 1155 h 776"/>
                <a:gd name="T100" fmla="*/ 2258 w 1220"/>
                <a:gd name="T101" fmla="*/ 1087 h 776"/>
                <a:gd name="T102" fmla="*/ 1811 w 1220"/>
                <a:gd name="T103" fmla="*/ 238 h 776"/>
                <a:gd name="T104" fmla="*/ 1278 w 1220"/>
                <a:gd name="T105" fmla="*/ 132 h 776"/>
                <a:gd name="T106" fmla="*/ 694 w 1220"/>
                <a:gd name="T107" fmla="*/ 26 h 776"/>
                <a:gd name="T108" fmla="*/ 0 w 1220"/>
                <a:gd name="T109" fmla="*/ 153 h 7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20" h="776">
                  <a:moveTo>
                    <a:pt x="0" y="72"/>
                  </a:move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288" y="136"/>
                    <a:pt x="340" y="136"/>
                  </a:cubicBezTo>
                  <a:cubicBezTo>
                    <a:pt x="392" y="136"/>
                    <a:pt x="480" y="128"/>
                    <a:pt x="580" y="200"/>
                  </a:cubicBezTo>
                  <a:cubicBezTo>
                    <a:pt x="580" y="200"/>
                    <a:pt x="523" y="207"/>
                    <a:pt x="492" y="199"/>
                  </a:cubicBezTo>
                  <a:cubicBezTo>
                    <a:pt x="461" y="192"/>
                    <a:pt x="314" y="188"/>
                    <a:pt x="284" y="198"/>
                  </a:cubicBezTo>
                  <a:cubicBezTo>
                    <a:pt x="254" y="207"/>
                    <a:pt x="188" y="212"/>
                    <a:pt x="187" y="223"/>
                  </a:cubicBezTo>
                  <a:cubicBezTo>
                    <a:pt x="187" y="223"/>
                    <a:pt x="175" y="217"/>
                    <a:pt x="148" y="220"/>
                  </a:cubicBezTo>
                  <a:cubicBezTo>
                    <a:pt x="121" y="223"/>
                    <a:pt x="43" y="235"/>
                    <a:pt x="43" y="235"/>
                  </a:cubicBezTo>
                  <a:cubicBezTo>
                    <a:pt x="79" y="360"/>
                    <a:pt x="79" y="360"/>
                    <a:pt x="79" y="360"/>
                  </a:cubicBezTo>
                  <a:cubicBezTo>
                    <a:pt x="79" y="360"/>
                    <a:pt x="224" y="346"/>
                    <a:pt x="231" y="336"/>
                  </a:cubicBezTo>
                  <a:cubicBezTo>
                    <a:pt x="231" y="336"/>
                    <a:pt x="288" y="346"/>
                    <a:pt x="348" y="345"/>
                  </a:cubicBezTo>
                  <a:cubicBezTo>
                    <a:pt x="408" y="344"/>
                    <a:pt x="489" y="329"/>
                    <a:pt x="489" y="329"/>
                  </a:cubicBezTo>
                  <a:cubicBezTo>
                    <a:pt x="489" y="329"/>
                    <a:pt x="505" y="334"/>
                    <a:pt x="548" y="330"/>
                  </a:cubicBezTo>
                  <a:cubicBezTo>
                    <a:pt x="590" y="327"/>
                    <a:pt x="774" y="319"/>
                    <a:pt x="784" y="295"/>
                  </a:cubicBezTo>
                  <a:cubicBezTo>
                    <a:pt x="784" y="295"/>
                    <a:pt x="800" y="304"/>
                    <a:pt x="821" y="302"/>
                  </a:cubicBezTo>
                  <a:cubicBezTo>
                    <a:pt x="843" y="301"/>
                    <a:pt x="890" y="309"/>
                    <a:pt x="898" y="327"/>
                  </a:cubicBezTo>
                  <a:cubicBezTo>
                    <a:pt x="907" y="346"/>
                    <a:pt x="843" y="356"/>
                    <a:pt x="808" y="359"/>
                  </a:cubicBezTo>
                  <a:cubicBezTo>
                    <a:pt x="774" y="362"/>
                    <a:pt x="651" y="377"/>
                    <a:pt x="641" y="390"/>
                  </a:cubicBezTo>
                  <a:cubicBezTo>
                    <a:pt x="641" y="390"/>
                    <a:pt x="599" y="386"/>
                    <a:pt x="575" y="392"/>
                  </a:cubicBezTo>
                  <a:cubicBezTo>
                    <a:pt x="552" y="399"/>
                    <a:pt x="475" y="417"/>
                    <a:pt x="461" y="414"/>
                  </a:cubicBezTo>
                  <a:cubicBezTo>
                    <a:pt x="447" y="411"/>
                    <a:pt x="418" y="417"/>
                    <a:pt x="418" y="423"/>
                  </a:cubicBezTo>
                  <a:cubicBezTo>
                    <a:pt x="418" y="423"/>
                    <a:pt x="391" y="410"/>
                    <a:pt x="361" y="419"/>
                  </a:cubicBezTo>
                  <a:cubicBezTo>
                    <a:pt x="331" y="429"/>
                    <a:pt x="246" y="412"/>
                    <a:pt x="202" y="417"/>
                  </a:cubicBezTo>
                  <a:cubicBezTo>
                    <a:pt x="157" y="423"/>
                    <a:pt x="93" y="430"/>
                    <a:pt x="93" y="430"/>
                  </a:cubicBezTo>
                  <a:cubicBezTo>
                    <a:pt x="121" y="502"/>
                    <a:pt x="121" y="502"/>
                    <a:pt x="121" y="502"/>
                  </a:cubicBezTo>
                  <a:cubicBezTo>
                    <a:pt x="121" y="502"/>
                    <a:pt x="202" y="482"/>
                    <a:pt x="216" y="520"/>
                  </a:cubicBezTo>
                  <a:cubicBezTo>
                    <a:pt x="229" y="558"/>
                    <a:pt x="133" y="566"/>
                    <a:pt x="133" y="566"/>
                  </a:cubicBezTo>
                  <a:cubicBezTo>
                    <a:pt x="152" y="609"/>
                    <a:pt x="152" y="609"/>
                    <a:pt x="152" y="609"/>
                  </a:cubicBezTo>
                  <a:cubicBezTo>
                    <a:pt x="152" y="609"/>
                    <a:pt x="254" y="610"/>
                    <a:pt x="287" y="605"/>
                  </a:cubicBezTo>
                  <a:cubicBezTo>
                    <a:pt x="377" y="590"/>
                    <a:pt x="433" y="533"/>
                    <a:pt x="489" y="531"/>
                  </a:cubicBezTo>
                  <a:cubicBezTo>
                    <a:pt x="546" y="528"/>
                    <a:pt x="711" y="546"/>
                    <a:pt x="717" y="531"/>
                  </a:cubicBezTo>
                  <a:cubicBezTo>
                    <a:pt x="717" y="531"/>
                    <a:pt x="756" y="541"/>
                    <a:pt x="809" y="527"/>
                  </a:cubicBezTo>
                  <a:cubicBezTo>
                    <a:pt x="862" y="513"/>
                    <a:pt x="965" y="501"/>
                    <a:pt x="975" y="524"/>
                  </a:cubicBezTo>
                  <a:cubicBezTo>
                    <a:pt x="986" y="547"/>
                    <a:pt x="873" y="580"/>
                    <a:pt x="837" y="567"/>
                  </a:cubicBezTo>
                  <a:cubicBezTo>
                    <a:pt x="801" y="554"/>
                    <a:pt x="494" y="574"/>
                    <a:pt x="427" y="595"/>
                  </a:cubicBezTo>
                  <a:cubicBezTo>
                    <a:pt x="360" y="615"/>
                    <a:pt x="316" y="628"/>
                    <a:pt x="303" y="634"/>
                  </a:cubicBezTo>
                  <a:cubicBezTo>
                    <a:pt x="290" y="639"/>
                    <a:pt x="147" y="649"/>
                    <a:pt x="152" y="666"/>
                  </a:cubicBezTo>
                  <a:cubicBezTo>
                    <a:pt x="190" y="776"/>
                    <a:pt x="190" y="776"/>
                    <a:pt x="190" y="776"/>
                  </a:cubicBezTo>
                  <a:cubicBezTo>
                    <a:pt x="190" y="776"/>
                    <a:pt x="320" y="761"/>
                    <a:pt x="346" y="752"/>
                  </a:cubicBezTo>
                  <a:cubicBezTo>
                    <a:pt x="372" y="744"/>
                    <a:pt x="408" y="739"/>
                    <a:pt x="407" y="733"/>
                  </a:cubicBezTo>
                  <a:cubicBezTo>
                    <a:pt x="407" y="733"/>
                    <a:pt x="431" y="743"/>
                    <a:pt x="492" y="725"/>
                  </a:cubicBezTo>
                  <a:cubicBezTo>
                    <a:pt x="553" y="706"/>
                    <a:pt x="735" y="688"/>
                    <a:pt x="780" y="689"/>
                  </a:cubicBezTo>
                  <a:cubicBezTo>
                    <a:pt x="824" y="690"/>
                    <a:pt x="1059" y="696"/>
                    <a:pt x="1050" y="681"/>
                  </a:cubicBezTo>
                  <a:cubicBezTo>
                    <a:pt x="1050" y="681"/>
                    <a:pt x="1201" y="694"/>
                    <a:pt x="1220" y="686"/>
                  </a:cubicBezTo>
                  <a:cubicBezTo>
                    <a:pt x="1174" y="609"/>
                    <a:pt x="1174" y="609"/>
                    <a:pt x="1174" y="609"/>
                  </a:cubicBezTo>
                  <a:cubicBezTo>
                    <a:pt x="1174" y="609"/>
                    <a:pt x="1130" y="607"/>
                    <a:pt x="1117" y="612"/>
                  </a:cubicBezTo>
                  <a:cubicBezTo>
                    <a:pt x="1104" y="618"/>
                    <a:pt x="1054" y="602"/>
                    <a:pt x="1029" y="600"/>
                  </a:cubicBezTo>
                  <a:cubicBezTo>
                    <a:pt x="1004" y="598"/>
                    <a:pt x="996" y="595"/>
                    <a:pt x="993" y="581"/>
                  </a:cubicBezTo>
                  <a:cubicBezTo>
                    <a:pt x="990" y="567"/>
                    <a:pt x="1024" y="557"/>
                    <a:pt x="1035" y="543"/>
                  </a:cubicBezTo>
                  <a:cubicBezTo>
                    <a:pt x="1046" y="529"/>
                    <a:pt x="1132" y="511"/>
                    <a:pt x="1132" y="511"/>
                  </a:cubicBezTo>
                  <a:cubicBezTo>
                    <a:pt x="908" y="112"/>
                    <a:pt x="908" y="112"/>
                    <a:pt x="908" y="112"/>
                  </a:cubicBezTo>
                  <a:cubicBezTo>
                    <a:pt x="908" y="112"/>
                    <a:pt x="691" y="86"/>
                    <a:pt x="641" y="62"/>
                  </a:cubicBezTo>
                  <a:cubicBezTo>
                    <a:pt x="591" y="38"/>
                    <a:pt x="514" y="0"/>
                    <a:pt x="348" y="12"/>
                  </a:cubicBezTo>
                  <a:cubicBezTo>
                    <a:pt x="182" y="24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D47F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3" name="Freeform 10"/>
            <p:cNvSpPr>
              <a:spLocks/>
            </p:cNvSpPr>
            <p:nvPr/>
          </p:nvSpPr>
          <p:spPr bwMode="auto">
            <a:xfrm>
              <a:off x="2749" y="1430"/>
              <a:ext cx="562" cy="1085"/>
            </a:xfrm>
            <a:custGeom>
              <a:avLst/>
              <a:gdLst>
                <a:gd name="T0" fmla="*/ 0 w 282"/>
                <a:gd name="T1" fmla="*/ 234 h 510"/>
                <a:gd name="T2" fmla="*/ 211 w 282"/>
                <a:gd name="T3" fmla="*/ 40 h 510"/>
                <a:gd name="T4" fmla="*/ 337 w 282"/>
                <a:gd name="T5" fmla="*/ 170 h 510"/>
                <a:gd name="T6" fmla="*/ 460 w 282"/>
                <a:gd name="T7" fmla="*/ 308 h 510"/>
                <a:gd name="T8" fmla="*/ 462 w 282"/>
                <a:gd name="T9" fmla="*/ 553 h 510"/>
                <a:gd name="T10" fmla="*/ 548 w 282"/>
                <a:gd name="T11" fmla="*/ 842 h 510"/>
                <a:gd name="T12" fmla="*/ 446 w 282"/>
                <a:gd name="T13" fmla="*/ 1085 h 510"/>
                <a:gd name="T14" fmla="*/ 0 w 282"/>
                <a:gd name="T15" fmla="*/ 234 h 5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2" h="510">
                  <a:moveTo>
                    <a:pt x="0" y="110"/>
                  </a:moveTo>
                  <a:cubicBezTo>
                    <a:pt x="0" y="110"/>
                    <a:pt x="25" y="0"/>
                    <a:pt x="106" y="19"/>
                  </a:cubicBezTo>
                  <a:cubicBezTo>
                    <a:pt x="170" y="35"/>
                    <a:pt x="169" y="80"/>
                    <a:pt x="169" y="80"/>
                  </a:cubicBezTo>
                  <a:cubicBezTo>
                    <a:pt x="169" y="80"/>
                    <a:pt x="208" y="94"/>
                    <a:pt x="231" y="145"/>
                  </a:cubicBezTo>
                  <a:cubicBezTo>
                    <a:pt x="254" y="196"/>
                    <a:pt x="232" y="260"/>
                    <a:pt x="232" y="260"/>
                  </a:cubicBezTo>
                  <a:cubicBezTo>
                    <a:pt x="232" y="260"/>
                    <a:pt x="282" y="293"/>
                    <a:pt x="275" y="396"/>
                  </a:cubicBezTo>
                  <a:cubicBezTo>
                    <a:pt x="268" y="499"/>
                    <a:pt x="224" y="510"/>
                    <a:pt x="224" y="51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4" name="Freeform 11"/>
            <p:cNvSpPr>
              <a:spLocks/>
            </p:cNvSpPr>
            <p:nvPr/>
          </p:nvSpPr>
          <p:spPr bwMode="auto">
            <a:xfrm>
              <a:off x="3277" y="2619"/>
              <a:ext cx="134" cy="268"/>
            </a:xfrm>
            <a:custGeom>
              <a:avLst/>
              <a:gdLst>
                <a:gd name="T0" fmla="*/ 0 w 67"/>
                <a:gd name="T1" fmla="*/ 104 h 126"/>
                <a:gd name="T2" fmla="*/ 74 w 67"/>
                <a:gd name="T3" fmla="*/ 30 h 126"/>
                <a:gd name="T4" fmla="*/ 94 w 67"/>
                <a:gd name="T5" fmla="*/ 268 h 126"/>
                <a:gd name="T6" fmla="*/ 0 w 67"/>
                <a:gd name="T7" fmla="*/ 104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126">
                  <a:moveTo>
                    <a:pt x="0" y="49"/>
                  </a:moveTo>
                  <a:cubicBezTo>
                    <a:pt x="0" y="49"/>
                    <a:pt x="18" y="0"/>
                    <a:pt x="37" y="14"/>
                  </a:cubicBezTo>
                  <a:cubicBezTo>
                    <a:pt x="55" y="28"/>
                    <a:pt x="67" y="98"/>
                    <a:pt x="47" y="126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5" name="Freeform 12"/>
            <p:cNvSpPr>
              <a:spLocks/>
            </p:cNvSpPr>
            <p:nvPr/>
          </p:nvSpPr>
          <p:spPr bwMode="auto">
            <a:xfrm>
              <a:off x="1167" y="2845"/>
              <a:ext cx="148" cy="447"/>
            </a:xfrm>
            <a:custGeom>
              <a:avLst/>
              <a:gdLst>
                <a:gd name="T0" fmla="*/ 72 w 74"/>
                <a:gd name="T1" fmla="*/ 0 h 210"/>
                <a:gd name="T2" fmla="*/ 58 w 74"/>
                <a:gd name="T3" fmla="*/ 373 h 210"/>
                <a:gd name="T4" fmla="*/ 148 w 74"/>
                <a:gd name="T5" fmla="*/ 234 h 210"/>
                <a:gd name="T6" fmla="*/ 72 w 74"/>
                <a:gd name="T7" fmla="*/ 0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210">
                  <a:moveTo>
                    <a:pt x="36" y="0"/>
                  </a:moveTo>
                  <a:cubicBezTo>
                    <a:pt x="36" y="0"/>
                    <a:pt x="0" y="139"/>
                    <a:pt x="29" y="175"/>
                  </a:cubicBezTo>
                  <a:cubicBezTo>
                    <a:pt x="57" y="210"/>
                    <a:pt x="74" y="110"/>
                    <a:pt x="74" y="11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6" name="Freeform 13"/>
            <p:cNvSpPr>
              <a:spLocks/>
            </p:cNvSpPr>
            <p:nvPr/>
          </p:nvSpPr>
          <p:spPr bwMode="auto">
            <a:xfrm>
              <a:off x="1143" y="2632"/>
              <a:ext cx="96" cy="345"/>
            </a:xfrm>
            <a:custGeom>
              <a:avLst/>
              <a:gdLst>
                <a:gd name="T0" fmla="*/ 58 w 48"/>
                <a:gd name="T1" fmla="*/ 0 h 162"/>
                <a:gd name="T2" fmla="*/ 46 w 48"/>
                <a:gd name="T3" fmla="*/ 313 h 162"/>
                <a:gd name="T4" fmla="*/ 96 w 48"/>
                <a:gd name="T5" fmla="*/ 92 h 162"/>
                <a:gd name="T6" fmla="*/ 58 w 48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162">
                  <a:moveTo>
                    <a:pt x="29" y="0"/>
                  </a:moveTo>
                  <a:cubicBezTo>
                    <a:pt x="29" y="0"/>
                    <a:pt x="0" y="127"/>
                    <a:pt x="23" y="147"/>
                  </a:cubicBezTo>
                  <a:cubicBezTo>
                    <a:pt x="39" y="162"/>
                    <a:pt x="48" y="43"/>
                    <a:pt x="48" y="43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7" name="Freeform 14"/>
            <p:cNvSpPr>
              <a:spLocks/>
            </p:cNvSpPr>
            <p:nvPr/>
          </p:nvSpPr>
          <p:spPr bwMode="auto">
            <a:xfrm>
              <a:off x="1078" y="2341"/>
              <a:ext cx="99" cy="357"/>
            </a:xfrm>
            <a:custGeom>
              <a:avLst/>
              <a:gdLst>
                <a:gd name="T0" fmla="*/ 42 w 50"/>
                <a:gd name="T1" fmla="*/ 0 h 168"/>
                <a:gd name="T2" fmla="*/ 42 w 50"/>
                <a:gd name="T3" fmla="*/ 315 h 168"/>
                <a:gd name="T4" fmla="*/ 99 w 50"/>
                <a:gd name="T5" fmla="*/ 155 h 168"/>
                <a:gd name="T6" fmla="*/ 42 w 50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68">
                  <a:moveTo>
                    <a:pt x="21" y="0"/>
                  </a:moveTo>
                  <a:cubicBezTo>
                    <a:pt x="21" y="0"/>
                    <a:pt x="0" y="129"/>
                    <a:pt x="21" y="148"/>
                  </a:cubicBezTo>
                  <a:cubicBezTo>
                    <a:pt x="41" y="168"/>
                    <a:pt x="50" y="73"/>
                    <a:pt x="50" y="7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8" name="Freeform 15"/>
            <p:cNvSpPr>
              <a:spLocks/>
            </p:cNvSpPr>
            <p:nvPr/>
          </p:nvSpPr>
          <p:spPr bwMode="auto">
            <a:xfrm>
              <a:off x="954" y="1928"/>
              <a:ext cx="142" cy="513"/>
            </a:xfrm>
            <a:custGeom>
              <a:avLst/>
              <a:gdLst>
                <a:gd name="T0" fmla="*/ 68 w 71"/>
                <a:gd name="T1" fmla="*/ 0 h 241"/>
                <a:gd name="T2" fmla="*/ 60 w 71"/>
                <a:gd name="T3" fmla="*/ 436 h 241"/>
                <a:gd name="T4" fmla="*/ 142 w 71"/>
                <a:gd name="T5" fmla="*/ 266 h 241"/>
                <a:gd name="T6" fmla="*/ 68 w 71"/>
                <a:gd name="T7" fmla="*/ 0 h 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241">
                  <a:moveTo>
                    <a:pt x="34" y="0"/>
                  </a:moveTo>
                  <a:cubicBezTo>
                    <a:pt x="34" y="0"/>
                    <a:pt x="0" y="151"/>
                    <a:pt x="30" y="205"/>
                  </a:cubicBezTo>
                  <a:cubicBezTo>
                    <a:pt x="49" y="241"/>
                    <a:pt x="71" y="125"/>
                    <a:pt x="71" y="12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29" name="Freeform 16"/>
            <p:cNvSpPr>
              <a:spLocks/>
            </p:cNvSpPr>
            <p:nvPr/>
          </p:nvSpPr>
          <p:spPr bwMode="auto">
            <a:xfrm>
              <a:off x="880" y="1581"/>
              <a:ext cx="122" cy="430"/>
            </a:xfrm>
            <a:custGeom>
              <a:avLst/>
              <a:gdLst>
                <a:gd name="T0" fmla="*/ 56 w 61"/>
                <a:gd name="T1" fmla="*/ 0 h 202"/>
                <a:gd name="T2" fmla="*/ 72 w 61"/>
                <a:gd name="T3" fmla="*/ 379 h 202"/>
                <a:gd name="T4" fmla="*/ 118 w 61"/>
                <a:gd name="T5" fmla="*/ 158 h 202"/>
                <a:gd name="T6" fmla="*/ 56 w 61"/>
                <a:gd name="T7" fmla="*/ 0 h 2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202">
                  <a:moveTo>
                    <a:pt x="28" y="0"/>
                  </a:moveTo>
                  <a:cubicBezTo>
                    <a:pt x="28" y="0"/>
                    <a:pt x="0" y="145"/>
                    <a:pt x="36" y="178"/>
                  </a:cubicBezTo>
                  <a:cubicBezTo>
                    <a:pt x="61" y="202"/>
                    <a:pt x="59" y="74"/>
                    <a:pt x="59" y="7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0" name="Freeform 17"/>
            <p:cNvSpPr>
              <a:spLocks/>
            </p:cNvSpPr>
            <p:nvPr/>
          </p:nvSpPr>
          <p:spPr bwMode="auto">
            <a:xfrm>
              <a:off x="3172" y="1449"/>
              <a:ext cx="125" cy="134"/>
            </a:xfrm>
            <a:custGeom>
              <a:avLst/>
              <a:gdLst>
                <a:gd name="T0" fmla="*/ 0 w 63"/>
                <a:gd name="T1" fmla="*/ 0 h 63"/>
                <a:gd name="T2" fmla="*/ 40 w 63"/>
                <a:gd name="T3" fmla="*/ 4 h 63"/>
                <a:gd name="T4" fmla="*/ 24 w 63"/>
                <a:gd name="T5" fmla="*/ 15 h 63"/>
                <a:gd name="T6" fmla="*/ 77 w 63"/>
                <a:gd name="T7" fmla="*/ 26 h 63"/>
                <a:gd name="T8" fmla="*/ 50 w 63"/>
                <a:gd name="T9" fmla="*/ 36 h 63"/>
                <a:gd name="T10" fmla="*/ 95 w 63"/>
                <a:gd name="T11" fmla="*/ 43 h 63"/>
                <a:gd name="T12" fmla="*/ 71 w 63"/>
                <a:gd name="T13" fmla="*/ 60 h 63"/>
                <a:gd name="T14" fmla="*/ 71 w 63"/>
                <a:gd name="T15" fmla="*/ 64 h 63"/>
                <a:gd name="T16" fmla="*/ 105 w 63"/>
                <a:gd name="T17" fmla="*/ 70 h 63"/>
                <a:gd name="T18" fmla="*/ 89 w 63"/>
                <a:gd name="T19" fmla="*/ 85 h 63"/>
                <a:gd name="T20" fmla="*/ 117 w 63"/>
                <a:gd name="T21" fmla="*/ 91 h 63"/>
                <a:gd name="T22" fmla="*/ 103 w 63"/>
                <a:gd name="T23" fmla="*/ 106 h 63"/>
                <a:gd name="T24" fmla="*/ 125 w 63"/>
                <a:gd name="T25" fmla="*/ 113 h 63"/>
                <a:gd name="T26" fmla="*/ 117 w 63"/>
                <a:gd name="T27" fmla="*/ 119 h 63"/>
                <a:gd name="T28" fmla="*/ 125 w 63"/>
                <a:gd name="T29" fmla="*/ 121 h 63"/>
                <a:gd name="T30" fmla="*/ 113 w 63"/>
                <a:gd name="T31" fmla="*/ 134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cubicBezTo>
                    <a:pt x="7" y="2"/>
                    <a:pt x="14" y="0"/>
                    <a:pt x="20" y="2"/>
                  </a:cubicBezTo>
                  <a:cubicBezTo>
                    <a:pt x="18" y="3"/>
                    <a:pt x="14" y="5"/>
                    <a:pt x="12" y="7"/>
                  </a:cubicBezTo>
                  <a:cubicBezTo>
                    <a:pt x="19" y="11"/>
                    <a:pt x="31" y="9"/>
                    <a:pt x="39" y="12"/>
                  </a:cubicBezTo>
                  <a:cubicBezTo>
                    <a:pt x="34" y="14"/>
                    <a:pt x="29" y="16"/>
                    <a:pt x="25" y="17"/>
                  </a:cubicBezTo>
                  <a:cubicBezTo>
                    <a:pt x="33" y="18"/>
                    <a:pt x="40" y="18"/>
                    <a:pt x="48" y="20"/>
                  </a:cubicBezTo>
                  <a:cubicBezTo>
                    <a:pt x="47" y="24"/>
                    <a:pt x="40" y="26"/>
                    <a:pt x="36" y="28"/>
                  </a:cubicBezTo>
                  <a:cubicBezTo>
                    <a:pt x="36" y="28"/>
                    <a:pt x="36" y="30"/>
                    <a:pt x="36" y="30"/>
                  </a:cubicBezTo>
                  <a:cubicBezTo>
                    <a:pt x="40" y="30"/>
                    <a:pt x="51" y="29"/>
                    <a:pt x="53" y="33"/>
                  </a:cubicBezTo>
                  <a:cubicBezTo>
                    <a:pt x="56" y="38"/>
                    <a:pt x="48" y="38"/>
                    <a:pt x="45" y="40"/>
                  </a:cubicBezTo>
                  <a:cubicBezTo>
                    <a:pt x="49" y="43"/>
                    <a:pt x="54" y="41"/>
                    <a:pt x="59" y="43"/>
                  </a:cubicBezTo>
                  <a:cubicBezTo>
                    <a:pt x="58" y="47"/>
                    <a:pt x="54" y="47"/>
                    <a:pt x="52" y="50"/>
                  </a:cubicBezTo>
                  <a:cubicBezTo>
                    <a:pt x="56" y="52"/>
                    <a:pt x="60" y="51"/>
                    <a:pt x="63" y="53"/>
                  </a:cubicBezTo>
                  <a:cubicBezTo>
                    <a:pt x="62" y="53"/>
                    <a:pt x="59" y="55"/>
                    <a:pt x="59" y="56"/>
                  </a:cubicBezTo>
                  <a:cubicBezTo>
                    <a:pt x="60" y="56"/>
                    <a:pt x="61" y="56"/>
                    <a:pt x="63" y="57"/>
                  </a:cubicBezTo>
                  <a:cubicBezTo>
                    <a:pt x="63" y="61"/>
                    <a:pt x="60" y="63"/>
                    <a:pt x="57" y="63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1" name="Freeform 18"/>
            <p:cNvSpPr>
              <a:spLocks/>
            </p:cNvSpPr>
            <p:nvPr/>
          </p:nvSpPr>
          <p:spPr bwMode="auto">
            <a:xfrm>
              <a:off x="3178" y="1447"/>
              <a:ext cx="125" cy="134"/>
            </a:xfrm>
            <a:custGeom>
              <a:avLst/>
              <a:gdLst>
                <a:gd name="T0" fmla="*/ 0 w 63"/>
                <a:gd name="T1" fmla="*/ 0 h 63"/>
                <a:gd name="T2" fmla="*/ 40 w 63"/>
                <a:gd name="T3" fmla="*/ 4 h 63"/>
                <a:gd name="T4" fmla="*/ 24 w 63"/>
                <a:gd name="T5" fmla="*/ 15 h 63"/>
                <a:gd name="T6" fmla="*/ 75 w 63"/>
                <a:gd name="T7" fmla="*/ 26 h 63"/>
                <a:gd name="T8" fmla="*/ 50 w 63"/>
                <a:gd name="T9" fmla="*/ 36 h 63"/>
                <a:gd name="T10" fmla="*/ 95 w 63"/>
                <a:gd name="T11" fmla="*/ 43 h 63"/>
                <a:gd name="T12" fmla="*/ 71 w 63"/>
                <a:gd name="T13" fmla="*/ 60 h 63"/>
                <a:gd name="T14" fmla="*/ 71 w 63"/>
                <a:gd name="T15" fmla="*/ 64 h 63"/>
                <a:gd name="T16" fmla="*/ 105 w 63"/>
                <a:gd name="T17" fmla="*/ 70 h 63"/>
                <a:gd name="T18" fmla="*/ 87 w 63"/>
                <a:gd name="T19" fmla="*/ 85 h 63"/>
                <a:gd name="T20" fmla="*/ 117 w 63"/>
                <a:gd name="T21" fmla="*/ 91 h 63"/>
                <a:gd name="T22" fmla="*/ 103 w 63"/>
                <a:gd name="T23" fmla="*/ 106 h 63"/>
                <a:gd name="T24" fmla="*/ 125 w 63"/>
                <a:gd name="T25" fmla="*/ 113 h 63"/>
                <a:gd name="T26" fmla="*/ 117 w 63"/>
                <a:gd name="T27" fmla="*/ 119 h 63"/>
                <a:gd name="T28" fmla="*/ 125 w 63"/>
                <a:gd name="T29" fmla="*/ 121 h 63"/>
                <a:gd name="T30" fmla="*/ 113 w 63"/>
                <a:gd name="T31" fmla="*/ 134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3" h="63">
                  <a:moveTo>
                    <a:pt x="0" y="0"/>
                  </a:moveTo>
                  <a:cubicBezTo>
                    <a:pt x="6" y="2"/>
                    <a:pt x="14" y="0"/>
                    <a:pt x="20" y="2"/>
                  </a:cubicBezTo>
                  <a:cubicBezTo>
                    <a:pt x="18" y="4"/>
                    <a:pt x="14" y="6"/>
                    <a:pt x="12" y="7"/>
                  </a:cubicBezTo>
                  <a:cubicBezTo>
                    <a:pt x="19" y="11"/>
                    <a:pt x="31" y="10"/>
                    <a:pt x="38" y="12"/>
                  </a:cubicBezTo>
                  <a:cubicBezTo>
                    <a:pt x="34" y="14"/>
                    <a:pt x="29" y="16"/>
                    <a:pt x="25" y="17"/>
                  </a:cubicBezTo>
                  <a:cubicBezTo>
                    <a:pt x="33" y="18"/>
                    <a:pt x="40" y="18"/>
                    <a:pt x="48" y="20"/>
                  </a:cubicBezTo>
                  <a:cubicBezTo>
                    <a:pt x="46" y="24"/>
                    <a:pt x="40" y="27"/>
                    <a:pt x="36" y="28"/>
                  </a:cubicBezTo>
                  <a:cubicBezTo>
                    <a:pt x="36" y="29"/>
                    <a:pt x="36" y="30"/>
                    <a:pt x="36" y="30"/>
                  </a:cubicBezTo>
                  <a:cubicBezTo>
                    <a:pt x="39" y="31"/>
                    <a:pt x="51" y="30"/>
                    <a:pt x="53" y="33"/>
                  </a:cubicBezTo>
                  <a:cubicBezTo>
                    <a:pt x="56" y="39"/>
                    <a:pt x="48" y="38"/>
                    <a:pt x="44" y="40"/>
                  </a:cubicBezTo>
                  <a:cubicBezTo>
                    <a:pt x="49" y="43"/>
                    <a:pt x="54" y="41"/>
                    <a:pt x="59" y="43"/>
                  </a:cubicBezTo>
                  <a:cubicBezTo>
                    <a:pt x="58" y="47"/>
                    <a:pt x="54" y="48"/>
                    <a:pt x="52" y="50"/>
                  </a:cubicBezTo>
                  <a:cubicBezTo>
                    <a:pt x="55" y="52"/>
                    <a:pt x="60" y="51"/>
                    <a:pt x="63" y="53"/>
                  </a:cubicBezTo>
                  <a:cubicBezTo>
                    <a:pt x="62" y="54"/>
                    <a:pt x="59" y="56"/>
                    <a:pt x="59" y="56"/>
                  </a:cubicBezTo>
                  <a:cubicBezTo>
                    <a:pt x="60" y="56"/>
                    <a:pt x="61" y="57"/>
                    <a:pt x="63" y="57"/>
                  </a:cubicBezTo>
                  <a:cubicBezTo>
                    <a:pt x="63" y="61"/>
                    <a:pt x="60" y="63"/>
                    <a:pt x="57" y="6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2" name="Freeform 19"/>
            <p:cNvSpPr>
              <a:spLocks/>
            </p:cNvSpPr>
            <p:nvPr/>
          </p:nvSpPr>
          <p:spPr bwMode="auto">
            <a:xfrm>
              <a:off x="3692" y="1317"/>
              <a:ext cx="229" cy="311"/>
            </a:xfrm>
            <a:custGeom>
              <a:avLst/>
              <a:gdLst>
                <a:gd name="T0" fmla="*/ 0 w 115"/>
                <a:gd name="T1" fmla="*/ 0 h 146"/>
                <a:gd name="T2" fmla="*/ 56 w 115"/>
                <a:gd name="T3" fmla="*/ 11 h 146"/>
                <a:gd name="T4" fmla="*/ 24 w 115"/>
                <a:gd name="T5" fmla="*/ 30 h 146"/>
                <a:gd name="T6" fmla="*/ 92 w 115"/>
                <a:gd name="T7" fmla="*/ 38 h 146"/>
                <a:gd name="T8" fmla="*/ 52 w 115"/>
                <a:gd name="T9" fmla="*/ 68 h 146"/>
                <a:gd name="T10" fmla="*/ 106 w 115"/>
                <a:gd name="T11" fmla="*/ 62 h 146"/>
                <a:gd name="T12" fmla="*/ 78 w 115"/>
                <a:gd name="T13" fmla="*/ 81 h 146"/>
                <a:gd name="T14" fmla="*/ 121 w 115"/>
                <a:gd name="T15" fmla="*/ 83 h 146"/>
                <a:gd name="T16" fmla="*/ 104 w 115"/>
                <a:gd name="T17" fmla="*/ 100 h 146"/>
                <a:gd name="T18" fmla="*/ 151 w 115"/>
                <a:gd name="T19" fmla="*/ 102 h 146"/>
                <a:gd name="T20" fmla="*/ 119 w 115"/>
                <a:gd name="T21" fmla="*/ 136 h 146"/>
                <a:gd name="T22" fmla="*/ 173 w 115"/>
                <a:gd name="T23" fmla="*/ 134 h 146"/>
                <a:gd name="T24" fmla="*/ 135 w 115"/>
                <a:gd name="T25" fmla="*/ 170 h 146"/>
                <a:gd name="T26" fmla="*/ 205 w 115"/>
                <a:gd name="T27" fmla="*/ 183 h 146"/>
                <a:gd name="T28" fmla="*/ 163 w 115"/>
                <a:gd name="T29" fmla="*/ 217 h 146"/>
                <a:gd name="T30" fmla="*/ 219 w 115"/>
                <a:gd name="T31" fmla="*/ 243 h 146"/>
                <a:gd name="T32" fmla="*/ 165 w 115"/>
                <a:gd name="T33" fmla="*/ 264 h 146"/>
                <a:gd name="T34" fmla="*/ 229 w 115"/>
                <a:gd name="T35" fmla="*/ 277 h 146"/>
                <a:gd name="T36" fmla="*/ 169 w 115"/>
                <a:gd name="T37" fmla="*/ 298 h 146"/>
                <a:gd name="T38" fmla="*/ 213 w 115"/>
                <a:gd name="T39" fmla="*/ 300 h 146"/>
                <a:gd name="T40" fmla="*/ 201 w 115"/>
                <a:gd name="T41" fmla="*/ 311 h 146"/>
                <a:gd name="T42" fmla="*/ 205 w 115"/>
                <a:gd name="T43" fmla="*/ 311 h 1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5" h="146">
                  <a:moveTo>
                    <a:pt x="0" y="0"/>
                  </a:moveTo>
                  <a:cubicBezTo>
                    <a:pt x="9" y="3"/>
                    <a:pt x="19" y="2"/>
                    <a:pt x="28" y="5"/>
                  </a:cubicBezTo>
                  <a:cubicBezTo>
                    <a:pt x="23" y="8"/>
                    <a:pt x="16" y="11"/>
                    <a:pt x="12" y="14"/>
                  </a:cubicBezTo>
                  <a:cubicBezTo>
                    <a:pt x="23" y="15"/>
                    <a:pt x="36" y="13"/>
                    <a:pt x="46" y="18"/>
                  </a:cubicBezTo>
                  <a:cubicBezTo>
                    <a:pt x="40" y="23"/>
                    <a:pt x="32" y="26"/>
                    <a:pt x="26" y="32"/>
                  </a:cubicBezTo>
                  <a:cubicBezTo>
                    <a:pt x="34" y="33"/>
                    <a:pt x="44" y="30"/>
                    <a:pt x="53" y="29"/>
                  </a:cubicBezTo>
                  <a:cubicBezTo>
                    <a:pt x="49" y="32"/>
                    <a:pt x="40" y="33"/>
                    <a:pt x="39" y="38"/>
                  </a:cubicBezTo>
                  <a:cubicBezTo>
                    <a:pt x="45" y="39"/>
                    <a:pt x="57" y="34"/>
                    <a:pt x="61" y="39"/>
                  </a:cubicBezTo>
                  <a:cubicBezTo>
                    <a:pt x="58" y="41"/>
                    <a:pt x="54" y="44"/>
                    <a:pt x="52" y="47"/>
                  </a:cubicBezTo>
                  <a:cubicBezTo>
                    <a:pt x="60" y="50"/>
                    <a:pt x="68" y="46"/>
                    <a:pt x="76" y="48"/>
                  </a:cubicBezTo>
                  <a:cubicBezTo>
                    <a:pt x="76" y="54"/>
                    <a:pt x="64" y="59"/>
                    <a:pt x="60" y="64"/>
                  </a:cubicBezTo>
                  <a:cubicBezTo>
                    <a:pt x="68" y="64"/>
                    <a:pt x="78" y="60"/>
                    <a:pt x="87" y="63"/>
                  </a:cubicBezTo>
                  <a:cubicBezTo>
                    <a:pt x="85" y="70"/>
                    <a:pt x="74" y="75"/>
                    <a:pt x="68" y="80"/>
                  </a:cubicBezTo>
                  <a:cubicBezTo>
                    <a:pt x="78" y="81"/>
                    <a:pt x="97" y="76"/>
                    <a:pt x="103" y="86"/>
                  </a:cubicBezTo>
                  <a:cubicBezTo>
                    <a:pt x="99" y="90"/>
                    <a:pt x="79" y="95"/>
                    <a:pt x="82" y="102"/>
                  </a:cubicBezTo>
                  <a:cubicBezTo>
                    <a:pt x="84" y="108"/>
                    <a:pt x="105" y="107"/>
                    <a:pt x="110" y="114"/>
                  </a:cubicBezTo>
                  <a:cubicBezTo>
                    <a:pt x="102" y="120"/>
                    <a:pt x="91" y="118"/>
                    <a:pt x="83" y="124"/>
                  </a:cubicBezTo>
                  <a:cubicBezTo>
                    <a:pt x="89" y="129"/>
                    <a:pt x="106" y="128"/>
                    <a:pt x="115" y="130"/>
                  </a:cubicBezTo>
                  <a:cubicBezTo>
                    <a:pt x="106" y="136"/>
                    <a:pt x="93" y="134"/>
                    <a:pt x="85" y="140"/>
                  </a:cubicBezTo>
                  <a:cubicBezTo>
                    <a:pt x="92" y="141"/>
                    <a:pt x="100" y="140"/>
                    <a:pt x="107" y="141"/>
                  </a:cubicBezTo>
                  <a:cubicBezTo>
                    <a:pt x="106" y="143"/>
                    <a:pt x="104" y="145"/>
                    <a:pt x="101" y="146"/>
                  </a:cubicBezTo>
                  <a:cubicBezTo>
                    <a:pt x="102" y="146"/>
                    <a:pt x="102" y="146"/>
                    <a:pt x="103" y="146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3" name="Freeform 20"/>
            <p:cNvSpPr>
              <a:spLocks/>
            </p:cNvSpPr>
            <p:nvPr/>
          </p:nvSpPr>
          <p:spPr bwMode="auto">
            <a:xfrm>
              <a:off x="3698" y="1313"/>
              <a:ext cx="227" cy="311"/>
            </a:xfrm>
            <a:custGeom>
              <a:avLst/>
              <a:gdLst>
                <a:gd name="T0" fmla="*/ 0 w 114"/>
                <a:gd name="T1" fmla="*/ 0 h 146"/>
                <a:gd name="T2" fmla="*/ 54 w 114"/>
                <a:gd name="T3" fmla="*/ 11 h 146"/>
                <a:gd name="T4" fmla="*/ 22 w 114"/>
                <a:gd name="T5" fmla="*/ 30 h 146"/>
                <a:gd name="T6" fmla="*/ 92 w 114"/>
                <a:gd name="T7" fmla="*/ 36 h 146"/>
                <a:gd name="T8" fmla="*/ 50 w 114"/>
                <a:gd name="T9" fmla="*/ 68 h 146"/>
                <a:gd name="T10" fmla="*/ 106 w 114"/>
                <a:gd name="T11" fmla="*/ 62 h 146"/>
                <a:gd name="T12" fmla="*/ 76 w 114"/>
                <a:gd name="T13" fmla="*/ 81 h 146"/>
                <a:gd name="T14" fmla="*/ 121 w 114"/>
                <a:gd name="T15" fmla="*/ 83 h 146"/>
                <a:gd name="T16" fmla="*/ 102 w 114"/>
                <a:gd name="T17" fmla="*/ 100 h 146"/>
                <a:gd name="T18" fmla="*/ 151 w 114"/>
                <a:gd name="T19" fmla="*/ 102 h 146"/>
                <a:gd name="T20" fmla="*/ 117 w 114"/>
                <a:gd name="T21" fmla="*/ 134 h 146"/>
                <a:gd name="T22" fmla="*/ 171 w 114"/>
                <a:gd name="T23" fmla="*/ 134 h 146"/>
                <a:gd name="T24" fmla="*/ 135 w 114"/>
                <a:gd name="T25" fmla="*/ 170 h 146"/>
                <a:gd name="T26" fmla="*/ 203 w 114"/>
                <a:gd name="T27" fmla="*/ 183 h 146"/>
                <a:gd name="T28" fmla="*/ 161 w 114"/>
                <a:gd name="T29" fmla="*/ 217 h 146"/>
                <a:gd name="T30" fmla="*/ 219 w 114"/>
                <a:gd name="T31" fmla="*/ 243 h 146"/>
                <a:gd name="T32" fmla="*/ 163 w 114"/>
                <a:gd name="T33" fmla="*/ 264 h 146"/>
                <a:gd name="T34" fmla="*/ 227 w 114"/>
                <a:gd name="T35" fmla="*/ 277 h 146"/>
                <a:gd name="T36" fmla="*/ 167 w 114"/>
                <a:gd name="T37" fmla="*/ 298 h 146"/>
                <a:gd name="T38" fmla="*/ 211 w 114"/>
                <a:gd name="T39" fmla="*/ 300 h 146"/>
                <a:gd name="T40" fmla="*/ 199 w 114"/>
                <a:gd name="T41" fmla="*/ 309 h 146"/>
                <a:gd name="T42" fmla="*/ 205 w 114"/>
                <a:gd name="T43" fmla="*/ 311 h 1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4" h="146">
                  <a:moveTo>
                    <a:pt x="0" y="0"/>
                  </a:moveTo>
                  <a:cubicBezTo>
                    <a:pt x="9" y="2"/>
                    <a:pt x="19" y="2"/>
                    <a:pt x="27" y="5"/>
                  </a:cubicBezTo>
                  <a:cubicBezTo>
                    <a:pt x="22" y="8"/>
                    <a:pt x="16" y="10"/>
                    <a:pt x="11" y="14"/>
                  </a:cubicBezTo>
                  <a:cubicBezTo>
                    <a:pt x="23" y="14"/>
                    <a:pt x="35" y="13"/>
                    <a:pt x="46" y="17"/>
                  </a:cubicBezTo>
                  <a:cubicBezTo>
                    <a:pt x="39" y="23"/>
                    <a:pt x="31" y="26"/>
                    <a:pt x="25" y="32"/>
                  </a:cubicBezTo>
                  <a:cubicBezTo>
                    <a:pt x="34" y="33"/>
                    <a:pt x="44" y="30"/>
                    <a:pt x="53" y="29"/>
                  </a:cubicBezTo>
                  <a:cubicBezTo>
                    <a:pt x="48" y="32"/>
                    <a:pt x="39" y="33"/>
                    <a:pt x="38" y="38"/>
                  </a:cubicBezTo>
                  <a:cubicBezTo>
                    <a:pt x="45" y="39"/>
                    <a:pt x="56" y="34"/>
                    <a:pt x="61" y="39"/>
                  </a:cubicBezTo>
                  <a:cubicBezTo>
                    <a:pt x="57" y="41"/>
                    <a:pt x="53" y="43"/>
                    <a:pt x="51" y="47"/>
                  </a:cubicBezTo>
                  <a:cubicBezTo>
                    <a:pt x="59" y="50"/>
                    <a:pt x="67" y="46"/>
                    <a:pt x="76" y="48"/>
                  </a:cubicBezTo>
                  <a:cubicBezTo>
                    <a:pt x="75" y="54"/>
                    <a:pt x="63" y="58"/>
                    <a:pt x="59" y="63"/>
                  </a:cubicBezTo>
                  <a:cubicBezTo>
                    <a:pt x="68" y="64"/>
                    <a:pt x="78" y="60"/>
                    <a:pt x="86" y="63"/>
                  </a:cubicBezTo>
                  <a:cubicBezTo>
                    <a:pt x="85" y="70"/>
                    <a:pt x="73" y="75"/>
                    <a:pt x="68" y="80"/>
                  </a:cubicBezTo>
                  <a:cubicBezTo>
                    <a:pt x="77" y="81"/>
                    <a:pt x="96" y="76"/>
                    <a:pt x="102" y="86"/>
                  </a:cubicBezTo>
                  <a:cubicBezTo>
                    <a:pt x="98" y="90"/>
                    <a:pt x="79" y="95"/>
                    <a:pt x="81" y="102"/>
                  </a:cubicBezTo>
                  <a:cubicBezTo>
                    <a:pt x="83" y="108"/>
                    <a:pt x="104" y="107"/>
                    <a:pt x="110" y="114"/>
                  </a:cubicBezTo>
                  <a:cubicBezTo>
                    <a:pt x="102" y="120"/>
                    <a:pt x="90" y="118"/>
                    <a:pt x="82" y="124"/>
                  </a:cubicBezTo>
                  <a:cubicBezTo>
                    <a:pt x="88" y="129"/>
                    <a:pt x="105" y="128"/>
                    <a:pt x="114" y="130"/>
                  </a:cubicBezTo>
                  <a:cubicBezTo>
                    <a:pt x="106" y="136"/>
                    <a:pt x="93" y="134"/>
                    <a:pt x="84" y="140"/>
                  </a:cubicBezTo>
                  <a:cubicBezTo>
                    <a:pt x="92" y="141"/>
                    <a:pt x="99" y="140"/>
                    <a:pt x="106" y="141"/>
                  </a:cubicBezTo>
                  <a:cubicBezTo>
                    <a:pt x="105" y="143"/>
                    <a:pt x="104" y="145"/>
                    <a:pt x="100" y="145"/>
                  </a:cubicBezTo>
                  <a:cubicBezTo>
                    <a:pt x="101" y="146"/>
                    <a:pt x="102" y="146"/>
                    <a:pt x="103" y="146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4" name="Freeform 21"/>
            <p:cNvSpPr>
              <a:spLocks/>
            </p:cNvSpPr>
            <p:nvPr/>
          </p:nvSpPr>
          <p:spPr bwMode="auto">
            <a:xfrm>
              <a:off x="3708" y="1634"/>
              <a:ext cx="88" cy="317"/>
            </a:xfrm>
            <a:custGeom>
              <a:avLst/>
              <a:gdLst>
                <a:gd name="T0" fmla="*/ 10 w 44"/>
                <a:gd name="T1" fmla="*/ 0 h 149"/>
                <a:gd name="T2" fmla="*/ 54 w 44"/>
                <a:gd name="T3" fmla="*/ 26 h 149"/>
                <a:gd name="T4" fmla="*/ 8 w 44"/>
                <a:gd name="T5" fmla="*/ 36 h 149"/>
                <a:gd name="T6" fmla="*/ 72 w 44"/>
                <a:gd name="T7" fmla="*/ 51 h 149"/>
                <a:gd name="T8" fmla="*/ 28 w 44"/>
                <a:gd name="T9" fmla="*/ 62 h 149"/>
                <a:gd name="T10" fmla="*/ 88 w 44"/>
                <a:gd name="T11" fmla="*/ 74 h 149"/>
                <a:gd name="T12" fmla="*/ 30 w 44"/>
                <a:gd name="T13" fmla="*/ 102 h 149"/>
                <a:gd name="T14" fmla="*/ 72 w 44"/>
                <a:gd name="T15" fmla="*/ 121 h 149"/>
                <a:gd name="T16" fmla="*/ 24 w 44"/>
                <a:gd name="T17" fmla="*/ 147 h 149"/>
                <a:gd name="T18" fmla="*/ 66 w 44"/>
                <a:gd name="T19" fmla="*/ 164 h 149"/>
                <a:gd name="T20" fmla="*/ 14 w 44"/>
                <a:gd name="T21" fmla="*/ 189 h 149"/>
                <a:gd name="T22" fmla="*/ 70 w 44"/>
                <a:gd name="T23" fmla="*/ 200 h 149"/>
                <a:gd name="T24" fmla="*/ 12 w 44"/>
                <a:gd name="T25" fmla="*/ 228 h 149"/>
                <a:gd name="T26" fmla="*/ 58 w 44"/>
                <a:gd name="T27" fmla="*/ 236 h 149"/>
                <a:gd name="T28" fmla="*/ 10 w 44"/>
                <a:gd name="T29" fmla="*/ 262 h 149"/>
                <a:gd name="T30" fmla="*/ 38 w 44"/>
                <a:gd name="T31" fmla="*/ 270 h 149"/>
                <a:gd name="T32" fmla="*/ 6 w 44"/>
                <a:gd name="T33" fmla="*/ 291 h 149"/>
                <a:gd name="T34" fmla="*/ 26 w 44"/>
                <a:gd name="T35" fmla="*/ 298 h 149"/>
                <a:gd name="T36" fmla="*/ 0 w 44"/>
                <a:gd name="T37" fmla="*/ 311 h 149"/>
                <a:gd name="T38" fmla="*/ 14 w 44"/>
                <a:gd name="T39" fmla="*/ 308 h 149"/>
                <a:gd name="T40" fmla="*/ 6 w 44"/>
                <a:gd name="T41" fmla="*/ 31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149">
                  <a:moveTo>
                    <a:pt x="5" y="0"/>
                  </a:moveTo>
                  <a:cubicBezTo>
                    <a:pt x="12" y="5"/>
                    <a:pt x="19" y="10"/>
                    <a:pt x="27" y="12"/>
                  </a:cubicBezTo>
                  <a:cubicBezTo>
                    <a:pt x="19" y="14"/>
                    <a:pt x="11" y="14"/>
                    <a:pt x="4" y="17"/>
                  </a:cubicBezTo>
                  <a:cubicBezTo>
                    <a:pt x="15" y="17"/>
                    <a:pt x="26" y="18"/>
                    <a:pt x="36" y="24"/>
                  </a:cubicBezTo>
                  <a:cubicBezTo>
                    <a:pt x="29" y="26"/>
                    <a:pt x="20" y="25"/>
                    <a:pt x="14" y="29"/>
                  </a:cubicBezTo>
                  <a:cubicBezTo>
                    <a:pt x="23" y="32"/>
                    <a:pt x="34" y="31"/>
                    <a:pt x="44" y="35"/>
                  </a:cubicBezTo>
                  <a:cubicBezTo>
                    <a:pt x="41" y="43"/>
                    <a:pt x="21" y="41"/>
                    <a:pt x="15" y="48"/>
                  </a:cubicBezTo>
                  <a:cubicBezTo>
                    <a:pt x="22" y="49"/>
                    <a:pt x="33" y="49"/>
                    <a:pt x="36" y="57"/>
                  </a:cubicBezTo>
                  <a:cubicBezTo>
                    <a:pt x="30" y="63"/>
                    <a:pt x="18" y="62"/>
                    <a:pt x="12" y="69"/>
                  </a:cubicBezTo>
                  <a:cubicBezTo>
                    <a:pt x="18" y="74"/>
                    <a:pt x="28" y="72"/>
                    <a:pt x="33" y="77"/>
                  </a:cubicBezTo>
                  <a:cubicBezTo>
                    <a:pt x="27" y="85"/>
                    <a:pt x="14" y="83"/>
                    <a:pt x="7" y="89"/>
                  </a:cubicBezTo>
                  <a:cubicBezTo>
                    <a:pt x="16" y="92"/>
                    <a:pt x="26" y="91"/>
                    <a:pt x="35" y="94"/>
                  </a:cubicBezTo>
                  <a:cubicBezTo>
                    <a:pt x="29" y="102"/>
                    <a:pt x="13" y="98"/>
                    <a:pt x="6" y="107"/>
                  </a:cubicBezTo>
                  <a:cubicBezTo>
                    <a:pt x="13" y="110"/>
                    <a:pt x="22" y="108"/>
                    <a:pt x="29" y="111"/>
                  </a:cubicBezTo>
                  <a:cubicBezTo>
                    <a:pt x="24" y="118"/>
                    <a:pt x="9" y="116"/>
                    <a:pt x="5" y="123"/>
                  </a:cubicBezTo>
                  <a:cubicBezTo>
                    <a:pt x="10" y="125"/>
                    <a:pt x="15" y="125"/>
                    <a:pt x="19" y="127"/>
                  </a:cubicBezTo>
                  <a:cubicBezTo>
                    <a:pt x="16" y="133"/>
                    <a:pt x="8" y="134"/>
                    <a:pt x="3" y="137"/>
                  </a:cubicBezTo>
                  <a:cubicBezTo>
                    <a:pt x="6" y="139"/>
                    <a:pt x="10" y="140"/>
                    <a:pt x="13" y="140"/>
                  </a:cubicBezTo>
                  <a:cubicBezTo>
                    <a:pt x="11" y="143"/>
                    <a:pt x="5" y="145"/>
                    <a:pt x="0" y="146"/>
                  </a:cubicBezTo>
                  <a:cubicBezTo>
                    <a:pt x="3" y="146"/>
                    <a:pt x="5" y="146"/>
                    <a:pt x="7" y="145"/>
                  </a:cubicBezTo>
                  <a:cubicBezTo>
                    <a:pt x="5" y="146"/>
                    <a:pt x="4" y="148"/>
                    <a:pt x="3" y="149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5" name="Freeform 22"/>
            <p:cNvSpPr>
              <a:spLocks/>
            </p:cNvSpPr>
            <p:nvPr/>
          </p:nvSpPr>
          <p:spPr bwMode="auto">
            <a:xfrm>
              <a:off x="3720" y="1634"/>
              <a:ext cx="86" cy="317"/>
            </a:xfrm>
            <a:custGeom>
              <a:avLst/>
              <a:gdLst>
                <a:gd name="T0" fmla="*/ 10 w 43"/>
                <a:gd name="T1" fmla="*/ 0 h 149"/>
                <a:gd name="T2" fmla="*/ 54 w 43"/>
                <a:gd name="T3" fmla="*/ 26 h 149"/>
                <a:gd name="T4" fmla="*/ 6 w 43"/>
                <a:gd name="T5" fmla="*/ 36 h 149"/>
                <a:gd name="T6" fmla="*/ 70 w 43"/>
                <a:gd name="T7" fmla="*/ 51 h 149"/>
                <a:gd name="T8" fmla="*/ 26 w 43"/>
                <a:gd name="T9" fmla="*/ 62 h 149"/>
                <a:gd name="T10" fmla="*/ 86 w 43"/>
                <a:gd name="T11" fmla="*/ 74 h 149"/>
                <a:gd name="T12" fmla="*/ 30 w 43"/>
                <a:gd name="T13" fmla="*/ 102 h 149"/>
                <a:gd name="T14" fmla="*/ 72 w 43"/>
                <a:gd name="T15" fmla="*/ 121 h 149"/>
                <a:gd name="T16" fmla="*/ 24 w 43"/>
                <a:gd name="T17" fmla="*/ 147 h 149"/>
                <a:gd name="T18" fmla="*/ 66 w 43"/>
                <a:gd name="T19" fmla="*/ 164 h 149"/>
                <a:gd name="T20" fmla="*/ 14 w 43"/>
                <a:gd name="T21" fmla="*/ 189 h 149"/>
                <a:gd name="T22" fmla="*/ 70 w 43"/>
                <a:gd name="T23" fmla="*/ 200 h 149"/>
                <a:gd name="T24" fmla="*/ 12 w 43"/>
                <a:gd name="T25" fmla="*/ 228 h 149"/>
                <a:gd name="T26" fmla="*/ 56 w 43"/>
                <a:gd name="T27" fmla="*/ 236 h 149"/>
                <a:gd name="T28" fmla="*/ 10 w 43"/>
                <a:gd name="T29" fmla="*/ 262 h 149"/>
                <a:gd name="T30" fmla="*/ 38 w 43"/>
                <a:gd name="T31" fmla="*/ 270 h 149"/>
                <a:gd name="T32" fmla="*/ 4 w 43"/>
                <a:gd name="T33" fmla="*/ 291 h 149"/>
                <a:gd name="T34" fmla="*/ 26 w 43"/>
                <a:gd name="T35" fmla="*/ 298 h 149"/>
                <a:gd name="T36" fmla="*/ 0 w 43"/>
                <a:gd name="T37" fmla="*/ 311 h 149"/>
                <a:gd name="T38" fmla="*/ 14 w 43"/>
                <a:gd name="T39" fmla="*/ 308 h 149"/>
                <a:gd name="T40" fmla="*/ 4 w 43"/>
                <a:gd name="T41" fmla="*/ 31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49">
                  <a:moveTo>
                    <a:pt x="5" y="0"/>
                  </a:moveTo>
                  <a:cubicBezTo>
                    <a:pt x="11" y="5"/>
                    <a:pt x="19" y="10"/>
                    <a:pt x="27" y="12"/>
                  </a:cubicBezTo>
                  <a:cubicBezTo>
                    <a:pt x="19" y="14"/>
                    <a:pt x="11" y="14"/>
                    <a:pt x="3" y="17"/>
                  </a:cubicBezTo>
                  <a:cubicBezTo>
                    <a:pt x="15" y="17"/>
                    <a:pt x="26" y="18"/>
                    <a:pt x="35" y="24"/>
                  </a:cubicBezTo>
                  <a:cubicBezTo>
                    <a:pt x="28" y="26"/>
                    <a:pt x="19" y="25"/>
                    <a:pt x="13" y="29"/>
                  </a:cubicBezTo>
                  <a:cubicBezTo>
                    <a:pt x="23" y="32"/>
                    <a:pt x="34" y="31"/>
                    <a:pt x="43" y="35"/>
                  </a:cubicBezTo>
                  <a:cubicBezTo>
                    <a:pt x="40" y="43"/>
                    <a:pt x="21" y="41"/>
                    <a:pt x="15" y="48"/>
                  </a:cubicBezTo>
                  <a:cubicBezTo>
                    <a:pt x="22" y="49"/>
                    <a:pt x="33" y="49"/>
                    <a:pt x="36" y="57"/>
                  </a:cubicBezTo>
                  <a:cubicBezTo>
                    <a:pt x="29" y="63"/>
                    <a:pt x="18" y="62"/>
                    <a:pt x="12" y="69"/>
                  </a:cubicBezTo>
                  <a:cubicBezTo>
                    <a:pt x="18" y="74"/>
                    <a:pt x="28" y="72"/>
                    <a:pt x="33" y="77"/>
                  </a:cubicBezTo>
                  <a:cubicBezTo>
                    <a:pt x="26" y="85"/>
                    <a:pt x="13" y="83"/>
                    <a:pt x="7" y="89"/>
                  </a:cubicBezTo>
                  <a:cubicBezTo>
                    <a:pt x="15" y="92"/>
                    <a:pt x="25" y="91"/>
                    <a:pt x="35" y="94"/>
                  </a:cubicBezTo>
                  <a:cubicBezTo>
                    <a:pt x="28" y="102"/>
                    <a:pt x="12" y="98"/>
                    <a:pt x="6" y="107"/>
                  </a:cubicBezTo>
                  <a:cubicBezTo>
                    <a:pt x="13" y="110"/>
                    <a:pt x="21" y="108"/>
                    <a:pt x="28" y="111"/>
                  </a:cubicBezTo>
                  <a:cubicBezTo>
                    <a:pt x="23" y="118"/>
                    <a:pt x="8" y="116"/>
                    <a:pt x="5" y="123"/>
                  </a:cubicBezTo>
                  <a:cubicBezTo>
                    <a:pt x="9" y="125"/>
                    <a:pt x="14" y="125"/>
                    <a:pt x="19" y="127"/>
                  </a:cubicBezTo>
                  <a:cubicBezTo>
                    <a:pt x="16" y="133"/>
                    <a:pt x="7" y="134"/>
                    <a:pt x="2" y="137"/>
                  </a:cubicBezTo>
                  <a:cubicBezTo>
                    <a:pt x="5" y="139"/>
                    <a:pt x="9" y="140"/>
                    <a:pt x="13" y="140"/>
                  </a:cubicBezTo>
                  <a:cubicBezTo>
                    <a:pt x="10" y="143"/>
                    <a:pt x="4" y="145"/>
                    <a:pt x="0" y="146"/>
                  </a:cubicBezTo>
                  <a:cubicBezTo>
                    <a:pt x="2" y="146"/>
                    <a:pt x="4" y="146"/>
                    <a:pt x="7" y="145"/>
                  </a:cubicBezTo>
                  <a:cubicBezTo>
                    <a:pt x="5" y="146"/>
                    <a:pt x="4" y="148"/>
                    <a:pt x="2" y="14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6" name="Freeform 23"/>
            <p:cNvSpPr>
              <a:spLocks/>
            </p:cNvSpPr>
            <p:nvPr/>
          </p:nvSpPr>
          <p:spPr bwMode="auto">
            <a:xfrm>
              <a:off x="3523" y="1977"/>
              <a:ext cx="189" cy="638"/>
            </a:xfrm>
            <a:custGeom>
              <a:avLst/>
              <a:gdLst>
                <a:gd name="T0" fmla="*/ 0 w 95"/>
                <a:gd name="T1" fmla="*/ 0 h 300"/>
                <a:gd name="T2" fmla="*/ 42 w 95"/>
                <a:gd name="T3" fmla="*/ 19 h 300"/>
                <a:gd name="T4" fmla="*/ 4 w 95"/>
                <a:gd name="T5" fmla="*/ 45 h 300"/>
                <a:gd name="T6" fmla="*/ 101 w 95"/>
                <a:gd name="T7" fmla="*/ 53 h 300"/>
                <a:gd name="T8" fmla="*/ 38 w 95"/>
                <a:gd name="T9" fmla="*/ 85 h 300"/>
                <a:gd name="T10" fmla="*/ 101 w 95"/>
                <a:gd name="T11" fmla="*/ 102 h 300"/>
                <a:gd name="T12" fmla="*/ 64 w 95"/>
                <a:gd name="T13" fmla="*/ 134 h 300"/>
                <a:gd name="T14" fmla="*/ 133 w 95"/>
                <a:gd name="T15" fmla="*/ 145 h 300"/>
                <a:gd name="T16" fmla="*/ 82 w 95"/>
                <a:gd name="T17" fmla="*/ 179 h 300"/>
                <a:gd name="T18" fmla="*/ 155 w 95"/>
                <a:gd name="T19" fmla="*/ 196 h 300"/>
                <a:gd name="T20" fmla="*/ 115 w 95"/>
                <a:gd name="T21" fmla="*/ 225 h 300"/>
                <a:gd name="T22" fmla="*/ 189 w 95"/>
                <a:gd name="T23" fmla="*/ 249 h 300"/>
                <a:gd name="T24" fmla="*/ 139 w 95"/>
                <a:gd name="T25" fmla="*/ 272 h 300"/>
                <a:gd name="T26" fmla="*/ 151 w 95"/>
                <a:gd name="T27" fmla="*/ 306 h 300"/>
                <a:gd name="T28" fmla="*/ 127 w 95"/>
                <a:gd name="T29" fmla="*/ 319 h 300"/>
                <a:gd name="T30" fmla="*/ 147 w 95"/>
                <a:gd name="T31" fmla="*/ 336 h 300"/>
                <a:gd name="T32" fmla="*/ 111 w 95"/>
                <a:gd name="T33" fmla="*/ 374 h 300"/>
                <a:gd name="T34" fmla="*/ 161 w 95"/>
                <a:gd name="T35" fmla="*/ 376 h 300"/>
                <a:gd name="T36" fmla="*/ 78 w 95"/>
                <a:gd name="T37" fmla="*/ 425 h 300"/>
                <a:gd name="T38" fmla="*/ 119 w 95"/>
                <a:gd name="T39" fmla="*/ 432 h 300"/>
                <a:gd name="T40" fmla="*/ 40 w 95"/>
                <a:gd name="T41" fmla="*/ 474 h 300"/>
                <a:gd name="T42" fmla="*/ 78 w 95"/>
                <a:gd name="T43" fmla="*/ 474 h 300"/>
                <a:gd name="T44" fmla="*/ 26 w 95"/>
                <a:gd name="T45" fmla="*/ 513 h 300"/>
                <a:gd name="T46" fmla="*/ 92 w 95"/>
                <a:gd name="T47" fmla="*/ 519 h 300"/>
                <a:gd name="T48" fmla="*/ 50 w 95"/>
                <a:gd name="T49" fmla="*/ 553 h 300"/>
                <a:gd name="T50" fmla="*/ 97 w 95"/>
                <a:gd name="T51" fmla="*/ 559 h 300"/>
                <a:gd name="T52" fmla="*/ 68 w 95"/>
                <a:gd name="T53" fmla="*/ 589 h 300"/>
                <a:gd name="T54" fmla="*/ 115 w 95"/>
                <a:gd name="T55" fmla="*/ 595 h 300"/>
                <a:gd name="T56" fmla="*/ 95 w 95"/>
                <a:gd name="T57" fmla="*/ 621 h 300"/>
                <a:gd name="T58" fmla="*/ 133 w 95"/>
                <a:gd name="T59" fmla="*/ 629 h 300"/>
                <a:gd name="T60" fmla="*/ 123 w 95"/>
                <a:gd name="T61" fmla="*/ 638 h 3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5" h="300">
                  <a:moveTo>
                    <a:pt x="0" y="0"/>
                  </a:moveTo>
                  <a:cubicBezTo>
                    <a:pt x="2" y="3"/>
                    <a:pt x="16" y="8"/>
                    <a:pt x="21" y="9"/>
                  </a:cubicBezTo>
                  <a:cubicBezTo>
                    <a:pt x="15" y="14"/>
                    <a:pt x="9" y="17"/>
                    <a:pt x="2" y="21"/>
                  </a:cubicBezTo>
                  <a:cubicBezTo>
                    <a:pt x="17" y="26"/>
                    <a:pt x="35" y="20"/>
                    <a:pt x="51" y="25"/>
                  </a:cubicBezTo>
                  <a:cubicBezTo>
                    <a:pt x="41" y="32"/>
                    <a:pt x="29" y="34"/>
                    <a:pt x="19" y="40"/>
                  </a:cubicBezTo>
                  <a:cubicBezTo>
                    <a:pt x="26" y="46"/>
                    <a:pt x="43" y="41"/>
                    <a:pt x="51" y="48"/>
                  </a:cubicBezTo>
                  <a:cubicBezTo>
                    <a:pt x="47" y="55"/>
                    <a:pt x="37" y="57"/>
                    <a:pt x="32" y="63"/>
                  </a:cubicBezTo>
                  <a:cubicBezTo>
                    <a:pt x="41" y="67"/>
                    <a:pt x="56" y="67"/>
                    <a:pt x="67" y="68"/>
                  </a:cubicBezTo>
                  <a:cubicBezTo>
                    <a:pt x="60" y="75"/>
                    <a:pt x="46" y="76"/>
                    <a:pt x="41" y="84"/>
                  </a:cubicBezTo>
                  <a:cubicBezTo>
                    <a:pt x="53" y="89"/>
                    <a:pt x="67" y="84"/>
                    <a:pt x="78" y="92"/>
                  </a:cubicBezTo>
                  <a:cubicBezTo>
                    <a:pt x="73" y="99"/>
                    <a:pt x="62" y="100"/>
                    <a:pt x="58" y="106"/>
                  </a:cubicBezTo>
                  <a:cubicBezTo>
                    <a:pt x="70" y="110"/>
                    <a:pt x="84" y="109"/>
                    <a:pt x="95" y="117"/>
                  </a:cubicBezTo>
                  <a:cubicBezTo>
                    <a:pt x="91" y="120"/>
                    <a:pt x="69" y="121"/>
                    <a:pt x="70" y="128"/>
                  </a:cubicBezTo>
                  <a:cubicBezTo>
                    <a:pt x="71" y="136"/>
                    <a:pt x="90" y="133"/>
                    <a:pt x="76" y="144"/>
                  </a:cubicBezTo>
                  <a:cubicBezTo>
                    <a:pt x="74" y="146"/>
                    <a:pt x="64" y="147"/>
                    <a:pt x="64" y="150"/>
                  </a:cubicBezTo>
                  <a:cubicBezTo>
                    <a:pt x="63" y="156"/>
                    <a:pt x="71" y="155"/>
                    <a:pt x="74" y="158"/>
                  </a:cubicBezTo>
                  <a:cubicBezTo>
                    <a:pt x="81" y="167"/>
                    <a:pt x="61" y="168"/>
                    <a:pt x="56" y="176"/>
                  </a:cubicBezTo>
                  <a:cubicBezTo>
                    <a:pt x="64" y="177"/>
                    <a:pt x="73" y="174"/>
                    <a:pt x="81" y="177"/>
                  </a:cubicBezTo>
                  <a:cubicBezTo>
                    <a:pt x="69" y="187"/>
                    <a:pt x="48" y="189"/>
                    <a:pt x="39" y="200"/>
                  </a:cubicBezTo>
                  <a:cubicBezTo>
                    <a:pt x="46" y="200"/>
                    <a:pt x="54" y="200"/>
                    <a:pt x="60" y="203"/>
                  </a:cubicBezTo>
                  <a:cubicBezTo>
                    <a:pt x="57" y="213"/>
                    <a:pt x="29" y="220"/>
                    <a:pt x="20" y="223"/>
                  </a:cubicBezTo>
                  <a:cubicBezTo>
                    <a:pt x="26" y="223"/>
                    <a:pt x="34" y="220"/>
                    <a:pt x="39" y="223"/>
                  </a:cubicBezTo>
                  <a:cubicBezTo>
                    <a:pt x="38" y="233"/>
                    <a:pt x="18" y="231"/>
                    <a:pt x="13" y="241"/>
                  </a:cubicBezTo>
                  <a:cubicBezTo>
                    <a:pt x="24" y="244"/>
                    <a:pt x="38" y="236"/>
                    <a:pt x="46" y="244"/>
                  </a:cubicBezTo>
                  <a:cubicBezTo>
                    <a:pt x="40" y="250"/>
                    <a:pt x="29" y="252"/>
                    <a:pt x="25" y="260"/>
                  </a:cubicBezTo>
                  <a:cubicBezTo>
                    <a:pt x="33" y="261"/>
                    <a:pt x="41" y="257"/>
                    <a:pt x="49" y="263"/>
                  </a:cubicBezTo>
                  <a:cubicBezTo>
                    <a:pt x="45" y="268"/>
                    <a:pt x="34" y="270"/>
                    <a:pt x="34" y="277"/>
                  </a:cubicBezTo>
                  <a:cubicBezTo>
                    <a:pt x="41" y="278"/>
                    <a:pt x="52" y="276"/>
                    <a:pt x="58" y="280"/>
                  </a:cubicBezTo>
                  <a:cubicBezTo>
                    <a:pt x="55" y="284"/>
                    <a:pt x="50" y="288"/>
                    <a:pt x="48" y="292"/>
                  </a:cubicBezTo>
                  <a:cubicBezTo>
                    <a:pt x="54" y="295"/>
                    <a:pt x="62" y="292"/>
                    <a:pt x="67" y="296"/>
                  </a:cubicBezTo>
                  <a:cubicBezTo>
                    <a:pt x="67" y="298"/>
                    <a:pt x="65" y="300"/>
                    <a:pt x="62" y="30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7" name="Freeform 24"/>
            <p:cNvSpPr>
              <a:spLocks/>
            </p:cNvSpPr>
            <p:nvPr/>
          </p:nvSpPr>
          <p:spPr bwMode="auto">
            <a:xfrm>
              <a:off x="3533" y="1977"/>
              <a:ext cx="187" cy="636"/>
            </a:xfrm>
            <a:custGeom>
              <a:avLst/>
              <a:gdLst>
                <a:gd name="T0" fmla="*/ 0 w 94"/>
                <a:gd name="T1" fmla="*/ 0 h 299"/>
                <a:gd name="T2" fmla="*/ 40 w 94"/>
                <a:gd name="T3" fmla="*/ 19 h 299"/>
                <a:gd name="T4" fmla="*/ 4 w 94"/>
                <a:gd name="T5" fmla="*/ 45 h 299"/>
                <a:gd name="T6" fmla="*/ 99 w 94"/>
                <a:gd name="T7" fmla="*/ 53 h 299"/>
                <a:gd name="T8" fmla="*/ 38 w 94"/>
                <a:gd name="T9" fmla="*/ 85 h 299"/>
                <a:gd name="T10" fmla="*/ 99 w 94"/>
                <a:gd name="T11" fmla="*/ 102 h 299"/>
                <a:gd name="T12" fmla="*/ 62 w 94"/>
                <a:gd name="T13" fmla="*/ 134 h 299"/>
                <a:gd name="T14" fmla="*/ 131 w 94"/>
                <a:gd name="T15" fmla="*/ 145 h 299"/>
                <a:gd name="T16" fmla="*/ 82 w 94"/>
                <a:gd name="T17" fmla="*/ 179 h 299"/>
                <a:gd name="T18" fmla="*/ 153 w 94"/>
                <a:gd name="T19" fmla="*/ 196 h 299"/>
                <a:gd name="T20" fmla="*/ 113 w 94"/>
                <a:gd name="T21" fmla="*/ 225 h 299"/>
                <a:gd name="T22" fmla="*/ 187 w 94"/>
                <a:gd name="T23" fmla="*/ 249 h 299"/>
                <a:gd name="T24" fmla="*/ 137 w 94"/>
                <a:gd name="T25" fmla="*/ 272 h 299"/>
                <a:gd name="T26" fmla="*/ 151 w 94"/>
                <a:gd name="T27" fmla="*/ 306 h 299"/>
                <a:gd name="T28" fmla="*/ 125 w 94"/>
                <a:gd name="T29" fmla="*/ 319 h 299"/>
                <a:gd name="T30" fmla="*/ 145 w 94"/>
                <a:gd name="T31" fmla="*/ 336 h 299"/>
                <a:gd name="T32" fmla="*/ 111 w 94"/>
                <a:gd name="T33" fmla="*/ 374 h 299"/>
                <a:gd name="T34" fmla="*/ 159 w 94"/>
                <a:gd name="T35" fmla="*/ 376 h 299"/>
                <a:gd name="T36" fmla="*/ 76 w 94"/>
                <a:gd name="T37" fmla="*/ 425 h 299"/>
                <a:gd name="T38" fmla="*/ 119 w 94"/>
                <a:gd name="T39" fmla="*/ 432 h 299"/>
                <a:gd name="T40" fmla="*/ 40 w 94"/>
                <a:gd name="T41" fmla="*/ 474 h 299"/>
                <a:gd name="T42" fmla="*/ 78 w 94"/>
                <a:gd name="T43" fmla="*/ 474 h 299"/>
                <a:gd name="T44" fmla="*/ 26 w 94"/>
                <a:gd name="T45" fmla="*/ 513 h 299"/>
                <a:gd name="T46" fmla="*/ 92 w 94"/>
                <a:gd name="T47" fmla="*/ 519 h 299"/>
                <a:gd name="T48" fmla="*/ 48 w 94"/>
                <a:gd name="T49" fmla="*/ 553 h 299"/>
                <a:gd name="T50" fmla="*/ 97 w 94"/>
                <a:gd name="T51" fmla="*/ 559 h 299"/>
                <a:gd name="T52" fmla="*/ 66 w 94"/>
                <a:gd name="T53" fmla="*/ 589 h 299"/>
                <a:gd name="T54" fmla="*/ 113 w 94"/>
                <a:gd name="T55" fmla="*/ 596 h 299"/>
                <a:gd name="T56" fmla="*/ 95 w 94"/>
                <a:gd name="T57" fmla="*/ 621 h 299"/>
                <a:gd name="T58" fmla="*/ 131 w 94"/>
                <a:gd name="T59" fmla="*/ 623 h 299"/>
                <a:gd name="T60" fmla="*/ 117 w 94"/>
                <a:gd name="T61" fmla="*/ 636 h 2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4" h="299">
                  <a:moveTo>
                    <a:pt x="0" y="0"/>
                  </a:moveTo>
                  <a:cubicBezTo>
                    <a:pt x="1" y="3"/>
                    <a:pt x="15" y="8"/>
                    <a:pt x="20" y="9"/>
                  </a:cubicBezTo>
                  <a:cubicBezTo>
                    <a:pt x="15" y="14"/>
                    <a:pt x="8" y="17"/>
                    <a:pt x="2" y="21"/>
                  </a:cubicBezTo>
                  <a:cubicBezTo>
                    <a:pt x="17" y="26"/>
                    <a:pt x="35" y="20"/>
                    <a:pt x="50" y="25"/>
                  </a:cubicBezTo>
                  <a:cubicBezTo>
                    <a:pt x="41" y="32"/>
                    <a:pt x="29" y="34"/>
                    <a:pt x="19" y="40"/>
                  </a:cubicBezTo>
                  <a:cubicBezTo>
                    <a:pt x="26" y="46"/>
                    <a:pt x="43" y="41"/>
                    <a:pt x="50" y="48"/>
                  </a:cubicBezTo>
                  <a:cubicBezTo>
                    <a:pt x="46" y="55"/>
                    <a:pt x="36" y="57"/>
                    <a:pt x="31" y="63"/>
                  </a:cubicBezTo>
                  <a:cubicBezTo>
                    <a:pt x="41" y="67"/>
                    <a:pt x="56" y="67"/>
                    <a:pt x="66" y="68"/>
                  </a:cubicBezTo>
                  <a:cubicBezTo>
                    <a:pt x="60" y="75"/>
                    <a:pt x="45" y="76"/>
                    <a:pt x="41" y="84"/>
                  </a:cubicBezTo>
                  <a:cubicBezTo>
                    <a:pt x="52" y="89"/>
                    <a:pt x="67" y="84"/>
                    <a:pt x="77" y="92"/>
                  </a:cubicBezTo>
                  <a:cubicBezTo>
                    <a:pt x="73" y="99"/>
                    <a:pt x="61" y="100"/>
                    <a:pt x="57" y="106"/>
                  </a:cubicBezTo>
                  <a:cubicBezTo>
                    <a:pt x="69" y="110"/>
                    <a:pt x="83" y="109"/>
                    <a:pt x="94" y="117"/>
                  </a:cubicBezTo>
                  <a:cubicBezTo>
                    <a:pt x="91" y="120"/>
                    <a:pt x="69" y="121"/>
                    <a:pt x="69" y="128"/>
                  </a:cubicBezTo>
                  <a:cubicBezTo>
                    <a:pt x="70" y="136"/>
                    <a:pt x="90" y="133"/>
                    <a:pt x="76" y="144"/>
                  </a:cubicBezTo>
                  <a:cubicBezTo>
                    <a:pt x="73" y="146"/>
                    <a:pt x="64" y="147"/>
                    <a:pt x="63" y="150"/>
                  </a:cubicBezTo>
                  <a:cubicBezTo>
                    <a:pt x="62" y="156"/>
                    <a:pt x="71" y="155"/>
                    <a:pt x="73" y="158"/>
                  </a:cubicBezTo>
                  <a:cubicBezTo>
                    <a:pt x="80" y="167"/>
                    <a:pt x="61" y="168"/>
                    <a:pt x="56" y="176"/>
                  </a:cubicBezTo>
                  <a:cubicBezTo>
                    <a:pt x="63" y="177"/>
                    <a:pt x="73" y="174"/>
                    <a:pt x="80" y="177"/>
                  </a:cubicBezTo>
                  <a:cubicBezTo>
                    <a:pt x="69" y="187"/>
                    <a:pt x="47" y="189"/>
                    <a:pt x="38" y="200"/>
                  </a:cubicBezTo>
                  <a:cubicBezTo>
                    <a:pt x="45" y="200"/>
                    <a:pt x="53" y="200"/>
                    <a:pt x="60" y="203"/>
                  </a:cubicBezTo>
                  <a:cubicBezTo>
                    <a:pt x="56" y="213"/>
                    <a:pt x="28" y="220"/>
                    <a:pt x="20" y="223"/>
                  </a:cubicBezTo>
                  <a:cubicBezTo>
                    <a:pt x="26" y="223"/>
                    <a:pt x="33" y="220"/>
                    <a:pt x="39" y="223"/>
                  </a:cubicBezTo>
                  <a:cubicBezTo>
                    <a:pt x="37" y="233"/>
                    <a:pt x="17" y="231"/>
                    <a:pt x="13" y="241"/>
                  </a:cubicBezTo>
                  <a:cubicBezTo>
                    <a:pt x="23" y="244"/>
                    <a:pt x="37" y="236"/>
                    <a:pt x="46" y="244"/>
                  </a:cubicBezTo>
                  <a:cubicBezTo>
                    <a:pt x="39" y="250"/>
                    <a:pt x="28" y="252"/>
                    <a:pt x="24" y="260"/>
                  </a:cubicBezTo>
                  <a:cubicBezTo>
                    <a:pt x="33" y="261"/>
                    <a:pt x="41" y="257"/>
                    <a:pt x="49" y="263"/>
                  </a:cubicBezTo>
                  <a:cubicBezTo>
                    <a:pt x="44" y="268"/>
                    <a:pt x="34" y="270"/>
                    <a:pt x="33" y="277"/>
                  </a:cubicBezTo>
                  <a:cubicBezTo>
                    <a:pt x="41" y="278"/>
                    <a:pt x="51" y="276"/>
                    <a:pt x="57" y="280"/>
                  </a:cubicBezTo>
                  <a:cubicBezTo>
                    <a:pt x="54" y="284"/>
                    <a:pt x="49" y="288"/>
                    <a:pt x="48" y="292"/>
                  </a:cubicBezTo>
                  <a:cubicBezTo>
                    <a:pt x="54" y="295"/>
                    <a:pt x="60" y="289"/>
                    <a:pt x="66" y="293"/>
                  </a:cubicBezTo>
                  <a:cubicBezTo>
                    <a:pt x="65" y="295"/>
                    <a:pt x="62" y="299"/>
                    <a:pt x="59" y="29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8" name="Freeform 25"/>
            <p:cNvSpPr>
              <a:spLocks/>
            </p:cNvSpPr>
            <p:nvPr/>
          </p:nvSpPr>
          <p:spPr bwMode="auto">
            <a:xfrm>
              <a:off x="3467" y="2630"/>
              <a:ext cx="189" cy="404"/>
            </a:xfrm>
            <a:custGeom>
              <a:avLst/>
              <a:gdLst>
                <a:gd name="T0" fmla="*/ 0 w 95"/>
                <a:gd name="T1" fmla="*/ 0 h 190"/>
                <a:gd name="T2" fmla="*/ 70 w 95"/>
                <a:gd name="T3" fmla="*/ 23 h 190"/>
                <a:gd name="T4" fmla="*/ 10 w 95"/>
                <a:gd name="T5" fmla="*/ 45 h 190"/>
                <a:gd name="T6" fmla="*/ 88 w 95"/>
                <a:gd name="T7" fmla="*/ 47 h 190"/>
                <a:gd name="T8" fmla="*/ 46 w 95"/>
                <a:gd name="T9" fmla="*/ 77 h 190"/>
                <a:gd name="T10" fmla="*/ 137 w 95"/>
                <a:gd name="T11" fmla="*/ 81 h 190"/>
                <a:gd name="T12" fmla="*/ 97 w 95"/>
                <a:gd name="T13" fmla="*/ 115 h 190"/>
                <a:gd name="T14" fmla="*/ 125 w 95"/>
                <a:gd name="T15" fmla="*/ 123 h 190"/>
                <a:gd name="T16" fmla="*/ 113 w 95"/>
                <a:gd name="T17" fmla="*/ 142 h 190"/>
                <a:gd name="T18" fmla="*/ 131 w 95"/>
                <a:gd name="T19" fmla="*/ 147 h 190"/>
                <a:gd name="T20" fmla="*/ 113 w 95"/>
                <a:gd name="T21" fmla="*/ 170 h 190"/>
                <a:gd name="T22" fmla="*/ 175 w 95"/>
                <a:gd name="T23" fmla="*/ 172 h 190"/>
                <a:gd name="T24" fmla="*/ 113 w 95"/>
                <a:gd name="T25" fmla="*/ 217 h 190"/>
                <a:gd name="T26" fmla="*/ 183 w 95"/>
                <a:gd name="T27" fmla="*/ 221 h 190"/>
                <a:gd name="T28" fmla="*/ 135 w 95"/>
                <a:gd name="T29" fmla="*/ 262 h 190"/>
                <a:gd name="T30" fmla="*/ 187 w 95"/>
                <a:gd name="T31" fmla="*/ 272 h 190"/>
                <a:gd name="T32" fmla="*/ 133 w 95"/>
                <a:gd name="T33" fmla="*/ 308 h 190"/>
                <a:gd name="T34" fmla="*/ 187 w 95"/>
                <a:gd name="T35" fmla="*/ 319 h 190"/>
                <a:gd name="T36" fmla="*/ 139 w 95"/>
                <a:gd name="T37" fmla="*/ 361 h 190"/>
                <a:gd name="T38" fmla="*/ 189 w 95"/>
                <a:gd name="T39" fmla="*/ 370 h 190"/>
                <a:gd name="T40" fmla="*/ 157 w 95"/>
                <a:gd name="T41" fmla="*/ 389 h 190"/>
                <a:gd name="T42" fmla="*/ 175 w 95"/>
                <a:gd name="T43" fmla="*/ 385 h 190"/>
                <a:gd name="T44" fmla="*/ 159 w 95"/>
                <a:gd name="T45" fmla="*/ 395 h 190"/>
                <a:gd name="T46" fmla="*/ 147 w 95"/>
                <a:gd name="T47" fmla="*/ 404 h 1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" h="190">
                  <a:moveTo>
                    <a:pt x="0" y="0"/>
                  </a:moveTo>
                  <a:cubicBezTo>
                    <a:pt x="12" y="1"/>
                    <a:pt x="25" y="7"/>
                    <a:pt x="35" y="11"/>
                  </a:cubicBezTo>
                  <a:cubicBezTo>
                    <a:pt x="29" y="18"/>
                    <a:pt x="13" y="18"/>
                    <a:pt x="5" y="21"/>
                  </a:cubicBezTo>
                  <a:cubicBezTo>
                    <a:pt x="18" y="21"/>
                    <a:pt x="31" y="20"/>
                    <a:pt x="44" y="22"/>
                  </a:cubicBezTo>
                  <a:cubicBezTo>
                    <a:pt x="38" y="26"/>
                    <a:pt x="29" y="31"/>
                    <a:pt x="23" y="36"/>
                  </a:cubicBezTo>
                  <a:cubicBezTo>
                    <a:pt x="38" y="37"/>
                    <a:pt x="54" y="38"/>
                    <a:pt x="69" y="38"/>
                  </a:cubicBezTo>
                  <a:cubicBezTo>
                    <a:pt x="66" y="45"/>
                    <a:pt x="54" y="50"/>
                    <a:pt x="49" y="54"/>
                  </a:cubicBezTo>
                  <a:cubicBezTo>
                    <a:pt x="54" y="54"/>
                    <a:pt x="59" y="56"/>
                    <a:pt x="63" y="58"/>
                  </a:cubicBezTo>
                  <a:cubicBezTo>
                    <a:pt x="62" y="62"/>
                    <a:pt x="58" y="63"/>
                    <a:pt x="57" y="67"/>
                  </a:cubicBezTo>
                  <a:cubicBezTo>
                    <a:pt x="61" y="66"/>
                    <a:pt x="64" y="67"/>
                    <a:pt x="66" y="69"/>
                  </a:cubicBezTo>
                  <a:cubicBezTo>
                    <a:pt x="63" y="72"/>
                    <a:pt x="59" y="76"/>
                    <a:pt x="57" y="80"/>
                  </a:cubicBezTo>
                  <a:cubicBezTo>
                    <a:pt x="67" y="80"/>
                    <a:pt x="78" y="81"/>
                    <a:pt x="88" y="81"/>
                  </a:cubicBezTo>
                  <a:cubicBezTo>
                    <a:pt x="86" y="89"/>
                    <a:pt x="64" y="97"/>
                    <a:pt x="57" y="102"/>
                  </a:cubicBezTo>
                  <a:cubicBezTo>
                    <a:pt x="69" y="102"/>
                    <a:pt x="80" y="104"/>
                    <a:pt x="92" y="104"/>
                  </a:cubicBezTo>
                  <a:cubicBezTo>
                    <a:pt x="85" y="111"/>
                    <a:pt x="74" y="115"/>
                    <a:pt x="68" y="123"/>
                  </a:cubicBezTo>
                  <a:cubicBezTo>
                    <a:pt x="75" y="126"/>
                    <a:pt x="89" y="122"/>
                    <a:pt x="94" y="128"/>
                  </a:cubicBezTo>
                  <a:cubicBezTo>
                    <a:pt x="87" y="136"/>
                    <a:pt x="75" y="139"/>
                    <a:pt x="67" y="145"/>
                  </a:cubicBezTo>
                  <a:cubicBezTo>
                    <a:pt x="75" y="145"/>
                    <a:pt x="87" y="146"/>
                    <a:pt x="94" y="150"/>
                  </a:cubicBezTo>
                  <a:cubicBezTo>
                    <a:pt x="88" y="155"/>
                    <a:pt x="69" y="163"/>
                    <a:pt x="70" y="170"/>
                  </a:cubicBezTo>
                  <a:cubicBezTo>
                    <a:pt x="77" y="170"/>
                    <a:pt x="88" y="170"/>
                    <a:pt x="95" y="174"/>
                  </a:cubicBezTo>
                  <a:cubicBezTo>
                    <a:pt x="91" y="178"/>
                    <a:pt x="84" y="181"/>
                    <a:pt x="79" y="183"/>
                  </a:cubicBezTo>
                  <a:cubicBezTo>
                    <a:pt x="82" y="183"/>
                    <a:pt x="86" y="182"/>
                    <a:pt x="88" y="181"/>
                  </a:cubicBezTo>
                  <a:cubicBezTo>
                    <a:pt x="86" y="183"/>
                    <a:pt x="83" y="185"/>
                    <a:pt x="80" y="186"/>
                  </a:cubicBezTo>
                  <a:cubicBezTo>
                    <a:pt x="77" y="188"/>
                    <a:pt x="72" y="189"/>
                    <a:pt x="74" y="19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39" name="Freeform 26"/>
            <p:cNvSpPr>
              <a:spLocks/>
            </p:cNvSpPr>
            <p:nvPr/>
          </p:nvSpPr>
          <p:spPr bwMode="auto">
            <a:xfrm>
              <a:off x="3477" y="2628"/>
              <a:ext cx="187" cy="400"/>
            </a:xfrm>
            <a:custGeom>
              <a:avLst/>
              <a:gdLst>
                <a:gd name="T0" fmla="*/ 0 w 94"/>
                <a:gd name="T1" fmla="*/ 0 h 188"/>
                <a:gd name="T2" fmla="*/ 68 w 94"/>
                <a:gd name="T3" fmla="*/ 21 h 188"/>
                <a:gd name="T4" fmla="*/ 8 w 94"/>
                <a:gd name="T5" fmla="*/ 43 h 188"/>
                <a:gd name="T6" fmla="*/ 86 w 94"/>
                <a:gd name="T7" fmla="*/ 43 h 188"/>
                <a:gd name="T8" fmla="*/ 44 w 94"/>
                <a:gd name="T9" fmla="*/ 74 h 188"/>
                <a:gd name="T10" fmla="*/ 135 w 94"/>
                <a:gd name="T11" fmla="*/ 79 h 188"/>
                <a:gd name="T12" fmla="*/ 95 w 94"/>
                <a:gd name="T13" fmla="*/ 113 h 188"/>
                <a:gd name="T14" fmla="*/ 123 w 94"/>
                <a:gd name="T15" fmla="*/ 121 h 188"/>
                <a:gd name="T16" fmla="*/ 111 w 94"/>
                <a:gd name="T17" fmla="*/ 138 h 188"/>
                <a:gd name="T18" fmla="*/ 129 w 94"/>
                <a:gd name="T19" fmla="*/ 145 h 188"/>
                <a:gd name="T20" fmla="*/ 111 w 94"/>
                <a:gd name="T21" fmla="*/ 166 h 188"/>
                <a:gd name="T22" fmla="*/ 173 w 94"/>
                <a:gd name="T23" fmla="*/ 168 h 188"/>
                <a:gd name="T24" fmla="*/ 111 w 94"/>
                <a:gd name="T25" fmla="*/ 213 h 188"/>
                <a:gd name="T26" fmla="*/ 181 w 94"/>
                <a:gd name="T27" fmla="*/ 217 h 188"/>
                <a:gd name="T28" fmla="*/ 133 w 94"/>
                <a:gd name="T29" fmla="*/ 260 h 188"/>
                <a:gd name="T30" fmla="*/ 185 w 94"/>
                <a:gd name="T31" fmla="*/ 268 h 188"/>
                <a:gd name="T32" fmla="*/ 131 w 94"/>
                <a:gd name="T33" fmla="*/ 306 h 188"/>
                <a:gd name="T34" fmla="*/ 185 w 94"/>
                <a:gd name="T35" fmla="*/ 315 h 188"/>
                <a:gd name="T36" fmla="*/ 137 w 94"/>
                <a:gd name="T37" fmla="*/ 357 h 188"/>
                <a:gd name="T38" fmla="*/ 187 w 94"/>
                <a:gd name="T39" fmla="*/ 366 h 188"/>
                <a:gd name="T40" fmla="*/ 155 w 94"/>
                <a:gd name="T41" fmla="*/ 385 h 188"/>
                <a:gd name="T42" fmla="*/ 173 w 94"/>
                <a:gd name="T43" fmla="*/ 383 h 188"/>
                <a:gd name="T44" fmla="*/ 157 w 94"/>
                <a:gd name="T45" fmla="*/ 394 h 188"/>
                <a:gd name="T46" fmla="*/ 145 w 94"/>
                <a:gd name="T47" fmla="*/ 400 h 1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4" h="188">
                  <a:moveTo>
                    <a:pt x="0" y="0"/>
                  </a:moveTo>
                  <a:cubicBezTo>
                    <a:pt x="11" y="2"/>
                    <a:pt x="24" y="6"/>
                    <a:pt x="34" y="10"/>
                  </a:cubicBezTo>
                  <a:cubicBezTo>
                    <a:pt x="28" y="16"/>
                    <a:pt x="13" y="17"/>
                    <a:pt x="4" y="20"/>
                  </a:cubicBezTo>
                  <a:cubicBezTo>
                    <a:pt x="17" y="20"/>
                    <a:pt x="30" y="19"/>
                    <a:pt x="43" y="20"/>
                  </a:cubicBezTo>
                  <a:cubicBezTo>
                    <a:pt x="37" y="25"/>
                    <a:pt x="28" y="29"/>
                    <a:pt x="22" y="35"/>
                  </a:cubicBezTo>
                  <a:cubicBezTo>
                    <a:pt x="37" y="36"/>
                    <a:pt x="53" y="37"/>
                    <a:pt x="68" y="37"/>
                  </a:cubicBezTo>
                  <a:cubicBezTo>
                    <a:pt x="65" y="43"/>
                    <a:pt x="54" y="49"/>
                    <a:pt x="48" y="53"/>
                  </a:cubicBezTo>
                  <a:cubicBezTo>
                    <a:pt x="53" y="53"/>
                    <a:pt x="58" y="54"/>
                    <a:pt x="62" y="57"/>
                  </a:cubicBezTo>
                  <a:cubicBezTo>
                    <a:pt x="61" y="60"/>
                    <a:pt x="57" y="62"/>
                    <a:pt x="56" y="65"/>
                  </a:cubicBezTo>
                  <a:cubicBezTo>
                    <a:pt x="60" y="65"/>
                    <a:pt x="63" y="65"/>
                    <a:pt x="65" y="68"/>
                  </a:cubicBezTo>
                  <a:cubicBezTo>
                    <a:pt x="62" y="71"/>
                    <a:pt x="59" y="75"/>
                    <a:pt x="56" y="78"/>
                  </a:cubicBezTo>
                  <a:cubicBezTo>
                    <a:pt x="66" y="79"/>
                    <a:pt x="77" y="79"/>
                    <a:pt x="87" y="79"/>
                  </a:cubicBezTo>
                  <a:cubicBezTo>
                    <a:pt x="85" y="87"/>
                    <a:pt x="63" y="95"/>
                    <a:pt x="56" y="100"/>
                  </a:cubicBezTo>
                  <a:cubicBezTo>
                    <a:pt x="68" y="100"/>
                    <a:pt x="79" y="102"/>
                    <a:pt x="91" y="102"/>
                  </a:cubicBezTo>
                  <a:cubicBezTo>
                    <a:pt x="84" y="109"/>
                    <a:pt x="74" y="114"/>
                    <a:pt x="67" y="122"/>
                  </a:cubicBezTo>
                  <a:cubicBezTo>
                    <a:pt x="74" y="125"/>
                    <a:pt x="88" y="120"/>
                    <a:pt x="93" y="126"/>
                  </a:cubicBezTo>
                  <a:cubicBezTo>
                    <a:pt x="87" y="134"/>
                    <a:pt x="74" y="137"/>
                    <a:pt x="66" y="144"/>
                  </a:cubicBezTo>
                  <a:cubicBezTo>
                    <a:pt x="74" y="144"/>
                    <a:pt x="86" y="144"/>
                    <a:pt x="93" y="148"/>
                  </a:cubicBezTo>
                  <a:cubicBezTo>
                    <a:pt x="88" y="153"/>
                    <a:pt x="68" y="162"/>
                    <a:pt x="69" y="168"/>
                  </a:cubicBezTo>
                  <a:cubicBezTo>
                    <a:pt x="77" y="168"/>
                    <a:pt x="87" y="169"/>
                    <a:pt x="94" y="172"/>
                  </a:cubicBezTo>
                  <a:cubicBezTo>
                    <a:pt x="90" y="176"/>
                    <a:pt x="84" y="180"/>
                    <a:pt x="78" y="181"/>
                  </a:cubicBezTo>
                  <a:cubicBezTo>
                    <a:pt x="82" y="182"/>
                    <a:pt x="85" y="181"/>
                    <a:pt x="87" y="180"/>
                  </a:cubicBezTo>
                  <a:cubicBezTo>
                    <a:pt x="85" y="182"/>
                    <a:pt x="82" y="183"/>
                    <a:pt x="79" y="185"/>
                  </a:cubicBezTo>
                  <a:cubicBezTo>
                    <a:pt x="76" y="186"/>
                    <a:pt x="71" y="187"/>
                    <a:pt x="73" y="18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0" name="Freeform 27"/>
            <p:cNvSpPr>
              <a:spLocks/>
            </p:cNvSpPr>
            <p:nvPr/>
          </p:nvSpPr>
          <p:spPr bwMode="auto">
            <a:xfrm>
              <a:off x="4213" y="2551"/>
              <a:ext cx="209" cy="434"/>
            </a:xfrm>
            <a:custGeom>
              <a:avLst/>
              <a:gdLst>
                <a:gd name="T0" fmla="*/ 0 w 105"/>
                <a:gd name="T1" fmla="*/ 4 h 204"/>
                <a:gd name="T2" fmla="*/ 44 w 105"/>
                <a:gd name="T3" fmla="*/ 2 h 204"/>
                <a:gd name="T4" fmla="*/ 0 w 105"/>
                <a:gd name="T5" fmla="*/ 23 h 204"/>
                <a:gd name="T6" fmla="*/ 96 w 105"/>
                <a:gd name="T7" fmla="*/ 23 h 204"/>
                <a:gd name="T8" fmla="*/ 26 w 105"/>
                <a:gd name="T9" fmla="*/ 66 h 204"/>
                <a:gd name="T10" fmla="*/ 90 w 105"/>
                <a:gd name="T11" fmla="*/ 68 h 204"/>
                <a:gd name="T12" fmla="*/ 58 w 105"/>
                <a:gd name="T13" fmla="*/ 91 h 204"/>
                <a:gd name="T14" fmla="*/ 107 w 105"/>
                <a:gd name="T15" fmla="*/ 96 h 204"/>
                <a:gd name="T16" fmla="*/ 68 w 105"/>
                <a:gd name="T17" fmla="*/ 132 h 204"/>
                <a:gd name="T18" fmla="*/ 155 w 105"/>
                <a:gd name="T19" fmla="*/ 128 h 204"/>
                <a:gd name="T20" fmla="*/ 80 w 105"/>
                <a:gd name="T21" fmla="*/ 179 h 204"/>
                <a:gd name="T22" fmla="*/ 177 w 105"/>
                <a:gd name="T23" fmla="*/ 185 h 204"/>
                <a:gd name="T24" fmla="*/ 131 w 105"/>
                <a:gd name="T25" fmla="*/ 234 h 204"/>
                <a:gd name="T26" fmla="*/ 195 w 105"/>
                <a:gd name="T27" fmla="*/ 245 h 204"/>
                <a:gd name="T28" fmla="*/ 165 w 105"/>
                <a:gd name="T29" fmla="*/ 260 h 204"/>
                <a:gd name="T30" fmla="*/ 139 w 105"/>
                <a:gd name="T31" fmla="*/ 285 h 204"/>
                <a:gd name="T32" fmla="*/ 187 w 105"/>
                <a:gd name="T33" fmla="*/ 294 h 204"/>
                <a:gd name="T34" fmla="*/ 149 w 105"/>
                <a:gd name="T35" fmla="*/ 319 h 204"/>
                <a:gd name="T36" fmla="*/ 209 w 105"/>
                <a:gd name="T37" fmla="*/ 336 h 204"/>
                <a:gd name="T38" fmla="*/ 153 w 105"/>
                <a:gd name="T39" fmla="*/ 372 h 204"/>
                <a:gd name="T40" fmla="*/ 195 w 105"/>
                <a:gd name="T41" fmla="*/ 381 h 204"/>
                <a:gd name="T42" fmla="*/ 153 w 105"/>
                <a:gd name="T43" fmla="*/ 406 h 204"/>
                <a:gd name="T44" fmla="*/ 175 w 105"/>
                <a:gd name="T45" fmla="*/ 406 h 204"/>
                <a:gd name="T46" fmla="*/ 131 w 105"/>
                <a:gd name="T47" fmla="*/ 434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04">
                  <a:moveTo>
                    <a:pt x="0" y="2"/>
                  </a:moveTo>
                  <a:cubicBezTo>
                    <a:pt x="6" y="0"/>
                    <a:pt x="15" y="1"/>
                    <a:pt x="22" y="1"/>
                  </a:cubicBezTo>
                  <a:cubicBezTo>
                    <a:pt x="14" y="4"/>
                    <a:pt x="7" y="10"/>
                    <a:pt x="0" y="11"/>
                  </a:cubicBezTo>
                  <a:cubicBezTo>
                    <a:pt x="16" y="11"/>
                    <a:pt x="32" y="12"/>
                    <a:pt x="48" y="11"/>
                  </a:cubicBezTo>
                  <a:cubicBezTo>
                    <a:pt x="36" y="17"/>
                    <a:pt x="25" y="25"/>
                    <a:pt x="13" y="31"/>
                  </a:cubicBezTo>
                  <a:cubicBezTo>
                    <a:pt x="24" y="29"/>
                    <a:pt x="36" y="29"/>
                    <a:pt x="45" y="32"/>
                  </a:cubicBezTo>
                  <a:cubicBezTo>
                    <a:pt x="40" y="35"/>
                    <a:pt x="34" y="38"/>
                    <a:pt x="29" y="43"/>
                  </a:cubicBezTo>
                  <a:cubicBezTo>
                    <a:pt x="36" y="43"/>
                    <a:pt x="49" y="40"/>
                    <a:pt x="54" y="45"/>
                  </a:cubicBezTo>
                  <a:cubicBezTo>
                    <a:pt x="50" y="52"/>
                    <a:pt x="41" y="57"/>
                    <a:pt x="34" y="62"/>
                  </a:cubicBezTo>
                  <a:cubicBezTo>
                    <a:pt x="48" y="62"/>
                    <a:pt x="64" y="55"/>
                    <a:pt x="78" y="60"/>
                  </a:cubicBezTo>
                  <a:cubicBezTo>
                    <a:pt x="70" y="71"/>
                    <a:pt x="52" y="76"/>
                    <a:pt x="40" y="84"/>
                  </a:cubicBezTo>
                  <a:cubicBezTo>
                    <a:pt x="57" y="85"/>
                    <a:pt x="73" y="83"/>
                    <a:pt x="89" y="87"/>
                  </a:cubicBezTo>
                  <a:cubicBezTo>
                    <a:pt x="87" y="96"/>
                    <a:pt x="72" y="103"/>
                    <a:pt x="66" y="110"/>
                  </a:cubicBezTo>
                  <a:cubicBezTo>
                    <a:pt x="78" y="110"/>
                    <a:pt x="87" y="109"/>
                    <a:pt x="98" y="115"/>
                  </a:cubicBezTo>
                  <a:cubicBezTo>
                    <a:pt x="95" y="118"/>
                    <a:pt x="87" y="119"/>
                    <a:pt x="83" y="122"/>
                  </a:cubicBezTo>
                  <a:cubicBezTo>
                    <a:pt x="78" y="125"/>
                    <a:pt x="73" y="129"/>
                    <a:pt x="70" y="134"/>
                  </a:cubicBezTo>
                  <a:cubicBezTo>
                    <a:pt x="77" y="134"/>
                    <a:pt x="89" y="132"/>
                    <a:pt x="94" y="138"/>
                  </a:cubicBezTo>
                  <a:cubicBezTo>
                    <a:pt x="87" y="141"/>
                    <a:pt x="80" y="145"/>
                    <a:pt x="75" y="150"/>
                  </a:cubicBezTo>
                  <a:cubicBezTo>
                    <a:pt x="83" y="150"/>
                    <a:pt x="98" y="152"/>
                    <a:pt x="105" y="158"/>
                  </a:cubicBezTo>
                  <a:cubicBezTo>
                    <a:pt x="97" y="164"/>
                    <a:pt x="83" y="166"/>
                    <a:pt x="77" y="175"/>
                  </a:cubicBezTo>
                  <a:cubicBezTo>
                    <a:pt x="84" y="175"/>
                    <a:pt x="92" y="176"/>
                    <a:pt x="98" y="179"/>
                  </a:cubicBezTo>
                  <a:cubicBezTo>
                    <a:pt x="92" y="183"/>
                    <a:pt x="80" y="185"/>
                    <a:pt x="77" y="191"/>
                  </a:cubicBezTo>
                  <a:cubicBezTo>
                    <a:pt x="81" y="191"/>
                    <a:pt x="84" y="191"/>
                    <a:pt x="88" y="191"/>
                  </a:cubicBezTo>
                  <a:cubicBezTo>
                    <a:pt x="84" y="197"/>
                    <a:pt x="72" y="202"/>
                    <a:pt x="66" y="204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1" name="Freeform 28"/>
            <p:cNvSpPr>
              <a:spLocks/>
            </p:cNvSpPr>
            <p:nvPr/>
          </p:nvSpPr>
          <p:spPr bwMode="auto">
            <a:xfrm>
              <a:off x="4221" y="2545"/>
              <a:ext cx="209" cy="434"/>
            </a:xfrm>
            <a:custGeom>
              <a:avLst/>
              <a:gdLst>
                <a:gd name="T0" fmla="*/ 0 w 105"/>
                <a:gd name="T1" fmla="*/ 4 h 204"/>
                <a:gd name="T2" fmla="*/ 44 w 105"/>
                <a:gd name="T3" fmla="*/ 2 h 204"/>
                <a:gd name="T4" fmla="*/ 0 w 105"/>
                <a:gd name="T5" fmla="*/ 26 h 204"/>
                <a:gd name="T6" fmla="*/ 96 w 105"/>
                <a:gd name="T7" fmla="*/ 26 h 204"/>
                <a:gd name="T8" fmla="*/ 28 w 105"/>
                <a:gd name="T9" fmla="*/ 66 h 204"/>
                <a:gd name="T10" fmla="*/ 92 w 105"/>
                <a:gd name="T11" fmla="*/ 70 h 204"/>
                <a:gd name="T12" fmla="*/ 58 w 105"/>
                <a:gd name="T13" fmla="*/ 91 h 204"/>
                <a:gd name="T14" fmla="*/ 109 w 105"/>
                <a:gd name="T15" fmla="*/ 98 h 204"/>
                <a:gd name="T16" fmla="*/ 70 w 105"/>
                <a:gd name="T17" fmla="*/ 132 h 204"/>
                <a:gd name="T18" fmla="*/ 155 w 105"/>
                <a:gd name="T19" fmla="*/ 128 h 204"/>
                <a:gd name="T20" fmla="*/ 82 w 105"/>
                <a:gd name="T21" fmla="*/ 179 h 204"/>
                <a:gd name="T22" fmla="*/ 177 w 105"/>
                <a:gd name="T23" fmla="*/ 185 h 204"/>
                <a:gd name="T24" fmla="*/ 131 w 105"/>
                <a:gd name="T25" fmla="*/ 234 h 204"/>
                <a:gd name="T26" fmla="*/ 195 w 105"/>
                <a:gd name="T27" fmla="*/ 245 h 204"/>
                <a:gd name="T28" fmla="*/ 165 w 105"/>
                <a:gd name="T29" fmla="*/ 260 h 204"/>
                <a:gd name="T30" fmla="*/ 139 w 105"/>
                <a:gd name="T31" fmla="*/ 285 h 204"/>
                <a:gd name="T32" fmla="*/ 187 w 105"/>
                <a:gd name="T33" fmla="*/ 294 h 204"/>
                <a:gd name="T34" fmla="*/ 149 w 105"/>
                <a:gd name="T35" fmla="*/ 319 h 204"/>
                <a:gd name="T36" fmla="*/ 209 w 105"/>
                <a:gd name="T37" fmla="*/ 336 h 204"/>
                <a:gd name="T38" fmla="*/ 153 w 105"/>
                <a:gd name="T39" fmla="*/ 374 h 204"/>
                <a:gd name="T40" fmla="*/ 195 w 105"/>
                <a:gd name="T41" fmla="*/ 383 h 204"/>
                <a:gd name="T42" fmla="*/ 153 w 105"/>
                <a:gd name="T43" fmla="*/ 406 h 204"/>
                <a:gd name="T44" fmla="*/ 175 w 105"/>
                <a:gd name="T45" fmla="*/ 408 h 204"/>
                <a:gd name="T46" fmla="*/ 131 w 105"/>
                <a:gd name="T47" fmla="*/ 434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04">
                  <a:moveTo>
                    <a:pt x="0" y="2"/>
                  </a:moveTo>
                  <a:cubicBezTo>
                    <a:pt x="7" y="0"/>
                    <a:pt x="15" y="1"/>
                    <a:pt x="22" y="1"/>
                  </a:cubicBezTo>
                  <a:cubicBezTo>
                    <a:pt x="15" y="4"/>
                    <a:pt x="8" y="10"/>
                    <a:pt x="0" y="12"/>
                  </a:cubicBezTo>
                  <a:cubicBezTo>
                    <a:pt x="16" y="12"/>
                    <a:pt x="32" y="12"/>
                    <a:pt x="48" y="12"/>
                  </a:cubicBezTo>
                  <a:cubicBezTo>
                    <a:pt x="37" y="18"/>
                    <a:pt x="26" y="25"/>
                    <a:pt x="14" y="31"/>
                  </a:cubicBezTo>
                  <a:cubicBezTo>
                    <a:pt x="24" y="29"/>
                    <a:pt x="36" y="29"/>
                    <a:pt x="46" y="33"/>
                  </a:cubicBezTo>
                  <a:cubicBezTo>
                    <a:pt x="40" y="35"/>
                    <a:pt x="34" y="38"/>
                    <a:pt x="29" y="43"/>
                  </a:cubicBezTo>
                  <a:cubicBezTo>
                    <a:pt x="37" y="43"/>
                    <a:pt x="50" y="40"/>
                    <a:pt x="55" y="46"/>
                  </a:cubicBezTo>
                  <a:cubicBezTo>
                    <a:pt x="50" y="52"/>
                    <a:pt x="41" y="57"/>
                    <a:pt x="35" y="62"/>
                  </a:cubicBezTo>
                  <a:cubicBezTo>
                    <a:pt x="49" y="62"/>
                    <a:pt x="64" y="55"/>
                    <a:pt x="78" y="60"/>
                  </a:cubicBezTo>
                  <a:cubicBezTo>
                    <a:pt x="70" y="72"/>
                    <a:pt x="52" y="76"/>
                    <a:pt x="41" y="84"/>
                  </a:cubicBezTo>
                  <a:cubicBezTo>
                    <a:pt x="57" y="86"/>
                    <a:pt x="73" y="83"/>
                    <a:pt x="89" y="87"/>
                  </a:cubicBezTo>
                  <a:cubicBezTo>
                    <a:pt x="87" y="96"/>
                    <a:pt x="73" y="103"/>
                    <a:pt x="66" y="110"/>
                  </a:cubicBezTo>
                  <a:cubicBezTo>
                    <a:pt x="78" y="110"/>
                    <a:pt x="87" y="109"/>
                    <a:pt x="98" y="115"/>
                  </a:cubicBezTo>
                  <a:cubicBezTo>
                    <a:pt x="95" y="118"/>
                    <a:pt x="88" y="119"/>
                    <a:pt x="83" y="122"/>
                  </a:cubicBezTo>
                  <a:cubicBezTo>
                    <a:pt x="79" y="125"/>
                    <a:pt x="74" y="130"/>
                    <a:pt x="70" y="134"/>
                  </a:cubicBezTo>
                  <a:cubicBezTo>
                    <a:pt x="77" y="134"/>
                    <a:pt x="89" y="132"/>
                    <a:pt x="94" y="138"/>
                  </a:cubicBezTo>
                  <a:cubicBezTo>
                    <a:pt x="87" y="141"/>
                    <a:pt x="80" y="145"/>
                    <a:pt x="75" y="150"/>
                  </a:cubicBezTo>
                  <a:cubicBezTo>
                    <a:pt x="84" y="150"/>
                    <a:pt x="99" y="153"/>
                    <a:pt x="105" y="158"/>
                  </a:cubicBezTo>
                  <a:cubicBezTo>
                    <a:pt x="97" y="164"/>
                    <a:pt x="83" y="166"/>
                    <a:pt x="77" y="176"/>
                  </a:cubicBezTo>
                  <a:cubicBezTo>
                    <a:pt x="84" y="176"/>
                    <a:pt x="92" y="176"/>
                    <a:pt x="98" y="180"/>
                  </a:cubicBezTo>
                  <a:cubicBezTo>
                    <a:pt x="92" y="183"/>
                    <a:pt x="81" y="186"/>
                    <a:pt x="77" y="191"/>
                  </a:cubicBezTo>
                  <a:cubicBezTo>
                    <a:pt x="81" y="192"/>
                    <a:pt x="85" y="191"/>
                    <a:pt x="88" y="192"/>
                  </a:cubicBezTo>
                  <a:cubicBezTo>
                    <a:pt x="84" y="197"/>
                    <a:pt x="72" y="202"/>
                    <a:pt x="66" y="204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2" name="Freeform 29"/>
            <p:cNvSpPr>
              <a:spLocks/>
            </p:cNvSpPr>
            <p:nvPr/>
          </p:nvSpPr>
          <p:spPr bwMode="auto">
            <a:xfrm>
              <a:off x="4107" y="1939"/>
              <a:ext cx="335" cy="570"/>
            </a:xfrm>
            <a:custGeom>
              <a:avLst/>
              <a:gdLst>
                <a:gd name="T0" fmla="*/ 8 w 168"/>
                <a:gd name="T1" fmla="*/ 0 h 268"/>
                <a:gd name="T2" fmla="*/ 52 w 168"/>
                <a:gd name="T3" fmla="*/ 9 h 268"/>
                <a:gd name="T4" fmla="*/ 0 w 168"/>
                <a:gd name="T5" fmla="*/ 30 h 268"/>
                <a:gd name="T6" fmla="*/ 88 w 168"/>
                <a:gd name="T7" fmla="*/ 53 h 268"/>
                <a:gd name="T8" fmla="*/ 22 w 168"/>
                <a:gd name="T9" fmla="*/ 87 h 268"/>
                <a:gd name="T10" fmla="*/ 102 w 168"/>
                <a:gd name="T11" fmla="*/ 74 h 268"/>
                <a:gd name="T12" fmla="*/ 52 w 168"/>
                <a:gd name="T13" fmla="*/ 108 h 268"/>
                <a:gd name="T14" fmla="*/ 120 w 168"/>
                <a:gd name="T15" fmla="*/ 108 h 268"/>
                <a:gd name="T16" fmla="*/ 70 w 168"/>
                <a:gd name="T17" fmla="*/ 140 h 268"/>
                <a:gd name="T18" fmla="*/ 160 w 168"/>
                <a:gd name="T19" fmla="*/ 145 h 268"/>
                <a:gd name="T20" fmla="*/ 106 w 168"/>
                <a:gd name="T21" fmla="*/ 179 h 268"/>
                <a:gd name="T22" fmla="*/ 166 w 168"/>
                <a:gd name="T23" fmla="*/ 183 h 268"/>
                <a:gd name="T24" fmla="*/ 122 w 168"/>
                <a:gd name="T25" fmla="*/ 206 h 268"/>
                <a:gd name="T26" fmla="*/ 162 w 168"/>
                <a:gd name="T27" fmla="*/ 206 h 268"/>
                <a:gd name="T28" fmla="*/ 132 w 168"/>
                <a:gd name="T29" fmla="*/ 230 h 268"/>
                <a:gd name="T30" fmla="*/ 166 w 168"/>
                <a:gd name="T31" fmla="*/ 230 h 268"/>
                <a:gd name="T32" fmla="*/ 138 w 168"/>
                <a:gd name="T33" fmla="*/ 255 h 268"/>
                <a:gd name="T34" fmla="*/ 173 w 168"/>
                <a:gd name="T35" fmla="*/ 257 h 268"/>
                <a:gd name="T36" fmla="*/ 144 w 168"/>
                <a:gd name="T37" fmla="*/ 283 h 268"/>
                <a:gd name="T38" fmla="*/ 168 w 168"/>
                <a:gd name="T39" fmla="*/ 285 h 268"/>
                <a:gd name="T40" fmla="*/ 144 w 168"/>
                <a:gd name="T41" fmla="*/ 306 h 268"/>
                <a:gd name="T42" fmla="*/ 209 w 168"/>
                <a:gd name="T43" fmla="*/ 321 h 268"/>
                <a:gd name="T44" fmla="*/ 150 w 168"/>
                <a:gd name="T45" fmla="*/ 364 h 268"/>
                <a:gd name="T46" fmla="*/ 203 w 168"/>
                <a:gd name="T47" fmla="*/ 368 h 268"/>
                <a:gd name="T48" fmla="*/ 171 w 168"/>
                <a:gd name="T49" fmla="*/ 393 h 268"/>
                <a:gd name="T50" fmla="*/ 231 w 168"/>
                <a:gd name="T51" fmla="*/ 391 h 268"/>
                <a:gd name="T52" fmla="*/ 189 w 168"/>
                <a:gd name="T53" fmla="*/ 421 h 268"/>
                <a:gd name="T54" fmla="*/ 277 w 168"/>
                <a:gd name="T55" fmla="*/ 421 h 268"/>
                <a:gd name="T56" fmla="*/ 223 w 168"/>
                <a:gd name="T57" fmla="*/ 455 h 268"/>
                <a:gd name="T58" fmla="*/ 295 w 168"/>
                <a:gd name="T59" fmla="*/ 455 h 268"/>
                <a:gd name="T60" fmla="*/ 253 w 168"/>
                <a:gd name="T61" fmla="*/ 485 h 268"/>
                <a:gd name="T62" fmla="*/ 311 w 168"/>
                <a:gd name="T63" fmla="*/ 487 h 268"/>
                <a:gd name="T64" fmla="*/ 285 w 168"/>
                <a:gd name="T65" fmla="*/ 502 h 268"/>
                <a:gd name="T66" fmla="*/ 323 w 168"/>
                <a:gd name="T67" fmla="*/ 500 h 268"/>
                <a:gd name="T68" fmla="*/ 295 w 168"/>
                <a:gd name="T69" fmla="*/ 519 h 268"/>
                <a:gd name="T70" fmla="*/ 329 w 168"/>
                <a:gd name="T71" fmla="*/ 525 h 268"/>
                <a:gd name="T72" fmla="*/ 303 w 168"/>
                <a:gd name="T73" fmla="*/ 540 h 268"/>
                <a:gd name="T74" fmla="*/ 335 w 168"/>
                <a:gd name="T75" fmla="*/ 555 h 268"/>
                <a:gd name="T76" fmla="*/ 317 w 168"/>
                <a:gd name="T77" fmla="*/ 566 h 2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68" h="268">
                  <a:moveTo>
                    <a:pt x="4" y="0"/>
                  </a:moveTo>
                  <a:cubicBezTo>
                    <a:pt x="12" y="1"/>
                    <a:pt x="19" y="3"/>
                    <a:pt x="26" y="4"/>
                  </a:cubicBezTo>
                  <a:cubicBezTo>
                    <a:pt x="21" y="9"/>
                    <a:pt x="7" y="11"/>
                    <a:pt x="0" y="14"/>
                  </a:cubicBezTo>
                  <a:cubicBezTo>
                    <a:pt x="12" y="21"/>
                    <a:pt x="31" y="17"/>
                    <a:pt x="44" y="25"/>
                  </a:cubicBezTo>
                  <a:cubicBezTo>
                    <a:pt x="33" y="30"/>
                    <a:pt x="21" y="35"/>
                    <a:pt x="11" y="41"/>
                  </a:cubicBezTo>
                  <a:cubicBezTo>
                    <a:pt x="24" y="40"/>
                    <a:pt x="38" y="35"/>
                    <a:pt x="51" y="35"/>
                  </a:cubicBezTo>
                  <a:cubicBezTo>
                    <a:pt x="43" y="41"/>
                    <a:pt x="35" y="46"/>
                    <a:pt x="26" y="51"/>
                  </a:cubicBezTo>
                  <a:cubicBezTo>
                    <a:pt x="38" y="52"/>
                    <a:pt x="49" y="47"/>
                    <a:pt x="60" y="51"/>
                  </a:cubicBezTo>
                  <a:cubicBezTo>
                    <a:pt x="54" y="57"/>
                    <a:pt x="43" y="62"/>
                    <a:pt x="35" y="66"/>
                  </a:cubicBezTo>
                  <a:cubicBezTo>
                    <a:pt x="51" y="66"/>
                    <a:pt x="64" y="65"/>
                    <a:pt x="80" y="68"/>
                  </a:cubicBezTo>
                  <a:cubicBezTo>
                    <a:pt x="72" y="72"/>
                    <a:pt x="58" y="76"/>
                    <a:pt x="53" y="84"/>
                  </a:cubicBezTo>
                  <a:cubicBezTo>
                    <a:pt x="63" y="85"/>
                    <a:pt x="74" y="81"/>
                    <a:pt x="83" y="86"/>
                  </a:cubicBezTo>
                  <a:cubicBezTo>
                    <a:pt x="77" y="91"/>
                    <a:pt x="68" y="92"/>
                    <a:pt x="61" y="97"/>
                  </a:cubicBezTo>
                  <a:cubicBezTo>
                    <a:pt x="68" y="98"/>
                    <a:pt x="75" y="95"/>
                    <a:pt x="81" y="97"/>
                  </a:cubicBezTo>
                  <a:cubicBezTo>
                    <a:pt x="78" y="102"/>
                    <a:pt x="69" y="102"/>
                    <a:pt x="66" y="108"/>
                  </a:cubicBezTo>
                  <a:cubicBezTo>
                    <a:pt x="72" y="108"/>
                    <a:pt x="77" y="108"/>
                    <a:pt x="83" y="108"/>
                  </a:cubicBezTo>
                  <a:cubicBezTo>
                    <a:pt x="82" y="113"/>
                    <a:pt x="72" y="115"/>
                    <a:pt x="69" y="120"/>
                  </a:cubicBezTo>
                  <a:cubicBezTo>
                    <a:pt x="75" y="120"/>
                    <a:pt x="82" y="119"/>
                    <a:pt x="87" y="121"/>
                  </a:cubicBezTo>
                  <a:cubicBezTo>
                    <a:pt x="84" y="126"/>
                    <a:pt x="76" y="128"/>
                    <a:pt x="72" y="133"/>
                  </a:cubicBezTo>
                  <a:cubicBezTo>
                    <a:pt x="76" y="134"/>
                    <a:pt x="80" y="134"/>
                    <a:pt x="84" y="134"/>
                  </a:cubicBezTo>
                  <a:cubicBezTo>
                    <a:pt x="82" y="139"/>
                    <a:pt x="77" y="142"/>
                    <a:pt x="72" y="144"/>
                  </a:cubicBezTo>
                  <a:cubicBezTo>
                    <a:pt x="80" y="151"/>
                    <a:pt x="96" y="144"/>
                    <a:pt x="105" y="151"/>
                  </a:cubicBezTo>
                  <a:cubicBezTo>
                    <a:pt x="98" y="156"/>
                    <a:pt x="77" y="163"/>
                    <a:pt x="75" y="171"/>
                  </a:cubicBezTo>
                  <a:cubicBezTo>
                    <a:pt x="80" y="172"/>
                    <a:pt x="100" y="169"/>
                    <a:pt x="102" y="173"/>
                  </a:cubicBezTo>
                  <a:cubicBezTo>
                    <a:pt x="104" y="177"/>
                    <a:pt x="89" y="183"/>
                    <a:pt x="86" y="185"/>
                  </a:cubicBezTo>
                  <a:cubicBezTo>
                    <a:pt x="96" y="187"/>
                    <a:pt x="106" y="181"/>
                    <a:pt x="116" y="184"/>
                  </a:cubicBezTo>
                  <a:cubicBezTo>
                    <a:pt x="112" y="191"/>
                    <a:pt x="99" y="190"/>
                    <a:pt x="95" y="198"/>
                  </a:cubicBezTo>
                  <a:cubicBezTo>
                    <a:pt x="107" y="199"/>
                    <a:pt x="128" y="191"/>
                    <a:pt x="139" y="198"/>
                  </a:cubicBezTo>
                  <a:cubicBezTo>
                    <a:pt x="133" y="206"/>
                    <a:pt x="118" y="206"/>
                    <a:pt x="112" y="214"/>
                  </a:cubicBezTo>
                  <a:cubicBezTo>
                    <a:pt x="121" y="218"/>
                    <a:pt x="141" y="206"/>
                    <a:pt x="148" y="214"/>
                  </a:cubicBezTo>
                  <a:cubicBezTo>
                    <a:pt x="142" y="219"/>
                    <a:pt x="131" y="222"/>
                    <a:pt x="127" y="228"/>
                  </a:cubicBezTo>
                  <a:cubicBezTo>
                    <a:pt x="135" y="229"/>
                    <a:pt x="150" y="222"/>
                    <a:pt x="156" y="229"/>
                  </a:cubicBezTo>
                  <a:cubicBezTo>
                    <a:pt x="153" y="233"/>
                    <a:pt x="148" y="234"/>
                    <a:pt x="143" y="236"/>
                  </a:cubicBezTo>
                  <a:cubicBezTo>
                    <a:pt x="148" y="238"/>
                    <a:pt x="156" y="235"/>
                    <a:pt x="162" y="235"/>
                  </a:cubicBezTo>
                  <a:cubicBezTo>
                    <a:pt x="161" y="241"/>
                    <a:pt x="153" y="242"/>
                    <a:pt x="148" y="244"/>
                  </a:cubicBezTo>
                  <a:cubicBezTo>
                    <a:pt x="153" y="244"/>
                    <a:pt x="163" y="242"/>
                    <a:pt x="165" y="247"/>
                  </a:cubicBezTo>
                  <a:cubicBezTo>
                    <a:pt x="161" y="250"/>
                    <a:pt x="156" y="250"/>
                    <a:pt x="152" y="254"/>
                  </a:cubicBezTo>
                  <a:cubicBezTo>
                    <a:pt x="156" y="257"/>
                    <a:pt x="168" y="255"/>
                    <a:pt x="168" y="261"/>
                  </a:cubicBezTo>
                  <a:cubicBezTo>
                    <a:pt x="166" y="262"/>
                    <a:pt x="157" y="268"/>
                    <a:pt x="159" y="266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3" name="Freeform 30"/>
            <p:cNvSpPr>
              <a:spLocks/>
            </p:cNvSpPr>
            <p:nvPr/>
          </p:nvSpPr>
          <p:spPr bwMode="auto">
            <a:xfrm>
              <a:off x="4115" y="1932"/>
              <a:ext cx="335" cy="568"/>
            </a:xfrm>
            <a:custGeom>
              <a:avLst/>
              <a:gdLst>
                <a:gd name="T0" fmla="*/ 8 w 168"/>
                <a:gd name="T1" fmla="*/ 0 h 267"/>
                <a:gd name="T2" fmla="*/ 52 w 168"/>
                <a:gd name="T3" fmla="*/ 9 h 267"/>
                <a:gd name="T4" fmla="*/ 0 w 168"/>
                <a:gd name="T5" fmla="*/ 28 h 267"/>
                <a:gd name="T6" fmla="*/ 88 w 168"/>
                <a:gd name="T7" fmla="*/ 53 h 267"/>
                <a:gd name="T8" fmla="*/ 20 w 168"/>
                <a:gd name="T9" fmla="*/ 87 h 267"/>
                <a:gd name="T10" fmla="*/ 102 w 168"/>
                <a:gd name="T11" fmla="*/ 74 h 267"/>
                <a:gd name="T12" fmla="*/ 52 w 168"/>
                <a:gd name="T13" fmla="*/ 108 h 267"/>
                <a:gd name="T14" fmla="*/ 120 w 168"/>
                <a:gd name="T15" fmla="*/ 108 h 267"/>
                <a:gd name="T16" fmla="*/ 70 w 168"/>
                <a:gd name="T17" fmla="*/ 138 h 267"/>
                <a:gd name="T18" fmla="*/ 160 w 168"/>
                <a:gd name="T19" fmla="*/ 143 h 267"/>
                <a:gd name="T20" fmla="*/ 106 w 168"/>
                <a:gd name="T21" fmla="*/ 179 h 267"/>
                <a:gd name="T22" fmla="*/ 166 w 168"/>
                <a:gd name="T23" fmla="*/ 181 h 267"/>
                <a:gd name="T24" fmla="*/ 122 w 168"/>
                <a:gd name="T25" fmla="*/ 206 h 267"/>
                <a:gd name="T26" fmla="*/ 162 w 168"/>
                <a:gd name="T27" fmla="*/ 206 h 267"/>
                <a:gd name="T28" fmla="*/ 132 w 168"/>
                <a:gd name="T29" fmla="*/ 228 h 267"/>
                <a:gd name="T30" fmla="*/ 166 w 168"/>
                <a:gd name="T31" fmla="*/ 228 h 267"/>
                <a:gd name="T32" fmla="*/ 138 w 168"/>
                <a:gd name="T33" fmla="*/ 253 h 267"/>
                <a:gd name="T34" fmla="*/ 173 w 168"/>
                <a:gd name="T35" fmla="*/ 257 h 267"/>
                <a:gd name="T36" fmla="*/ 144 w 168"/>
                <a:gd name="T37" fmla="*/ 281 h 267"/>
                <a:gd name="T38" fmla="*/ 166 w 168"/>
                <a:gd name="T39" fmla="*/ 285 h 267"/>
                <a:gd name="T40" fmla="*/ 144 w 168"/>
                <a:gd name="T41" fmla="*/ 306 h 267"/>
                <a:gd name="T42" fmla="*/ 209 w 168"/>
                <a:gd name="T43" fmla="*/ 321 h 267"/>
                <a:gd name="T44" fmla="*/ 150 w 168"/>
                <a:gd name="T45" fmla="*/ 364 h 267"/>
                <a:gd name="T46" fmla="*/ 203 w 168"/>
                <a:gd name="T47" fmla="*/ 368 h 267"/>
                <a:gd name="T48" fmla="*/ 171 w 168"/>
                <a:gd name="T49" fmla="*/ 394 h 267"/>
                <a:gd name="T50" fmla="*/ 231 w 168"/>
                <a:gd name="T51" fmla="*/ 389 h 267"/>
                <a:gd name="T52" fmla="*/ 189 w 168"/>
                <a:gd name="T53" fmla="*/ 419 h 267"/>
                <a:gd name="T54" fmla="*/ 275 w 168"/>
                <a:gd name="T55" fmla="*/ 419 h 267"/>
                <a:gd name="T56" fmla="*/ 221 w 168"/>
                <a:gd name="T57" fmla="*/ 455 h 267"/>
                <a:gd name="T58" fmla="*/ 293 w 168"/>
                <a:gd name="T59" fmla="*/ 455 h 267"/>
                <a:gd name="T60" fmla="*/ 251 w 168"/>
                <a:gd name="T61" fmla="*/ 485 h 267"/>
                <a:gd name="T62" fmla="*/ 311 w 168"/>
                <a:gd name="T63" fmla="*/ 487 h 267"/>
                <a:gd name="T64" fmla="*/ 285 w 168"/>
                <a:gd name="T65" fmla="*/ 502 h 267"/>
                <a:gd name="T66" fmla="*/ 323 w 168"/>
                <a:gd name="T67" fmla="*/ 500 h 267"/>
                <a:gd name="T68" fmla="*/ 295 w 168"/>
                <a:gd name="T69" fmla="*/ 519 h 267"/>
                <a:gd name="T70" fmla="*/ 329 w 168"/>
                <a:gd name="T71" fmla="*/ 523 h 267"/>
                <a:gd name="T72" fmla="*/ 301 w 168"/>
                <a:gd name="T73" fmla="*/ 538 h 267"/>
                <a:gd name="T74" fmla="*/ 335 w 168"/>
                <a:gd name="T75" fmla="*/ 555 h 267"/>
                <a:gd name="T76" fmla="*/ 317 w 168"/>
                <a:gd name="T77" fmla="*/ 564 h 2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68" h="267">
                  <a:moveTo>
                    <a:pt x="4" y="0"/>
                  </a:moveTo>
                  <a:cubicBezTo>
                    <a:pt x="11" y="0"/>
                    <a:pt x="19" y="2"/>
                    <a:pt x="26" y="4"/>
                  </a:cubicBezTo>
                  <a:cubicBezTo>
                    <a:pt x="21" y="9"/>
                    <a:pt x="7" y="11"/>
                    <a:pt x="0" y="13"/>
                  </a:cubicBezTo>
                  <a:cubicBezTo>
                    <a:pt x="12" y="20"/>
                    <a:pt x="31" y="16"/>
                    <a:pt x="44" y="25"/>
                  </a:cubicBezTo>
                  <a:cubicBezTo>
                    <a:pt x="33" y="30"/>
                    <a:pt x="21" y="34"/>
                    <a:pt x="10" y="41"/>
                  </a:cubicBezTo>
                  <a:cubicBezTo>
                    <a:pt x="24" y="40"/>
                    <a:pt x="37" y="35"/>
                    <a:pt x="51" y="35"/>
                  </a:cubicBezTo>
                  <a:cubicBezTo>
                    <a:pt x="43" y="41"/>
                    <a:pt x="35" y="46"/>
                    <a:pt x="26" y="51"/>
                  </a:cubicBezTo>
                  <a:cubicBezTo>
                    <a:pt x="38" y="51"/>
                    <a:pt x="49" y="46"/>
                    <a:pt x="60" y="51"/>
                  </a:cubicBezTo>
                  <a:cubicBezTo>
                    <a:pt x="54" y="57"/>
                    <a:pt x="43" y="62"/>
                    <a:pt x="35" y="65"/>
                  </a:cubicBezTo>
                  <a:cubicBezTo>
                    <a:pt x="51" y="65"/>
                    <a:pt x="64" y="65"/>
                    <a:pt x="80" y="67"/>
                  </a:cubicBezTo>
                  <a:cubicBezTo>
                    <a:pt x="72" y="71"/>
                    <a:pt x="57" y="76"/>
                    <a:pt x="53" y="84"/>
                  </a:cubicBezTo>
                  <a:cubicBezTo>
                    <a:pt x="62" y="85"/>
                    <a:pt x="74" y="80"/>
                    <a:pt x="83" y="85"/>
                  </a:cubicBezTo>
                  <a:cubicBezTo>
                    <a:pt x="77" y="91"/>
                    <a:pt x="68" y="92"/>
                    <a:pt x="61" y="97"/>
                  </a:cubicBezTo>
                  <a:cubicBezTo>
                    <a:pt x="67" y="97"/>
                    <a:pt x="75" y="94"/>
                    <a:pt x="81" y="97"/>
                  </a:cubicBezTo>
                  <a:cubicBezTo>
                    <a:pt x="78" y="102"/>
                    <a:pt x="69" y="102"/>
                    <a:pt x="66" y="107"/>
                  </a:cubicBezTo>
                  <a:cubicBezTo>
                    <a:pt x="72" y="107"/>
                    <a:pt x="77" y="107"/>
                    <a:pt x="83" y="107"/>
                  </a:cubicBezTo>
                  <a:cubicBezTo>
                    <a:pt x="81" y="113"/>
                    <a:pt x="72" y="115"/>
                    <a:pt x="69" y="119"/>
                  </a:cubicBezTo>
                  <a:cubicBezTo>
                    <a:pt x="74" y="120"/>
                    <a:pt x="82" y="118"/>
                    <a:pt x="87" y="121"/>
                  </a:cubicBezTo>
                  <a:cubicBezTo>
                    <a:pt x="83" y="126"/>
                    <a:pt x="76" y="127"/>
                    <a:pt x="72" y="132"/>
                  </a:cubicBezTo>
                  <a:cubicBezTo>
                    <a:pt x="76" y="134"/>
                    <a:pt x="80" y="134"/>
                    <a:pt x="83" y="134"/>
                  </a:cubicBezTo>
                  <a:cubicBezTo>
                    <a:pt x="82" y="138"/>
                    <a:pt x="76" y="141"/>
                    <a:pt x="72" y="144"/>
                  </a:cubicBezTo>
                  <a:cubicBezTo>
                    <a:pt x="79" y="151"/>
                    <a:pt x="96" y="144"/>
                    <a:pt x="105" y="151"/>
                  </a:cubicBezTo>
                  <a:cubicBezTo>
                    <a:pt x="98" y="155"/>
                    <a:pt x="76" y="162"/>
                    <a:pt x="75" y="171"/>
                  </a:cubicBezTo>
                  <a:cubicBezTo>
                    <a:pt x="79" y="171"/>
                    <a:pt x="99" y="168"/>
                    <a:pt x="102" y="173"/>
                  </a:cubicBezTo>
                  <a:cubicBezTo>
                    <a:pt x="104" y="177"/>
                    <a:pt x="89" y="183"/>
                    <a:pt x="86" y="185"/>
                  </a:cubicBezTo>
                  <a:cubicBezTo>
                    <a:pt x="96" y="186"/>
                    <a:pt x="106" y="180"/>
                    <a:pt x="116" y="183"/>
                  </a:cubicBezTo>
                  <a:cubicBezTo>
                    <a:pt x="112" y="190"/>
                    <a:pt x="98" y="189"/>
                    <a:pt x="95" y="197"/>
                  </a:cubicBezTo>
                  <a:cubicBezTo>
                    <a:pt x="107" y="198"/>
                    <a:pt x="128" y="190"/>
                    <a:pt x="138" y="197"/>
                  </a:cubicBezTo>
                  <a:cubicBezTo>
                    <a:pt x="133" y="206"/>
                    <a:pt x="117" y="206"/>
                    <a:pt x="111" y="214"/>
                  </a:cubicBezTo>
                  <a:cubicBezTo>
                    <a:pt x="120" y="218"/>
                    <a:pt x="140" y="205"/>
                    <a:pt x="147" y="214"/>
                  </a:cubicBezTo>
                  <a:cubicBezTo>
                    <a:pt x="141" y="219"/>
                    <a:pt x="131" y="221"/>
                    <a:pt x="126" y="228"/>
                  </a:cubicBezTo>
                  <a:cubicBezTo>
                    <a:pt x="134" y="228"/>
                    <a:pt x="150" y="221"/>
                    <a:pt x="156" y="229"/>
                  </a:cubicBezTo>
                  <a:cubicBezTo>
                    <a:pt x="153" y="232"/>
                    <a:pt x="147" y="234"/>
                    <a:pt x="143" y="236"/>
                  </a:cubicBezTo>
                  <a:cubicBezTo>
                    <a:pt x="148" y="238"/>
                    <a:pt x="156" y="234"/>
                    <a:pt x="162" y="235"/>
                  </a:cubicBezTo>
                  <a:cubicBezTo>
                    <a:pt x="161" y="240"/>
                    <a:pt x="153" y="242"/>
                    <a:pt x="148" y="244"/>
                  </a:cubicBezTo>
                  <a:cubicBezTo>
                    <a:pt x="153" y="243"/>
                    <a:pt x="162" y="241"/>
                    <a:pt x="165" y="246"/>
                  </a:cubicBezTo>
                  <a:cubicBezTo>
                    <a:pt x="161" y="249"/>
                    <a:pt x="155" y="250"/>
                    <a:pt x="151" y="253"/>
                  </a:cubicBezTo>
                  <a:cubicBezTo>
                    <a:pt x="156" y="256"/>
                    <a:pt x="168" y="255"/>
                    <a:pt x="168" y="261"/>
                  </a:cubicBezTo>
                  <a:cubicBezTo>
                    <a:pt x="166" y="262"/>
                    <a:pt x="157" y="267"/>
                    <a:pt x="159" y="26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4" name="Freeform 31"/>
            <p:cNvSpPr>
              <a:spLocks/>
            </p:cNvSpPr>
            <p:nvPr/>
          </p:nvSpPr>
          <p:spPr bwMode="auto">
            <a:xfrm>
              <a:off x="4201" y="1632"/>
              <a:ext cx="109" cy="304"/>
            </a:xfrm>
            <a:custGeom>
              <a:avLst/>
              <a:gdLst>
                <a:gd name="T0" fmla="*/ 0 w 55"/>
                <a:gd name="T1" fmla="*/ 0 h 143"/>
                <a:gd name="T2" fmla="*/ 46 w 55"/>
                <a:gd name="T3" fmla="*/ 17 h 143"/>
                <a:gd name="T4" fmla="*/ 2 w 55"/>
                <a:gd name="T5" fmla="*/ 40 h 143"/>
                <a:gd name="T6" fmla="*/ 63 w 55"/>
                <a:gd name="T7" fmla="*/ 57 h 143"/>
                <a:gd name="T8" fmla="*/ 18 w 55"/>
                <a:gd name="T9" fmla="*/ 83 h 143"/>
                <a:gd name="T10" fmla="*/ 65 w 55"/>
                <a:gd name="T11" fmla="*/ 100 h 143"/>
                <a:gd name="T12" fmla="*/ 38 w 55"/>
                <a:gd name="T13" fmla="*/ 121 h 143"/>
                <a:gd name="T14" fmla="*/ 85 w 55"/>
                <a:gd name="T15" fmla="*/ 132 h 143"/>
                <a:gd name="T16" fmla="*/ 42 w 55"/>
                <a:gd name="T17" fmla="*/ 166 h 143"/>
                <a:gd name="T18" fmla="*/ 89 w 55"/>
                <a:gd name="T19" fmla="*/ 168 h 143"/>
                <a:gd name="T20" fmla="*/ 44 w 55"/>
                <a:gd name="T21" fmla="*/ 198 h 143"/>
                <a:gd name="T22" fmla="*/ 93 w 55"/>
                <a:gd name="T23" fmla="*/ 204 h 143"/>
                <a:gd name="T24" fmla="*/ 61 w 55"/>
                <a:gd name="T25" fmla="*/ 242 h 143"/>
                <a:gd name="T26" fmla="*/ 50 w 55"/>
                <a:gd name="T27" fmla="*/ 272 h 143"/>
                <a:gd name="T28" fmla="*/ 81 w 55"/>
                <a:gd name="T29" fmla="*/ 281 h 143"/>
                <a:gd name="T30" fmla="*/ 52 w 55"/>
                <a:gd name="T31" fmla="*/ 289 h 143"/>
                <a:gd name="T32" fmla="*/ 63 w 55"/>
                <a:gd name="T33" fmla="*/ 293 h 143"/>
                <a:gd name="T34" fmla="*/ 50 w 55"/>
                <a:gd name="T35" fmla="*/ 304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" h="143">
                  <a:moveTo>
                    <a:pt x="0" y="0"/>
                  </a:moveTo>
                  <a:cubicBezTo>
                    <a:pt x="7" y="4"/>
                    <a:pt x="15" y="6"/>
                    <a:pt x="23" y="8"/>
                  </a:cubicBezTo>
                  <a:cubicBezTo>
                    <a:pt x="16" y="13"/>
                    <a:pt x="9" y="15"/>
                    <a:pt x="1" y="19"/>
                  </a:cubicBezTo>
                  <a:cubicBezTo>
                    <a:pt x="11" y="18"/>
                    <a:pt x="24" y="23"/>
                    <a:pt x="32" y="27"/>
                  </a:cubicBezTo>
                  <a:cubicBezTo>
                    <a:pt x="25" y="29"/>
                    <a:pt x="15" y="34"/>
                    <a:pt x="9" y="39"/>
                  </a:cubicBezTo>
                  <a:cubicBezTo>
                    <a:pt x="17" y="42"/>
                    <a:pt x="27" y="41"/>
                    <a:pt x="33" y="47"/>
                  </a:cubicBezTo>
                  <a:cubicBezTo>
                    <a:pt x="29" y="49"/>
                    <a:pt x="20" y="52"/>
                    <a:pt x="19" y="57"/>
                  </a:cubicBezTo>
                  <a:cubicBezTo>
                    <a:pt x="26" y="59"/>
                    <a:pt x="37" y="55"/>
                    <a:pt x="43" y="62"/>
                  </a:cubicBezTo>
                  <a:cubicBezTo>
                    <a:pt x="36" y="68"/>
                    <a:pt x="27" y="72"/>
                    <a:pt x="21" y="78"/>
                  </a:cubicBezTo>
                  <a:cubicBezTo>
                    <a:pt x="29" y="79"/>
                    <a:pt x="37" y="76"/>
                    <a:pt x="45" y="79"/>
                  </a:cubicBezTo>
                  <a:cubicBezTo>
                    <a:pt x="39" y="85"/>
                    <a:pt x="26" y="85"/>
                    <a:pt x="22" y="93"/>
                  </a:cubicBezTo>
                  <a:cubicBezTo>
                    <a:pt x="30" y="93"/>
                    <a:pt x="40" y="92"/>
                    <a:pt x="47" y="96"/>
                  </a:cubicBezTo>
                  <a:cubicBezTo>
                    <a:pt x="41" y="105"/>
                    <a:pt x="9" y="109"/>
                    <a:pt x="31" y="114"/>
                  </a:cubicBezTo>
                  <a:cubicBezTo>
                    <a:pt x="55" y="119"/>
                    <a:pt x="36" y="123"/>
                    <a:pt x="25" y="128"/>
                  </a:cubicBezTo>
                  <a:cubicBezTo>
                    <a:pt x="30" y="129"/>
                    <a:pt x="38" y="128"/>
                    <a:pt x="41" y="132"/>
                  </a:cubicBezTo>
                  <a:cubicBezTo>
                    <a:pt x="36" y="134"/>
                    <a:pt x="30" y="133"/>
                    <a:pt x="26" y="136"/>
                  </a:cubicBezTo>
                  <a:cubicBezTo>
                    <a:pt x="28" y="137"/>
                    <a:pt x="28" y="138"/>
                    <a:pt x="32" y="138"/>
                  </a:cubicBezTo>
                  <a:cubicBezTo>
                    <a:pt x="30" y="141"/>
                    <a:pt x="28" y="142"/>
                    <a:pt x="25" y="143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5" name="Freeform 32"/>
            <p:cNvSpPr>
              <a:spLocks/>
            </p:cNvSpPr>
            <p:nvPr/>
          </p:nvSpPr>
          <p:spPr bwMode="auto">
            <a:xfrm>
              <a:off x="4209" y="1634"/>
              <a:ext cx="109" cy="302"/>
            </a:xfrm>
            <a:custGeom>
              <a:avLst/>
              <a:gdLst>
                <a:gd name="T0" fmla="*/ 0 w 55"/>
                <a:gd name="T1" fmla="*/ 0 h 142"/>
                <a:gd name="T2" fmla="*/ 46 w 55"/>
                <a:gd name="T3" fmla="*/ 17 h 142"/>
                <a:gd name="T4" fmla="*/ 2 w 55"/>
                <a:gd name="T5" fmla="*/ 38 h 142"/>
                <a:gd name="T6" fmla="*/ 63 w 55"/>
                <a:gd name="T7" fmla="*/ 57 h 142"/>
                <a:gd name="T8" fmla="*/ 18 w 55"/>
                <a:gd name="T9" fmla="*/ 81 h 142"/>
                <a:gd name="T10" fmla="*/ 65 w 55"/>
                <a:gd name="T11" fmla="*/ 98 h 142"/>
                <a:gd name="T12" fmla="*/ 38 w 55"/>
                <a:gd name="T13" fmla="*/ 119 h 142"/>
                <a:gd name="T14" fmla="*/ 85 w 55"/>
                <a:gd name="T15" fmla="*/ 132 h 142"/>
                <a:gd name="T16" fmla="*/ 42 w 55"/>
                <a:gd name="T17" fmla="*/ 164 h 142"/>
                <a:gd name="T18" fmla="*/ 89 w 55"/>
                <a:gd name="T19" fmla="*/ 166 h 142"/>
                <a:gd name="T20" fmla="*/ 44 w 55"/>
                <a:gd name="T21" fmla="*/ 196 h 142"/>
                <a:gd name="T22" fmla="*/ 93 w 55"/>
                <a:gd name="T23" fmla="*/ 204 h 142"/>
                <a:gd name="T24" fmla="*/ 61 w 55"/>
                <a:gd name="T25" fmla="*/ 240 h 142"/>
                <a:gd name="T26" fmla="*/ 50 w 55"/>
                <a:gd name="T27" fmla="*/ 270 h 142"/>
                <a:gd name="T28" fmla="*/ 81 w 55"/>
                <a:gd name="T29" fmla="*/ 279 h 142"/>
                <a:gd name="T30" fmla="*/ 52 w 55"/>
                <a:gd name="T31" fmla="*/ 287 h 142"/>
                <a:gd name="T32" fmla="*/ 63 w 55"/>
                <a:gd name="T33" fmla="*/ 293 h 142"/>
                <a:gd name="T34" fmla="*/ 50 w 55"/>
                <a:gd name="T35" fmla="*/ 302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" h="142">
                  <a:moveTo>
                    <a:pt x="0" y="0"/>
                  </a:moveTo>
                  <a:cubicBezTo>
                    <a:pt x="7" y="3"/>
                    <a:pt x="15" y="5"/>
                    <a:pt x="23" y="8"/>
                  </a:cubicBezTo>
                  <a:cubicBezTo>
                    <a:pt x="16" y="13"/>
                    <a:pt x="9" y="15"/>
                    <a:pt x="1" y="18"/>
                  </a:cubicBezTo>
                  <a:cubicBezTo>
                    <a:pt x="12" y="17"/>
                    <a:pt x="24" y="22"/>
                    <a:pt x="32" y="27"/>
                  </a:cubicBezTo>
                  <a:cubicBezTo>
                    <a:pt x="25" y="29"/>
                    <a:pt x="15" y="33"/>
                    <a:pt x="9" y="38"/>
                  </a:cubicBezTo>
                  <a:cubicBezTo>
                    <a:pt x="17" y="42"/>
                    <a:pt x="27" y="40"/>
                    <a:pt x="33" y="46"/>
                  </a:cubicBezTo>
                  <a:cubicBezTo>
                    <a:pt x="29" y="48"/>
                    <a:pt x="20" y="52"/>
                    <a:pt x="19" y="56"/>
                  </a:cubicBezTo>
                  <a:cubicBezTo>
                    <a:pt x="26" y="59"/>
                    <a:pt x="38" y="54"/>
                    <a:pt x="43" y="62"/>
                  </a:cubicBezTo>
                  <a:cubicBezTo>
                    <a:pt x="36" y="67"/>
                    <a:pt x="27" y="71"/>
                    <a:pt x="21" y="77"/>
                  </a:cubicBezTo>
                  <a:cubicBezTo>
                    <a:pt x="29" y="78"/>
                    <a:pt x="37" y="75"/>
                    <a:pt x="45" y="78"/>
                  </a:cubicBezTo>
                  <a:cubicBezTo>
                    <a:pt x="39" y="84"/>
                    <a:pt x="26" y="85"/>
                    <a:pt x="22" y="92"/>
                  </a:cubicBezTo>
                  <a:cubicBezTo>
                    <a:pt x="30" y="93"/>
                    <a:pt x="40" y="91"/>
                    <a:pt x="47" y="96"/>
                  </a:cubicBezTo>
                  <a:cubicBezTo>
                    <a:pt x="41" y="104"/>
                    <a:pt x="9" y="108"/>
                    <a:pt x="31" y="113"/>
                  </a:cubicBezTo>
                  <a:cubicBezTo>
                    <a:pt x="55" y="118"/>
                    <a:pt x="37" y="122"/>
                    <a:pt x="25" y="127"/>
                  </a:cubicBezTo>
                  <a:cubicBezTo>
                    <a:pt x="30" y="129"/>
                    <a:pt x="38" y="128"/>
                    <a:pt x="41" y="131"/>
                  </a:cubicBezTo>
                  <a:cubicBezTo>
                    <a:pt x="36" y="133"/>
                    <a:pt x="30" y="132"/>
                    <a:pt x="26" y="135"/>
                  </a:cubicBezTo>
                  <a:cubicBezTo>
                    <a:pt x="28" y="136"/>
                    <a:pt x="28" y="138"/>
                    <a:pt x="32" y="138"/>
                  </a:cubicBezTo>
                  <a:cubicBezTo>
                    <a:pt x="30" y="140"/>
                    <a:pt x="28" y="141"/>
                    <a:pt x="25" y="142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6" name="Freeform 33"/>
            <p:cNvSpPr>
              <a:spLocks/>
            </p:cNvSpPr>
            <p:nvPr/>
          </p:nvSpPr>
          <p:spPr bwMode="auto">
            <a:xfrm>
              <a:off x="1427" y="1473"/>
              <a:ext cx="117" cy="246"/>
            </a:xfrm>
            <a:custGeom>
              <a:avLst/>
              <a:gdLst>
                <a:gd name="T0" fmla="*/ 0 w 59"/>
                <a:gd name="T1" fmla="*/ 4 h 116"/>
                <a:gd name="T2" fmla="*/ 48 w 59"/>
                <a:gd name="T3" fmla="*/ 8 h 116"/>
                <a:gd name="T4" fmla="*/ 4 w 59"/>
                <a:gd name="T5" fmla="*/ 28 h 116"/>
                <a:gd name="T6" fmla="*/ 48 w 59"/>
                <a:gd name="T7" fmla="*/ 38 h 116"/>
                <a:gd name="T8" fmla="*/ 10 w 59"/>
                <a:gd name="T9" fmla="*/ 70 h 116"/>
                <a:gd name="T10" fmla="*/ 32 w 59"/>
                <a:gd name="T11" fmla="*/ 70 h 116"/>
                <a:gd name="T12" fmla="*/ 59 w 59"/>
                <a:gd name="T13" fmla="*/ 76 h 116"/>
                <a:gd name="T14" fmla="*/ 24 w 59"/>
                <a:gd name="T15" fmla="*/ 104 h 116"/>
                <a:gd name="T16" fmla="*/ 71 w 59"/>
                <a:gd name="T17" fmla="*/ 110 h 116"/>
                <a:gd name="T18" fmla="*/ 30 w 59"/>
                <a:gd name="T19" fmla="*/ 138 h 116"/>
                <a:gd name="T20" fmla="*/ 95 w 59"/>
                <a:gd name="T21" fmla="*/ 144 h 116"/>
                <a:gd name="T22" fmla="*/ 50 w 59"/>
                <a:gd name="T23" fmla="*/ 176 h 116"/>
                <a:gd name="T24" fmla="*/ 107 w 59"/>
                <a:gd name="T25" fmla="*/ 185 h 116"/>
                <a:gd name="T26" fmla="*/ 67 w 59"/>
                <a:gd name="T27" fmla="*/ 214 h 116"/>
                <a:gd name="T28" fmla="*/ 117 w 59"/>
                <a:gd name="T29" fmla="*/ 221 h 116"/>
                <a:gd name="T30" fmla="*/ 77 w 59"/>
                <a:gd name="T31" fmla="*/ 244 h 116"/>
                <a:gd name="T32" fmla="*/ 115 w 59"/>
                <a:gd name="T33" fmla="*/ 242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6">
                  <a:moveTo>
                    <a:pt x="0" y="2"/>
                  </a:moveTo>
                  <a:cubicBezTo>
                    <a:pt x="6" y="0"/>
                    <a:pt x="18" y="3"/>
                    <a:pt x="24" y="4"/>
                  </a:cubicBezTo>
                  <a:cubicBezTo>
                    <a:pt x="17" y="8"/>
                    <a:pt x="8" y="10"/>
                    <a:pt x="2" y="13"/>
                  </a:cubicBezTo>
                  <a:cubicBezTo>
                    <a:pt x="9" y="14"/>
                    <a:pt x="16" y="18"/>
                    <a:pt x="24" y="18"/>
                  </a:cubicBezTo>
                  <a:cubicBezTo>
                    <a:pt x="22" y="24"/>
                    <a:pt x="10" y="29"/>
                    <a:pt x="5" y="33"/>
                  </a:cubicBezTo>
                  <a:cubicBezTo>
                    <a:pt x="8" y="34"/>
                    <a:pt x="13" y="33"/>
                    <a:pt x="16" y="33"/>
                  </a:cubicBezTo>
                  <a:cubicBezTo>
                    <a:pt x="21" y="33"/>
                    <a:pt x="25" y="35"/>
                    <a:pt x="30" y="36"/>
                  </a:cubicBezTo>
                  <a:cubicBezTo>
                    <a:pt x="25" y="41"/>
                    <a:pt x="15" y="43"/>
                    <a:pt x="12" y="49"/>
                  </a:cubicBezTo>
                  <a:cubicBezTo>
                    <a:pt x="16" y="49"/>
                    <a:pt x="36" y="47"/>
                    <a:pt x="36" y="52"/>
                  </a:cubicBezTo>
                  <a:cubicBezTo>
                    <a:pt x="36" y="56"/>
                    <a:pt x="18" y="63"/>
                    <a:pt x="15" y="65"/>
                  </a:cubicBezTo>
                  <a:cubicBezTo>
                    <a:pt x="25" y="69"/>
                    <a:pt x="38" y="64"/>
                    <a:pt x="48" y="68"/>
                  </a:cubicBezTo>
                  <a:cubicBezTo>
                    <a:pt x="43" y="76"/>
                    <a:pt x="32" y="77"/>
                    <a:pt x="25" y="83"/>
                  </a:cubicBezTo>
                  <a:cubicBezTo>
                    <a:pt x="33" y="85"/>
                    <a:pt x="48" y="81"/>
                    <a:pt x="54" y="87"/>
                  </a:cubicBezTo>
                  <a:cubicBezTo>
                    <a:pt x="48" y="90"/>
                    <a:pt x="38" y="95"/>
                    <a:pt x="34" y="101"/>
                  </a:cubicBezTo>
                  <a:cubicBezTo>
                    <a:pt x="41" y="102"/>
                    <a:pt x="54" y="99"/>
                    <a:pt x="59" y="104"/>
                  </a:cubicBezTo>
                  <a:cubicBezTo>
                    <a:pt x="53" y="107"/>
                    <a:pt x="42" y="110"/>
                    <a:pt x="39" y="115"/>
                  </a:cubicBezTo>
                  <a:cubicBezTo>
                    <a:pt x="45" y="116"/>
                    <a:pt x="52" y="114"/>
                    <a:pt x="58" y="114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7" name="Freeform 34"/>
            <p:cNvSpPr>
              <a:spLocks/>
            </p:cNvSpPr>
            <p:nvPr/>
          </p:nvSpPr>
          <p:spPr bwMode="auto">
            <a:xfrm>
              <a:off x="1933" y="1468"/>
              <a:ext cx="190" cy="385"/>
            </a:xfrm>
            <a:custGeom>
              <a:avLst/>
              <a:gdLst>
                <a:gd name="T0" fmla="*/ 24 w 95"/>
                <a:gd name="T1" fmla="*/ 2 h 181"/>
                <a:gd name="T2" fmla="*/ 60 w 95"/>
                <a:gd name="T3" fmla="*/ 6 h 181"/>
                <a:gd name="T4" fmla="*/ 38 w 95"/>
                <a:gd name="T5" fmla="*/ 13 h 181"/>
                <a:gd name="T6" fmla="*/ 0 w 95"/>
                <a:gd name="T7" fmla="*/ 23 h 181"/>
                <a:gd name="T8" fmla="*/ 66 w 95"/>
                <a:gd name="T9" fmla="*/ 43 h 181"/>
                <a:gd name="T10" fmla="*/ 12 w 95"/>
                <a:gd name="T11" fmla="*/ 70 h 181"/>
                <a:gd name="T12" fmla="*/ 52 w 95"/>
                <a:gd name="T13" fmla="*/ 79 h 181"/>
                <a:gd name="T14" fmla="*/ 20 w 95"/>
                <a:gd name="T15" fmla="*/ 96 h 181"/>
                <a:gd name="T16" fmla="*/ 58 w 95"/>
                <a:gd name="T17" fmla="*/ 104 h 181"/>
                <a:gd name="T18" fmla="*/ 28 w 95"/>
                <a:gd name="T19" fmla="*/ 123 h 181"/>
                <a:gd name="T20" fmla="*/ 60 w 95"/>
                <a:gd name="T21" fmla="*/ 125 h 181"/>
                <a:gd name="T22" fmla="*/ 92 w 95"/>
                <a:gd name="T23" fmla="*/ 136 h 181"/>
                <a:gd name="T24" fmla="*/ 38 w 95"/>
                <a:gd name="T25" fmla="*/ 170 h 181"/>
                <a:gd name="T26" fmla="*/ 94 w 95"/>
                <a:gd name="T27" fmla="*/ 179 h 181"/>
                <a:gd name="T28" fmla="*/ 58 w 95"/>
                <a:gd name="T29" fmla="*/ 198 h 181"/>
                <a:gd name="T30" fmla="*/ 94 w 95"/>
                <a:gd name="T31" fmla="*/ 206 h 181"/>
                <a:gd name="T32" fmla="*/ 66 w 95"/>
                <a:gd name="T33" fmla="*/ 230 h 181"/>
                <a:gd name="T34" fmla="*/ 108 w 95"/>
                <a:gd name="T35" fmla="*/ 238 h 181"/>
                <a:gd name="T36" fmla="*/ 74 w 95"/>
                <a:gd name="T37" fmla="*/ 255 h 181"/>
                <a:gd name="T38" fmla="*/ 126 w 95"/>
                <a:gd name="T39" fmla="*/ 262 h 181"/>
                <a:gd name="T40" fmla="*/ 88 w 95"/>
                <a:gd name="T41" fmla="*/ 279 h 181"/>
                <a:gd name="T42" fmla="*/ 136 w 95"/>
                <a:gd name="T43" fmla="*/ 287 h 181"/>
                <a:gd name="T44" fmla="*/ 120 w 95"/>
                <a:gd name="T45" fmla="*/ 304 h 181"/>
                <a:gd name="T46" fmla="*/ 152 w 95"/>
                <a:gd name="T47" fmla="*/ 313 h 181"/>
                <a:gd name="T48" fmla="*/ 132 w 95"/>
                <a:gd name="T49" fmla="*/ 334 h 181"/>
                <a:gd name="T50" fmla="*/ 166 w 95"/>
                <a:gd name="T51" fmla="*/ 347 h 181"/>
                <a:gd name="T52" fmla="*/ 152 w 95"/>
                <a:gd name="T53" fmla="*/ 364 h 181"/>
                <a:gd name="T54" fmla="*/ 190 w 95"/>
                <a:gd name="T55" fmla="*/ 372 h 181"/>
                <a:gd name="T56" fmla="*/ 160 w 95"/>
                <a:gd name="T57" fmla="*/ 385 h 1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5" h="181">
                  <a:moveTo>
                    <a:pt x="12" y="1"/>
                  </a:moveTo>
                  <a:cubicBezTo>
                    <a:pt x="17" y="0"/>
                    <a:pt x="25" y="2"/>
                    <a:pt x="30" y="3"/>
                  </a:cubicBezTo>
                  <a:cubicBezTo>
                    <a:pt x="27" y="4"/>
                    <a:pt x="23" y="5"/>
                    <a:pt x="19" y="6"/>
                  </a:cubicBezTo>
                  <a:cubicBezTo>
                    <a:pt x="14" y="8"/>
                    <a:pt x="3" y="7"/>
                    <a:pt x="0" y="11"/>
                  </a:cubicBezTo>
                  <a:cubicBezTo>
                    <a:pt x="10" y="14"/>
                    <a:pt x="24" y="14"/>
                    <a:pt x="33" y="20"/>
                  </a:cubicBezTo>
                  <a:cubicBezTo>
                    <a:pt x="24" y="24"/>
                    <a:pt x="14" y="27"/>
                    <a:pt x="6" y="33"/>
                  </a:cubicBezTo>
                  <a:cubicBezTo>
                    <a:pt x="12" y="33"/>
                    <a:pt x="23" y="31"/>
                    <a:pt x="26" y="37"/>
                  </a:cubicBezTo>
                  <a:cubicBezTo>
                    <a:pt x="22" y="40"/>
                    <a:pt x="11" y="41"/>
                    <a:pt x="10" y="45"/>
                  </a:cubicBezTo>
                  <a:cubicBezTo>
                    <a:pt x="15" y="48"/>
                    <a:pt x="24" y="45"/>
                    <a:pt x="29" y="49"/>
                  </a:cubicBezTo>
                  <a:cubicBezTo>
                    <a:pt x="26" y="54"/>
                    <a:pt x="17" y="53"/>
                    <a:pt x="14" y="58"/>
                  </a:cubicBezTo>
                  <a:cubicBezTo>
                    <a:pt x="17" y="61"/>
                    <a:pt x="25" y="59"/>
                    <a:pt x="30" y="59"/>
                  </a:cubicBezTo>
                  <a:cubicBezTo>
                    <a:pt x="35" y="60"/>
                    <a:pt x="41" y="61"/>
                    <a:pt x="46" y="64"/>
                  </a:cubicBezTo>
                  <a:cubicBezTo>
                    <a:pt x="40" y="72"/>
                    <a:pt x="25" y="73"/>
                    <a:pt x="19" y="80"/>
                  </a:cubicBezTo>
                  <a:cubicBezTo>
                    <a:pt x="27" y="83"/>
                    <a:pt x="40" y="77"/>
                    <a:pt x="47" y="84"/>
                  </a:cubicBezTo>
                  <a:cubicBezTo>
                    <a:pt x="45" y="86"/>
                    <a:pt x="28" y="89"/>
                    <a:pt x="29" y="93"/>
                  </a:cubicBezTo>
                  <a:cubicBezTo>
                    <a:pt x="30" y="96"/>
                    <a:pt x="44" y="95"/>
                    <a:pt x="47" y="97"/>
                  </a:cubicBezTo>
                  <a:cubicBezTo>
                    <a:pt x="46" y="100"/>
                    <a:pt x="32" y="105"/>
                    <a:pt x="33" y="108"/>
                  </a:cubicBezTo>
                  <a:cubicBezTo>
                    <a:pt x="35" y="113"/>
                    <a:pt x="50" y="109"/>
                    <a:pt x="54" y="112"/>
                  </a:cubicBezTo>
                  <a:cubicBezTo>
                    <a:pt x="51" y="117"/>
                    <a:pt x="41" y="116"/>
                    <a:pt x="37" y="120"/>
                  </a:cubicBezTo>
                  <a:cubicBezTo>
                    <a:pt x="40" y="126"/>
                    <a:pt x="57" y="118"/>
                    <a:pt x="63" y="123"/>
                  </a:cubicBezTo>
                  <a:cubicBezTo>
                    <a:pt x="59" y="128"/>
                    <a:pt x="49" y="126"/>
                    <a:pt x="44" y="131"/>
                  </a:cubicBezTo>
                  <a:cubicBezTo>
                    <a:pt x="49" y="133"/>
                    <a:pt x="65" y="129"/>
                    <a:pt x="68" y="135"/>
                  </a:cubicBezTo>
                  <a:cubicBezTo>
                    <a:pt x="70" y="139"/>
                    <a:pt x="62" y="139"/>
                    <a:pt x="60" y="143"/>
                  </a:cubicBezTo>
                  <a:cubicBezTo>
                    <a:pt x="63" y="144"/>
                    <a:pt x="76" y="144"/>
                    <a:pt x="76" y="147"/>
                  </a:cubicBezTo>
                  <a:cubicBezTo>
                    <a:pt x="77" y="151"/>
                    <a:pt x="64" y="153"/>
                    <a:pt x="66" y="157"/>
                  </a:cubicBezTo>
                  <a:cubicBezTo>
                    <a:pt x="67" y="161"/>
                    <a:pt x="80" y="159"/>
                    <a:pt x="83" y="163"/>
                  </a:cubicBezTo>
                  <a:cubicBezTo>
                    <a:pt x="85" y="167"/>
                    <a:pt x="78" y="168"/>
                    <a:pt x="76" y="171"/>
                  </a:cubicBezTo>
                  <a:cubicBezTo>
                    <a:pt x="80" y="177"/>
                    <a:pt x="91" y="170"/>
                    <a:pt x="95" y="175"/>
                  </a:cubicBezTo>
                  <a:cubicBezTo>
                    <a:pt x="91" y="178"/>
                    <a:pt x="89" y="181"/>
                    <a:pt x="80" y="181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8" name="Freeform 35"/>
            <p:cNvSpPr>
              <a:spLocks/>
            </p:cNvSpPr>
            <p:nvPr/>
          </p:nvSpPr>
          <p:spPr bwMode="auto">
            <a:xfrm>
              <a:off x="1825" y="1841"/>
              <a:ext cx="98" cy="289"/>
            </a:xfrm>
            <a:custGeom>
              <a:avLst/>
              <a:gdLst>
                <a:gd name="T0" fmla="*/ 0 w 49"/>
                <a:gd name="T1" fmla="*/ 0 h 136"/>
                <a:gd name="T2" fmla="*/ 44 w 49"/>
                <a:gd name="T3" fmla="*/ 15 h 136"/>
                <a:gd name="T4" fmla="*/ 6 w 49"/>
                <a:gd name="T5" fmla="*/ 45 h 136"/>
                <a:gd name="T6" fmla="*/ 46 w 49"/>
                <a:gd name="T7" fmla="*/ 47 h 136"/>
                <a:gd name="T8" fmla="*/ 8 w 49"/>
                <a:gd name="T9" fmla="*/ 68 h 136"/>
                <a:gd name="T10" fmla="*/ 46 w 49"/>
                <a:gd name="T11" fmla="*/ 70 h 136"/>
                <a:gd name="T12" fmla="*/ 18 w 49"/>
                <a:gd name="T13" fmla="*/ 91 h 136"/>
                <a:gd name="T14" fmla="*/ 50 w 49"/>
                <a:gd name="T15" fmla="*/ 94 h 136"/>
                <a:gd name="T16" fmla="*/ 82 w 49"/>
                <a:gd name="T17" fmla="*/ 98 h 136"/>
                <a:gd name="T18" fmla="*/ 50 w 49"/>
                <a:gd name="T19" fmla="*/ 115 h 136"/>
                <a:gd name="T20" fmla="*/ 10 w 49"/>
                <a:gd name="T21" fmla="*/ 134 h 136"/>
                <a:gd name="T22" fmla="*/ 80 w 49"/>
                <a:gd name="T23" fmla="*/ 145 h 136"/>
                <a:gd name="T24" fmla="*/ 32 w 49"/>
                <a:gd name="T25" fmla="*/ 170 h 136"/>
                <a:gd name="T26" fmla="*/ 88 w 49"/>
                <a:gd name="T27" fmla="*/ 189 h 136"/>
                <a:gd name="T28" fmla="*/ 44 w 49"/>
                <a:gd name="T29" fmla="*/ 219 h 136"/>
                <a:gd name="T30" fmla="*/ 98 w 49"/>
                <a:gd name="T31" fmla="*/ 230 h 136"/>
                <a:gd name="T32" fmla="*/ 54 w 49"/>
                <a:gd name="T33" fmla="*/ 255 h 136"/>
                <a:gd name="T34" fmla="*/ 98 w 49"/>
                <a:gd name="T35" fmla="*/ 264 h 136"/>
                <a:gd name="T36" fmla="*/ 68 w 49"/>
                <a:gd name="T37" fmla="*/ 281 h 136"/>
                <a:gd name="T38" fmla="*/ 96 w 49"/>
                <a:gd name="T39" fmla="*/ 283 h 136"/>
                <a:gd name="T40" fmla="*/ 88 w 49"/>
                <a:gd name="T41" fmla="*/ 289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36">
                  <a:moveTo>
                    <a:pt x="0" y="0"/>
                  </a:moveTo>
                  <a:cubicBezTo>
                    <a:pt x="5" y="1"/>
                    <a:pt x="16" y="4"/>
                    <a:pt x="22" y="7"/>
                  </a:cubicBezTo>
                  <a:cubicBezTo>
                    <a:pt x="18" y="14"/>
                    <a:pt x="9" y="16"/>
                    <a:pt x="3" y="21"/>
                  </a:cubicBezTo>
                  <a:cubicBezTo>
                    <a:pt x="10" y="21"/>
                    <a:pt x="17" y="22"/>
                    <a:pt x="23" y="22"/>
                  </a:cubicBezTo>
                  <a:cubicBezTo>
                    <a:pt x="18" y="27"/>
                    <a:pt x="8" y="27"/>
                    <a:pt x="4" y="32"/>
                  </a:cubicBezTo>
                  <a:cubicBezTo>
                    <a:pt x="9" y="33"/>
                    <a:pt x="19" y="30"/>
                    <a:pt x="23" y="33"/>
                  </a:cubicBezTo>
                  <a:cubicBezTo>
                    <a:pt x="21" y="35"/>
                    <a:pt x="6" y="41"/>
                    <a:pt x="9" y="43"/>
                  </a:cubicBezTo>
                  <a:cubicBezTo>
                    <a:pt x="11" y="45"/>
                    <a:pt x="22" y="43"/>
                    <a:pt x="25" y="44"/>
                  </a:cubicBezTo>
                  <a:cubicBezTo>
                    <a:pt x="30" y="44"/>
                    <a:pt x="36" y="45"/>
                    <a:pt x="41" y="46"/>
                  </a:cubicBezTo>
                  <a:cubicBezTo>
                    <a:pt x="37" y="50"/>
                    <a:pt x="30" y="52"/>
                    <a:pt x="25" y="54"/>
                  </a:cubicBezTo>
                  <a:cubicBezTo>
                    <a:pt x="19" y="57"/>
                    <a:pt x="11" y="59"/>
                    <a:pt x="5" y="63"/>
                  </a:cubicBezTo>
                  <a:cubicBezTo>
                    <a:pt x="16" y="64"/>
                    <a:pt x="30" y="63"/>
                    <a:pt x="40" y="68"/>
                  </a:cubicBezTo>
                  <a:cubicBezTo>
                    <a:pt x="33" y="74"/>
                    <a:pt x="23" y="75"/>
                    <a:pt x="16" y="80"/>
                  </a:cubicBezTo>
                  <a:cubicBezTo>
                    <a:pt x="19" y="85"/>
                    <a:pt x="43" y="80"/>
                    <a:pt x="44" y="89"/>
                  </a:cubicBezTo>
                  <a:cubicBezTo>
                    <a:pt x="44" y="95"/>
                    <a:pt x="24" y="96"/>
                    <a:pt x="22" y="103"/>
                  </a:cubicBezTo>
                  <a:cubicBezTo>
                    <a:pt x="30" y="107"/>
                    <a:pt x="42" y="103"/>
                    <a:pt x="49" y="108"/>
                  </a:cubicBezTo>
                  <a:cubicBezTo>
                    <a:pt x="44" y="114"/>
                    <a:pt x="34" y="115"/>
                    <a:pt x="27" y="120"/>
                  </a:cubicBezTo>
                  <a:cubicBezTo>
                    <a:pt x="33" y="123"/>
                    <a:pt x="43" y="120"/>
                    <a:pt x="49" y="124"/>
                  </a:cubicBezTo>
                  <a:cubicBezTo>
                    <a:pt x="46" y="129"/>
                    <a:pt x="37" y="128"/>
                    <a:pt x="34" y="132"/>
                  </a:cubicBezTo>
                  <a:cubicBezTo>
                    <a:pt x="38" y="133"/>
                    <a:pt x="44" y="132"/>
                    <a:pt x="48" y="133"/>
                  </a:cubicBezTo>
                  <a:cubicBezTo>
                    <a:pt x="46" y="134"/>
                    <a:pt x="45" y="135"/>
                    <a:pt x="44" y="136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49" name="Freeform 36"/>
            <p:cNvSpPr>
              <a:spLocks/>
            </p:cNvSpPr>
            <p:nvPr/>
          </p:nvSpPr>
          <p:spPr bwMode="auto">
            <a:xfrm>
              <a:off x="1470" y="2319"/>
              <a:ext cx="280" cy="302"/>
            </a:xfrm>
            <a:custGeom>
              <a:avLst/>
              <a:gdLst>
                <a:gd name="T0" fmla="*/ 0 w 140"/>
                <a:gd name="T1" fmla="*/ 0 h 142"/>
                <a:gd name="T2" fmla="*/ 36 w 140"/>
                <a:gd name="T3" fmla="*/ 15 h 142"/>
                <a:gd name="T4" fmla="*/ 8 w 140"/>
                <a:gd name="T5" fmla="*/ 36 h 142"/>
                <a:gd name="T6" fmla="*/ 44 w 140"/>
                <a:gd name="T7" fmla="*/ 40 h 142"/>
                <a:gd name="T8" fmla="*/ 12 w 140"/>
                <a:gd name="T9" fmla="*/ 53 h 142"/>
                <a:gd name="T10" fmla="*/ 62 w 140"/>
                <a:gd name="T11" fmla="*/ 62 h 142"/>
                <a:gd name="T12" fmla="*/ 22 w 140"/>
                <a:gd name="T13" fmla="*/ 87 h 142"/>
                <a:gd name="T14" fmla="*/ 70 w 140"/>
                <a:gd name="T15" fmla="*/ 89 h 142"/>
                <a:gd name="T16" fmla="*/ 26 w 140"/>
                <a:gd name="T17" fmla="*/ 121 h 142"/>
                <a:gd name="T18" fmla="*/ 84 w 140"/>
                <a:gd name="T19" fmla="*/ 132 h 142"/>
                <a:gd name="T20" fmla="*/ 60 w 140"/>
                <a:gd name="T21" fmla="*/ 149 h 142"/>
                <a:gd name="T22" fmla="*/ 94 w 140"/>
                <a:gd name="T23" fmla="*/ 157 h 142"/>
                <a:gd name="T24" fmla="*/ 70 w 140"/>
                <a:gd name="T25" fmla="*/ 177 h 142"/>
                <a:gd name="T26" fmla="*/ 100 w 140"/>
                <a:gd name="T27" fmla="*/ 177 h 142"/>
                <a:gd name="T28" fmla="*/ 92 w 140"/>
                <a:gd name="T29" fmla="*/ 181 h 142"/>
                <a:gd name="T30" fmla="*/ 230 w 140"/>
                <a:gd name="T31" fmla="*/ 160 h 142"/>
                <a:gd name="T32" fmla="*/ 214 w 140"/>
                <a:gd name="T33" fmla="*/ 174 h 142"/>
                <a:gd name="T34" fmla="*/ 240 w 140"/>
                <a:gd name="T35" fmla="*/ 177 h 142"/>
                <a:gd name="T36" fmla="*/ 216 w 140"/>
                <a:gd name="T37" fmla="*/ 196 h 142"/>
                <a:gd name="T38" fmla="*/ 256 w 140"/>
                <a:gd name="T39" fmla="*/ 200 h 142"/>
                <a:gd name="T40" fmla="*/ 222 w 140"/>
                <a:gd name="T41" fmla="*/ 238 h 142"/>
                <a:gd name="T42" fmla="*/ 270 w 140"/>
                <a:gd name="T43" fmla="*/ 236 h 142"/>
                <a:gd name="T44" fmla="*/ 234 w 140"/>
                <a:gd name="T45" fmla="*/ 262 h 142"/>
                <a:gd name="T46" fmla="*/ 266 w 140"/>
                <a:gd name="T47" fmla="*/ 259 h 142"/>
                <a:gd name="T48" fmla="*/ 248 w 140"/>
                <a:gd name="T49" fmla="*/ 281 h 142"/>
                <a:gd name="T50" fmla="*/ 268 w 140"/>
                <a:gd name="T51" fmla="*/ 283 h 142"/>
                <a:gd name="T52" fmla="*/ 254 w 140"/>
                <a:gd name="T53" fmla="*/ 302 h 142"/>
                <a:gd name="T54" fmla="*/ 280 w 140"/>
                <a:gd name="T55" fmla="*/ 298 h 1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0" h="142">
                  <a:moveTo>
                    <a:pt x="0" y="0"/>
                  </a:moveTo>
                  <a:cubicBezTo>
                    <a:pt x="7" y="2"/>
                    <a:pt x="14" y="3"/>
                    <a:pt x="18" y="7"/>
                  </a:cubicBezTo>
                  <a:cubicBezTo>
                    <a:pt x="15" y="12"/>
                    <a:pt x="8" y="13"/>
                    <a:pt x="4" y="17"/>
                  </a:cubicBezTo>
                  <a:cubicBezTo>
                    <a:pt x="9" y="19"/>
                    <a:pt x="17" y="16"/>
                    <a:pt x="22" y="19"/>
                  </a:cubicBezTo>
                  <a:cubicBezTo>
                    <a:pt x="16" y="21"/>
                    <a:pt x="11" y="23"/>
                    <a:pt x="6" y="25"/>
                  </a:cubicBezTo>
                  <a:cubicBezTo>
                    <a:pt x="14" y="27"/>
                    <a:pt x="23" y="26"/>
                    <a:pt x="31" y="29"/>
                  </a:cubicBezTo>
                  <a:cubicBezTo>
                    <a:pt x="27" y="34"/>
                    <a:pt x="16" y="37"/>
                    <a:pt x="11" y="41"/>
                  </a:cubicBezTo>
                  <a:cubicBezTo>
                    <a:pt x="19" y="43"/>
                    <a:pt x="27" y="40"/>
                    <a:pt x="35" y="42"/>
                  </a:cubicBezTo>
                  <a:cubicBezTo>
                    <a:pt x="35" y="48"/>
                    <a:pt x="17" y="54"/>
                    <a:pt x="13" y="57"/>
                  </a:cubicBezTo>
                  <a:cubicBezTo>
                    <a:pt x="23" y="57"/>
                    <a:pt x="34" y="57"/>
                    <a:pt x="42" y="62"/>
                  </a:cubicBezTo>
                  <a:cubicBezTo>
                    <a:pt x="40" y="65"/>
                    <a:pt x="33" y="66"/>
                    <a:pt x="30" y="70"/>
                  </a:cubicBezTo>
                  <a:cubicBezTo>
                    <a:pt x="34" y="73"/>
                    <a:pt x="43" y="69"/>
                    <a:pt x="47" y="74"/>
                  </a:cubicBezTo>
                  <a:cubicBezTo>
                    <a:pt x="44" y="77"/>
                    <a:pt x="36" y="78"/>
                    <a:pt x="35" y="83"/>
                  </a:cubicBezTo>
                  <a:cubicBezTo>
                    <a:pt x="39" y="85"/>
                    <a:pt x="45" y="83"/>
                    <a:pt x="50" y="83"/>
                  </a:cubicBezTo>
                  <a:cubicBezTo>
                    <a:pt x="49" y="84"/>
                    <a:pt x="47" y="85"/>
                    <a:pt x="46" y="85"/>
                  </a:cubicBezTo>
                  <a:cubicBezTo>
                    <a:pt x="69" y="80"/>
                    <a:pt x="93" y="79"/>
                    <a:pt x="115" y="75"/>
                  </a:cubicBezTo>
                  <a:cubicBezTo>
                    <a:pt x="113" y="76"/>
                    <a:pt x="108" y="79"/>
                    <a:pt x="107" y="82"/>
                  </a:cubicBezTo>
                  <a:cubicBezTo>
                    <a:pt x="111" y="82"/>
                    <a:pt x="115" y="82"/>
                    <a:pt x="120" y="83"/>
                  </a:cubicBezTo>
                  <a:cubicBezTo>
                    <a:pt x="116" y="86"/>
                    <a:pt x="110" y="88"/>
                    <a:pt x="108" y="92"/>
                  </a:cubicBezTo>
                  <a:cubicBezTo>
                    <a:pt x="114" y="93"/>
                    <a:pt x="122" y="91"/>
                    <a:pt x="128" y="94"/>
                  </a:cubicBezTo>
                  <a:cubicBezTo>
                    <a:pt x="125" y="101"/>
                    <a:pt x="112" y="103"/>
                    <a:pt x="111" y="112"/>
                  </a:cubicBezTo>
                  <a:cubicBezTo>
                    <a:pt x="119" y="113"/>
                    <a:pt x="129" y="107"/>
                    <a:pt x="135" y="111"/>
                  </a:cubicBezTo>
                  <a:cubicBezTo>
                    <a:pt x="130" y="115"/>
                    <a:pt x="122" y="118"/>
                    <a:pt x="117" y="123"/>
                  </a:cubicBezTo>
                  <a:cubicBezTo>
                    <a:pt x="121" y="122"/>
                    <a:pt x="128" y="119"/>
                    <a:pt x="133" y="122"/>
                  </a:cubicBezTo>
                  <a:cubicBezTo>
                    <a:pt x="131" y="127"/>
                    <a:pt x="123" y="127"/>
                    <a:pt x="124" y="132"/>
                  </a:cubicBezTo>
                  <a:cubicBezTo>
                    <a:pt x="127" y="132"/>
                    <a:pt x="132" y="131"/>
                    <a:pt x="134" y="133"/>
                  </a:cubicBezTo>
                  <a:cubicBezTo>
                    <a:pt x="132" y="137"/>
                    <a:pt x="128" y="138"/>
                    <a:pt x="127" y="142"/>
                  </a:cubicBezTo>
                  <a:cubicBezTo>
                    <a:pt x="130" y="141"/>
                    <a:pt x="136" y="139"/>
                    <a:pt x="140" y="14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0" name="Freeform 37"/>
            <p:cNvSpPr>
              <a:spLocks/>
            </p:cNvSpPr>
            <p:nvPr/>
          </p:nvSpPr>
          <p:spPr bwMode="auto">
            <a:xfrm>
              <a:off x="1261" y="2326"/>
              <a:ext cx="209" cy="395"/>
            </a:xfrm>
            <a:custGeom>
              <a:avLst/>
              <a:gdLst>
                <a:gd name="T0" fmla="*/ 0 w 105"/>
                <a:gd name="T1" fmla="*/ 0 h 186"/>
                <a:gd name="T2" fmla="*/ 46 w 105"/>
                <a:gd name="T3" fmla="*/ 8 h 186"/>
                <a:gd name="T4" fmla="*/ 12 w 105"/>
                <a:gd name="T5" fmla="*/ 21 h 186"/>
                <a:gd name="T6" fmla="*/ 12 w 105"/>
                <a:gd name="T7" fmla="*/ 21 h 186"/>
                <a:gd name="T8" fmla="*/ 50 w 105"/>
                <a:gd name="T9" fmla="*/ 21 h 186"/>
                <a:gd name="T10" fmla="*/ 22 w 105"/>
                <a:gd name="T11" fmla="*/ 47 h 186"/>
                <a:gd name="T12" fmla="*/ 52 w 105"/>
                <a:gd name="T13" fmla="*/ 49 h 186"/>
                <a:gd name="T14" fmla="*/ 14 w 105"/>
                <a:gd name="T15" fmla="*/ 76 h 186"/>
                <a:gd name="T16" fmla="*/ 34 w 105"/>
                <a:gd name="T17" fmla="*/ 79 h 186"/>
                <a:gd name="T18" fmla="*/ 66 w 105"/>
                <a:gd name="T19" fmla="*/ 85 h 186"/>
                <a:gd name="T20" fmla="*/ 32 w 105"/>
                <a:gd name="T21" fmla="*/ 113 h 186"/>
                <a:gd name="T22" fmla="*/ 78 w 105"/>
                <a:gd name="T23" fmla="*/ 115 h 186"/>
                <a:gd name="T24" fmla="*/ 58 w 105"/>
                <a:gd name="T25" fmla="*/ 136 h 186"/>
                <a:gd name="T26" fmla="*/ 100 w 105"/>
                <a:gd name="T27" fmla="*/ 136 h 186"/>
                <a:gd name="T28" fmla="*/ 84 w 105"/>
                <a:gd name="T29" fmla="*/ 157 h 186"/>
                <a:gd name="T30" fmla="*/ 104 w 105"/>
                <a:gd name="T31" fmla="*/ 161 h 186"/>
                <a:gd name="T32" fmla="*/ 90 w 105"/>
                <a:gd name="T33" fmla="*/ 178 h 186"/>
                <a:gd name="T34" fmla="*/ 109 w 105"/>
                <a:gd name="T35" fmla="*/ 185 h 186"/>
                <a:gd name="T36" fmla="*/ 107 w 105"/>
                <a:gd name="T37" fmla="*/ 198 h 186"/>
                <a:gd name="T38" fmla="*/ 121 w 105"/>
                <a:gd name="T39" fmla="*/ 204 h 186"/>
                <a:gd name="T40" fmla="*/ 113 w 105"/>
                <a:gd name="T41" fmla="*/ 214 h 186"/>
                <a:gd name="T42" fmla="*/ 133 w 105"/>
                <a:gd name="T43" fmla="*/ 221 h 186"/>
                <a:gd name="T44" fmla="*/ 115 w 105"/>
                <a:gd name="T45" fmla="*/ 255 h 186"/>
                <a:gd name="T46" fmla="*/ 157 w 105"/>
                <a:gd name="T47" fmla="*/ 261 h 186"/>
                <a:gd name="T48" fmla="*/ 125 w 105"/>
                <a:gd name="T49" fmla="*/ 297 h 186"/>
                <a:gd name="T50" fmla="*/ 163 w 105"/>
                <a:gd name="T51" fmla="*/ 299 h 186"/>
                <a:gd name="T52" fmla="*/ 137 w 105"/>
                <a:gd name="T53" fmla="*/ 321 h 186"/>
                <a:gd name="T54" fmla="*/ 165 w 105"/>
                <a:gd name="T55" fmla="*/ 321 h 186"/>
                <a:gd name="T56" fmla="*/ 147 w 105"/>
                <a:gd name="T57" fmla="*/ 338 h 186"/>
                <a:gd name="T58" fmla="*/ 191 w 105"/>
                <a:gd name="T59" fmla="*/ 338 h 186"/>
                <a:gd name="T60" fmla="*/ 165 w 105"/>
                <a:gd name="T61" fmla="*/ 359 h 186"/>
                <a:gd name="T62" fmla="*/ 201 w 105"/>
                <a:gd name="T63" fmla="*/ 359 h 186"/>
                <a:gd name="T64" fmla="*/ 179 w 105"/>
                <a:gd name="T65" fmla="*/ 380 h 186"/>
                <a:gd name="T66" fmla="*/ 207 w 105"/>
                <a:gd name="T67" fmla="*/ 382 h 186"/>
                <a:gd name="T68" fmla="*/ 201 w 105"/>
                <a:gd name="T69" fmla="*/ 395 h 1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5" h="186">
                  <a:moveTo>
                    <a:pt x="0" y="0"/>
                  </a:moveTo>
                  <a:cubicBezTo>
                    <a:pt x="3" y="2"/>
                    <a:pt x="17" y="0"/>
                    <a:pt x="23" y="4"/>
                  </a:cubicBezTo>
                  <a:cubicBezTo>
                    <a:pt x="18" y="7"/>
                    <a:pt x="12" y="8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11"/>
                    <a:pt x="19" y="9"/>
                    <a:pt x="25" y="10"/>
                  </a:cubicBezTo>
                  <a:cubicBezTo>
                    <a:pt x="21" y="15"/>
                    <a:pt x="16" y="18"/>
                    <a:pt x="11" y="22"/>
                  </a:cubicBezTo>
                  <a:cubicBezTo>
                    <a:pt x="16" y="21"/>
                    <a:pt x="21" y="23"/>
                    <a:pt x="26" y="23"/>
                  </a:cubicBezTo>
                  <a:cubicBezTo>
                    <a:pt x="25" y="28"/>
                    <a:pt x="12" y="34"/>
                    <a:pt x="7" y="36"/>
                  </a:cubicBezTo>
                  <a:cubicBezTo>
                    <a:pt x="9" y="38"/>
                    <a:pt x="14" y="37"/>
                    <a:pt x="17" y="37"/>
                  </a:cubicBezTo>
                  <a:cubicBezTo>
                    <a:pt x="22" y="37"/>
                    <a:pt x="28" y="37"/>
                    <a:pt x="33" y="40"/>
                  </a:cubicBezTo>
                  <a:cubicBezTo>
                    <a:pt x="29" y="46"/>
                    <a:pt x="20" y="47"/>
                    <a:pt x="16" y="53"/>
                  </a:cubicBezTo>
                  <a:cubicBezTo>
                    <a:pt x="23" y="54"/>
                    <a:pt x="33" y="51"/>
                    <a:pt x="39" y="54"/>
                  </a:cubicBezTo>
                  <a:cubicBezTo>
                    <a:pt x="38" y="59"/>
                    <a:pt x="31" y="60"/>
                    <a:pt x="29" y="64"/>
                  </a:cubicBezTo>
                  <a:cubicBezTo>
                    <a:pt x="36" y="64"/>
                    <a:pt x="43" y="62"/>
                    <a:pt x="50" y="64"/>
                  </a:cubicBezTo>
                  <a:cubicBezTo>
                    <a:pt x="48" y="68"/>
                    <a:pt x="43" y="70"/>
                    <a:pt x="42" y="74"/>
                  </a:cubicBezTo>
                  <a:cubicBezTo>
                    <a:pt x="45" y="75"/>
                    <a:pt x="49" y="75"/>
                    <a:pt x="52" y="76"/>
                  </a:cubicBezTo>
                  <a:cubicBezTo>
                    <a:pt x="51" y="80"/>
                    <a:pt x="47" y="82"/>
                    <a:pt x="45" y="84"/>
                  </a:cubicBezTo>
                  <a:cubicBezTo>
                    <a:pt x="48" y="84"/>
                    <a:pt x="52" y="86"/>
                    <a:pt x="55" y="87"/>
                  </a:cubicBezTo>
                  <a:cubicBezTo>
                    <a:pt x="55" y="89"/>
                    <a:pt x="53" y="91"/>
                    <a:pt x="54" y="93"/>
                  </a:cubicBezTo>
                  <a:cubicBezTo>
                    <a:pt x="55" y="95"/>
                    <a:pt x="59" y="95"/>
                    <a:pt x="61" y="96"/>
                  </a:cubicBezTo>
                  <a:cubicBezTo>
                    <a:pt x="60" y="96"/>
                    <a:pt x="57" y="101"/>
                    <a:pt x="57" y="101"/>
                  </a:cubicBezTo>
                  <a:cubicBezTo>
                    <a:pt x="59" y="105"/>
                    <a:pt x="65" y="102"/>
                    <a:pt x="67" y="104"/>
                  </a:cubicBezTo>
                  <a:cubicBezTo>
                    <a:pt x="69" y="108"/>
                    <a:pt x="59" y="116"/>
                    <a:pt x="58" y="120"/>
                  </a:cubicBezTo>
                  <a:cubicBezTo>
                    <a:pt x="64" y="123"/>
                    <a:pt x="73" y="120"/>
                    <a:pt x="79" y="123"/>
                  </a:cubicBezTo>
                  <a:cubicBezTo>
                    <a:pt x="78" y="129"/>
                    <a:pt x="67" y="135"/>
                    <a:pt x="63" y="140"/>
                  </a:cubicBezTo>
                  <a:cubicBezTo>
                    <a:pt x="69" y="142"/>
                    <a:pt x="76" y="139"/>
                    <a:pt x="82" y="141"/>
                  </a:cubicBezTo>
                  <a:cubicBezTo>
                    <a:pt x="79" y="146"/>
                    <a:pt x="73" y="147"/>
                    <a:pt x="69" y="151"/>
                  </a:cubicBezTo>
                  <a:cubicBezTo>
                    <a:pt x="73" y="152"/>
                    <a:pt x="79" y="148"/>
                    <a:pt x="83" y="151"/>
                  </a:cubicBezTo>
                  <a:cubicBezTo>
                    <a:pt x="82" y="155"/>
                    <a:pt x="77" y="156"/>
                    <a:pt x="74" y="159"/>
                  </a:cubicBezTo>
                  <a:cubicBezTo>
                    <a:pt x="81" y="160"/>
                    <a:pt x="89" y="157"/>
                    <a:pt x="96" y="159"/>
                  </a:cubicBezTo>
                  <a:cubicBezTo>
                    <a:pt x="92" y="162"/>
                    <a:pt x="84" y="164"/>
                    <a:pt x="83" y="169"/>
                  </a:cubicBezTo>
                  <a:cubicBezTo>
                    <a:pt x="89" y="170"/>
                    <a:pt x="95" y="167"/>
                    <a:pt x="101" y="169"/>
                  </a:cubicBezTo>
                  <a:cubicBezTo>
                    <a:pt x="100" y="173"/>
                    <a:pt x="93" y="175"/>
                    <a:pt x="90" y="179"/>
                  </a:cubicBezTo>
                  <a:cubicBezTo>
                    <a:pt x="95" y="179"/>
                    <a:pt x="100" y="180"/>
                    <a:pt x="104" y="180"/>
                  </a:cubicBezTo>
                  <a:cubicBezTo>
                    <a:pt x="105" y="182"/>
                    <a:pt x="103" y="185"/>
                    <a:pt x="101" y="186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1" name="Freeform 38"/>
            <p:cNvSpPr>
              <a:spLocks/>
            </p:cNvSpPr>
            <p:nvPr/>
          </p:nvSpPr>
          <p:spPr bwMode="auto">
            <a:xfrm>
              <a:off x="2198" y="2256"/>
              <a:ext cx="172" cy="300"/>
            </a:xfrm>
            <a:custGeom>
              <a:avLst/>
              <a:gdLst>
                <a:gd name="T0" fmla="*/ 14 w 86"/>
                <a:gd name="T1" fmla="*/ 0 h 141"/>
                <a:gd name="T2" fmla="*/ 14 w 86"/>
                <a:gd name="T3" fmla="*/ 4 h 141"/>
                <a:gd name="T4" fmla="*/ 34 w 86"/>
                <a:gd name="T5" fmla="*/ 9 h 141"/>
                <a:gd name="T6" fmla="*/ 2 w 86"/>
                <a:gd name="T7" fmla="*/ 23 h 141"/>
                <a:gd name="T8" fmla="*/ 34 w 86"/>
                <a:gd name="T9" fmla="*/ 28 h 141"/>
                <a:gd name="T10" fmla="*/ 4 w 86"/>
                <a:gd name="T11" fmla="*/ 40 h 141"/>
                <a:gd name="T12" fmla="*/ 24 w 86"/>
                <a:gd name="T13" fmla="*/ 40 h 141"/>
                <a:gd name="T14" fmla="*/ 0 w 86"/>
                <a:gd name="T15" fmla="*/ 55 h 141"/>
                <a:gd name="T16" fmla="*/ 62 w 86"/>
                <a:gd name="T17" fmla="*/ 60 h 141"/>
                <a:gd name="T18" fmla="*/ 14 w 86"/>
                <a:gd name="T19" fmla="*/ 85 h 141"/>
                <a:gd name="T20" fmla="*/ 68 w 86"/>
                <a:gd name="T21" fmla="*/ 94 h 141"/>
                <a:gd name="T22" fmla="*/ 36 w 86"/>
                <a:gd name="T23" fmla="*/ 111 h 141"/>
                <a:gd name="T24" fmla="*/ 70 w 86"/>
                <a:gd name="T25" fmla="*/ 113 h 141"/>
                <a:gd name="T26" fmla="*/ 50 w 86"/>
                <a:gd name="T27" fmla="*/ 126 h 141"/>
                <a:gd name="T28" fmla="*/ 64 w 86"/>
                <a:gd name="T29" fmla="*/ 128 h 141"/>
                <a:gd name="T30" fmla="*/ 50 w 86"/>
                <a:gd name="T31" fmla="*/ 138 h 141"/>
                <a:gd name="T32" fmla="*/ 92 w 86"/>
                <a:gd name="T33" fmla="*/ 147 h 141"/>
                <a:gd name="T34" fmla="*/ 62 w 86"/>
                <a:gd name="T35" fmla="*/ 174 h 141"/>
                <a:gd name="T36" fmla="*/ 110 w 86"/>
                <a:gd name="T37" fmla="*/ 181 h 141"/>
                <a:gd name="T38" fmla="*/ 78 w 86"/>
                <a:gd name="T39" fmla="*/ 202 h 141"/>
                <a:gd name="T40" fmla="*/ 112 w 86"/>
                <a:gd name="T41" fmla="*/ 204 h 141"/>
                <a:gd name="T42" fmla="*/ 96 w 86"/>
                <a:gd name="T43" fmla="*/ 223 h 141"/>
                <a:gd name="T44" fmla="*/ 130 w 86"/>
                <a:gd name="T45" fmla="*/ 230 h 141"/>
                <a:gd name="T46" fmla="*/ 112 w 86"/>
                <a:gd name="T47" fmla="*/ 243 h 141"/>
                <a:gd name="T48" fmla="*/ 154 w 86"/>
                <a:gd name="T49" fmla="*/ 247 h 141"/>
                <a:gd name="T50" fmla="*/ 122 w 86"/>
                <a:gd name="T51" fmla="*/ 264 h 141"/>
                <a:gd name="T52" fmla="*/ 160 w 86"/>
                <a:gd name="T53" fmla="*/ 268 h 141"/>
                <a:gd name="T54" fmla="*/ 146 w 86"/>
                <a:gd name="T55" fmla="*/ 281 h 141"/>
                <a:gd name="T56" fmla="*/ 172 w 86"/>
                <a:gd name="T57" fmla="*/ 291 h 141"/>
                <a:gd name="T58" fmla="*/ 168 w 86"/>
                <a:gd name="T59" fmla="*/ 300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6" h="141">
                  <a:moveTo>
                    <a:pt x="7" y="0"/>
                  </a:moveTo>
                  <a:cubicBezTo>
                    <a:pt x="7" y="1"/>
                    <a:pt x="7" y="2"/>
                    <a:pt x="7" y="2"/>
                  </a:cubicBezTo>
                  <a:cubicBezTo>
                    <a:pt x="10" y="2"/>
                    <a:pt x="14" y="3"/>
                    <a:pt x="17" y="4"/>
                  </a:cubicBezTo>
                  <a:cubicBezTo>
                    <a:pt x="12" y="7"/>
                    <a:pt x="6" y="10"/>
                    <a:pt x="1" y="11"/>
                  </a:cubicBezTo>
                  <a:cubicBezTo>
                    <a:pt x="6" y="13"/>
                    <a:pt x="12" y="10"/>
                    <a:pt x="17" y="13"/>
                  </a:cubicBezTo>
                  <a:cubicBezTo>
                    <a:pt x="12" y="16"/>
                    <a:pt x="7" y="17"/>
                    <a:pt x="2" y="19"/>
                  </a:cubicBezTo>
                  <a:cubicBezTo>
                    <a:pt x="5" y="19"/>
                    <a:pt x="9" y="18"/>
                    <a:pt x="12" y="19"/>
                  </a:cubicBezTo>
                  <a:cubicBezTo>
                    <a:pt x="9" y="22"/>
                    <a:pt x="2" y="22"/>
                    <a:pt x="0" y="26"/>
                  </a:cubicBezTo>
                  <a:cubicBezTo>
                    <a:pt x="5" y="27"/>
                    <a:pt x="30" y="23"/>
                    <a:pt x="31" y="28"/>
                  </a:cubicBezTo>
                  <a:cubicBezTo>
                    <a:pt x="24" y="33"/>
                    <a:pt x="14" y="35"/>
                    <a:pt x="7" y="40"/>
                  </a:cubicBezTo>
                  <a:cubicBezTo>
                    <a:pt x="14" y="40"/>
                    <a:pt x="28" y="38"/>
                    <a:pt x="34" y="44"/>
                  </a:cubicBezTo>
                  <a:cubicBezTo>
                    <a:pt x="29" y="47"/>
                    <a:pt x="23" y="49"/>
                    <a:pt x="18" y="52"/>
                  </a:cubicBezTo>
                  <a:cubicBezTo>
                    <a:pt x="23" y="52"/>
                    <a:pt x="30" y="51"/>
                    <a:pt x="35" y="53"/>
                  </a:cubicBezTo>
                  <a:cubicBezTo>
                    <a:pt x="32" y="56"/>
                    <a:pt x="27" y="56"/>
                    <a:pt x="25" y="59"/>
                  </a:cubicBezTo>
                  <a:cubicBezTo>
                    <a:pt x="27" y="60"/>
                    <a:pt x="30" y="59"/>
                    <a:pt x="32" y="60"/>
                  </a:cubicBezTo>
                  <a:cubicBezTo>
                    <a:pt x="30" y="61"/>
                    <a:pt x="27" y="62"/>
                    <a:pt x="25" y="65"/>
                  </a:cubicBezTo>
                  <a:cubicBezTo>
                    <a:pt x="29" y="66"/>
                    <a:pt x="44" y="64"/>
                    <a:pt x="46" y="69"/>
                  </a:cubicBezTo>
                  <a:cubicBezTo>
                    <a:pt x="48" y="74"/>
                    <a:pt x="33" y="78"/>
                    <a:pt x="31" y="82"/>
                  </a:cubicBezTo>
                  <a:cubicBezTo>
                    <a:pt x="34" y="86"/>
                    <a:pt x="49" y="84"/>
                    <a:pt x="55" y="85"/>
                  </a:cubicBezTo>
                  <a:cubicBezTo>
                    <a:pt x="54" y="90"/>
                    <a:pt x="43" y="91"/>
                    <a:pt x="39" y="95"/>
                  </a:cubicBezTo>
                  <a:cubicBezTo>
                    <a:pt x="45" y="95"/>
                    <a:pt x="51" y="94"/>
                    <a:pt x="56" y="96"/>
                  </a:cubicBezTo>
                  <a:cubicBezTo>
                    <a:pt x="55" y="99"/>
                    <a:pt x="50" y="101"/>
                    <a:pt x="48" y="105"/>
                  </a:cubicBezTo>
                  <a:cubicBezTo>
                    <a:pt x="53" y="107"/>
                    <a:pt x="59" y="106"/>
                    <a:pt x="65" y="108"/>
                  </a:cubicBezTo>
                  <a:cubicBezTo>
                    <a:pt x="62" y="110"/>
                    <a:pt x="58" y="112"/>
                    <a:pt x="56" y="114"/>
                  </a:cubicBezTo>
                  <a:cubicBezTo>
                    <a:pt x="63" y="114"/>
                    <a:pt x="69" y="115"/>
                    <a:pt x="77" y="116"/>
                  </a:cubicBezTo>
                  <a:cubicBezTo>
                    <a:pt x="75" y="120"/>
                    <a:pt x="65" y="122"/>
                    <a:pt x="61" y="124"/>
                  </a:cubicBezTo>
                  <a:cubicBezTo>
                    <a:pt x="64" y="124"/>
                    <a:pt x="79" y="122"/>
                    <a:pt x="80" y="126"/>
                  </a:cubicBezTo>
                  <a:cubicBezTo>
                    <a:pt x="81" y="129"/>
                    <a:pt x="75" y="130"/>
                    <a:pt x="73" y="132"/>
                  </a:cubicBezTo>
                  <a:cubicBezTo>
                    <a:pt x="77" y="135"/>
                    <a:pt x="82" y="134"/>
                    <a:pt x="86" y="137"/>
                  </a:cubicBezTo>
                  <a:cubicBezTo>
                    <a:pt x="85" y="138"/>
                    <a:pt x="84" y="139"/>
                    <a:pt x="84" y="141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2" name="Freeform 39"/>
            <p:cNvSpPr>
              <a:spLocks/>
            </p:cNvSpPr>
            <p:nvPr/>
          </p:nvSpPr>
          <p:spPr bwMode="auto">
            <a:xfrm>
              <a:off x="2859" y="2581"/>
              <a:ext cx="177" cy="296"/>
            </a:xfrm>
            <a:custGeom>
              <a:avLst/>
              <a:gdLst>
                <a:gd name="T0" fmla="*/ 0 w 89"/>
                <a:gd name="T1" fmla="*/ 0 h 139"/>
                <a:gd name="T2" fmla="*/ 32 w 89"/>
                <a:gd name="T3" fmla="*/ 0 h 139"/>
                <a:gd name="T4" fmla="*/ 4 w 89"/>
                <a:gd name="T5" fmla="*/ 23 h 139"/>
                <a:gd name="T6" fmla="*/ 34 w 89"/>
                <a:gd name="T7" fmla="*/ 21 h 139"/>
                <a:gd name="T8" fmla="*/ 12 w 89"/>
                <a:gd name="T9" fmla="*/ 34 h 139"/>
                <a:gd name="T10" fmla="*/ 34 w 89"/>
                <a:gd name="T11" fmla="*/ 38 h 139"/>
                <a:gd name="T12" fmla="*/ 14 w 89"/>
                <a:gd name="T13" fmla="*/ 60 h 139"/>
                <a:gd name="T14" fmla="*/ 54 w 89"/>
                <a:gd name="T15" fmla="*/ 57 h 139"/>
                <a:gd name="T16" fmla="*/ 10 w 89"/>
                <a:gd name="T17" fmla="*/ 89 h 139"/>
                <a:gd name="T18" fmla="*/ 42 w 89"/>
                <a:gd name="T19" fmla="*/ 87 h 139"/>
                <a:gd name="T20" fmla="*/ 18 w 89"/>
                <a:gd name="T21" fmla="*/ 113 h 139"/>
                <a:gd name="T22" fmla="*/ 52 w 89"/>
                <a:gd name="T23" fmla="*/ 117 h 139"/>
                <a:gd name="T24" fmla="*/ 28 w 89"/>
                <a:gd name="T25" fmla="*/ 134 h 139"/>
                <a:gd name="T26" fmla="*/ 56 w 89"/>
                <a:gd name="T27" fmla="*/ 134 h 139"/>
                <a:gd name="T28" fmla="*/ 36 w 89"/>
                <a:gd name="T29" fmla="*/ 147 h 139"/>
                <a:gd name="T30" fmla="*/ 84 w 89"/>
                <a:gd name="T31" fmla="*/ 147 h 139"/>
                <a:gd name="T32" fmla="*/ 42 w 89"/>
                <a:gd name="T33" fmla="*/ 168 h 139"/>
                <a:gd name="T34" fmla="*/ 72 w 89"/>
                <a:gd name="T35" fmla="*/ 168 h 139"/>
                <a:gd name="T36" fmla="*/ 115 w 89"/>
                <a:gd name="T37" fmla="*/ 177 h 139"/>
                <a:gd name="T38" fmla="*/ 91 w 89"/>
                <a:gd name="T39" fmla="*/ 190 h 139"/>
                <a:gd name="T40" fmla="*/ 70 w 89"/>
                <a:gd name="T41" fmla="*/ 202 h 139"/>
                <a:gd name="T42" fmla="*/ 121 w 89"/>
                <a:gd name="T43" fmla="*/ 211 h 139"/>
                <a:gd name="T44" fmla="*/ 95 w 89"/>
                <a:gd name="T45" fmla="*/ 224 h 139"/>
                <a:gd name="T46" fmla="*/ 121 w 89"/>
                <a:gd name="T47" fmla="*/ 226 h 139"/>
                <a:gd name="T48" fmla="*/ 111 w 89"/>
                <a:gd name="T49" fmla="*/ 236 h 139"/>
                <a:gd name="T50" fmla="*/ 135 w 89"/>
                <a:gd name="T51" fmla="*/ 241 h 139"/>
                <a:gd name="T52" fmla="*/ 127 w 89"/>
                <a:gd name="T53" fmla="*/ 256 h 139"/>
                <a:gd name="T54" fmla="*/ 163 w 89"/>
                <a:gd name="T55" fmla="*/ 264 h 139"/>
                <a:gd name="T56" fmla="*/ 143 w 89"/>
                <a:gd name="T57" fmla="*/ 281 h 139"/>
                <a:gd name="T58" fmla="*/ 177 w 89"/>
                <a:gd name="T59" fmla="*/ 287 h 139"/>
                <a:gd name="T60" fmla="*/ 167 w 89"/>
                <a:gd name="T61" fmla="*/ 296 h 1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9" h="139">
                  <a:moveTo>
                    <a:pt x="0" y="0"/>
                  </a:moveTo>
                  <a:cubicBezTo>
                    <a:pt x="4" y="1"/>
                    <a:pt x="11" y="0"/>
                    <a:pt x="16" y="0"/>
                  </a:cubicBezTo>
                  <a:cubicBezTo>
                    <a:pt x="12" y="5"/>
                    <a:pt x="8" y="9"/>
                    <a:pt x="2" y="11"/>
                  </a:cubicBezTo>
                  <a:cubicBezTo>
                    <a:pt x="7" y="11"/>
                    <a:pt x="12" y="9"/>
                    <a:pt x="17" y="10"/>
                  </a:cubicBezTo>
                  <a:cubicBezTo>
                    <a:pt x="14" y="12"/>
                    <a:pt x="10" y="13"/>
                    <a:pt x="6" y="16"/>
                  </a:cubicBezTo>
                  <a:cubicBezTo>
                    <a:pt x="10" y="18"/>
                    <a:pt x="14" y="15"/>
                    <a:pt x="17" y="18"/>
                  </a:cubicBezTo>
                  <a:cubicBezTo>
                    <a:pt x="14" y="22"/>
                    <a:pt x="8" y="24"/>
                    <a:pt x="7" y="28"/>
                  </a:cubicBezTo>
                  <a:cubicBezTo>
                    <a:pt x="14" y="28"/>
                    <a:pt x="20" y="26"/>
                    <a:pt x="27" y="27"/>
                  </a:cubicBezTo>
                  <a:cubicBezTo>
                    <a:pt x="26" y="33"/>
                    <a:pt x="10" y="38"/>
                    <a:pt x="5" y="42"/>
                  </a:cubicBezTo>
                  <a:cubicBezTo>
                    <a:pt x="10" y="42"/>
                    <a:pt x="16" y="41"/>
                    <a:pt x="21" y="41"/>
                  </a:cubicBezTo>
                  <a:cubicBezTo>
                    <a:pt x="20" y="46"/>
                    <a:pt x="12" y="49"/>
                    <a:pt x="9" y="53"/>
                  </a:cubicBezTo>
                  <a:cubicBezTo>
                    <a:pt x="14" y="55"/>
                    <a:pt x="21" y="51"/>
                    <a:pt x="26" y="55"/>
                  </a:cubicBezTo>
                  <a:cubicBezTo>
                    <a:pt x="24" y="59"/>
                    <a:pt x="18" y="60"/>
                    <a:pt x="14" y="63"/>
                  </a:cubicBezTo>
                  <a:cubicBezTo>
                    <a:pt x="19" y="63"/>
                    <a:pt x="24" y="61"/>
                    <a:pt x="28" y="63"/>
                  </a:cubicBezTo>
                  <a:cubicBezTo>
                    <a:pt x="25" y="65"/>
                    <a:pt x="20" y="66"/>
                    <a:pt x="18" y="69"/>
                  </a:cubicBezTo>
                  <a:cubicBezTo>
                    <a:pt x="26" y="70"/>
                    <a:pt x="34" y="67"/>
                    <a:pt x="42" y="69"/>
                  </a:cubicBezTo>
                  <a:cubicBezTo>
                    <a:pt x="36" y="73"/>
                    <a:pt x="28" y="77"/>
                    <a:pt x="21" y="79"/>
                  </a:cubicBezTo>
                  <a:cubicBezTo>
                    <a:pt x="25" y="81"/>
                    <a:pt x="31" y="79"/>
                    <a:pt x="36" y="79"/>
                  </a:cubicBezTo>
                  <a:cubicBezTo>
                    <a:pt x="43" y="80"/>
                    <a:pt x="51" y="81"/>
                    <a:pt x="58" y="83"/>
                  </a:cubicBezTo>
                  <a:cubicBezTo>
                    <a:pt x="55" y="86"/>
                    <a:pt x="50" y="87"/>
                    <a:pt x="46" y="89"/>
                  </a:cubicBezTo>
                  <a:cubicBezTo>
                    <a:pt x="43" y="91"/>
                    <a:pt x="39" y="94"/>
                    <a:pt x="35" y="95"/>
                  </a:cubicBezTo>
                  <a:cubicBezTo>
                    <a:pt x="44" y="94"/>
                    <a:pt x="52" y="96"/>
                    <a:pt x="61" y="99"/>
                  </a:cubicBezTo>
                  <a:cubicBezTo>
                    <a:pt x="57" y="102"/>
                    <a:pt x="52" y="103"/>
                    <a:pt x="48" y="105"/>
                  </a:cubicBezTo>
                  <a:cubicBezTo>
                    <a:pt x="52" y="105"/>
                    <a:pt x="57" y="104"/>
                    <a:pt x="61" y="106"/>
                  </a:cubicBezTo>
                  <a:cubicBezTo>
                    <a:pt x="60" y="108"/>
                    <a:pt x="57" y="109"/>
                    <a:pt x="56" y="111"/>
                  </a:cubicBezTo>
                  <a:cubicBezTo>
                    <a:pt x="58" y="112"/>
                    <a:pt x="67" y="110"/>
                    <a:pt x="68" y="113"/>
                  </a:cubicBezTo>
                  <a:cubicBezTo>
                    <a:pt x="70" y="115"/>
                    <a:pt x="65" y="118"/>
                    <a:pt x="64" y="120"/>
                  </a:cubicBezTo>
                  <a:cubicBezTo>
                    <a:pt x="70" y="123"/>
                    <a:pt x="76" y="122"/>
                    <a:pt x="82" y="124"/>
                  </a:cubicBezTo>
                  <a:cubicBezTo>
                    <a:pt x="80" y="128"/>
                    <a:pt x="75" y="129"/>
                    <a:pt x="72" y="132"/>
                  </a:cubicBezTo>
                  <a:cubicBezTo>
                    <a:pt x="77" y="134"/>
                    <a:pt x="83" y="134"/>
                    <a:pt x="89" y="135"/>
                  </a:cubicBezTo>
                  <a:cubicBezTo>
                    <a:pt x="88" y="136"/>
                    <a:pt x="86" y="138"/>
                    <a:pt x="84" y="13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3" name="Freeform 40"/>
            <p:cNvSpPr>
              <a:spLocks/>
            </p:cNvSpPr>
            <p:nvPr/>
          </p:nvSpPr>
          <p:spPr bwMode="auto">
            <a:xfrm>
              <a:off x="2149" y="2641"/>
              <a:ext cx="333" cy="255"/>
            </a:xfrm>
            <a:custGeom>
              <a:avLst/>
              <a:gdLst>
                <a:gd name="T0" fmla="*/ 36 w 167"/>
                <a:gd name="T1" fmla="*/ 0 h 120"/>
                <a:gd name="T2" fmla="*/ 0 w 167"/>
                <a:gd name="T3" fmla="*/ 21 h 120"/>
                <a:gd name="T4" fmla="*/ 50 w 167"/>
                <a:gd name="T5" fmla="*/ 30 h 120"/>
                <a:gd name="T6" fmla="*/ 4 w 167"/>
                <a:gd name="T7" fmla="*/ 74 h 120"/>
                <a:gd name="T8" fmla="*/ 66 w 167"/>
                <a:gd name="T9" fmla="*/ 74 h 120"/>
                <a:gd name="T10" fmla="*/ 28 w 167"/>
                <a:gd name="T11" fmla="*/ 104 h 120"/>
                <a:gd name="T12" fmla="*/ 90 w 167"/>
                <a:gd name="T13" fmla="*/ 111 h 120"/>
                <a:gd name="T14" fmla="*/ 56 w 167"/>
                <a:gd name="T15" fmla="*/ 134 h 120"/>
                <a:gd name="T16" fmla="*/ 110 w 167"/>
                <a:gd name="T17" fmla="*/ 132 h 120"/>
                <a:gd name="T18" fmla="*/ 88 w 167"/>
                <a:gd name="T19" fmla="*/ 149 h 120"/>
                <a:gd name="T20" fmla="*/ 146 w 167"/>
                <a:gd name="T21" fmla="*/ 142 h 120"/>
                <a:gd name="T22" fmla="*/ 233 w 167"/>
                <a:gd name="T23" fmla="*/ 134 h 120"/>
                <a:gd name="T24" fmla="*/ 295 w 167"/>
                <a:gd name="T25" fmla="*/ 128 h 120"/>
                <a:gd name="T26" fmla="*/ 243 w 167"/>
                <a:gd name="T27" fmla="*/ 159 h 120"/>
                <a:gd name="T28" fmla="*/ 309 w 167"/>
                <a:gd name="T29" fmla="*/ 170 h 120"/>
                <a:gd name="T30" fmla="*/ 267 w 167"/>
                <a:gd name="T31" fmla="*/ 204 h 120"/>
                <a:gd name="T32" fmla="*/ 315 w 167"/>
                <a:gd name="T33" fmla="*/ 210 h 120"/>
                <a:gd name="T34" fmla="*/ 281 w 167"/>
                <a:gd name="T35" fmla="*/ 234 h 120"/>
                <a:gd name="T36" fmla="*/ 333 w 167"/>
                <a:gd name="T37" fmla="*/ 244 h 120"/>
                <a:gd name="T38" fmla="*/ 319 w 167"/>
                <a:gd name="T39" fmla="*/ 255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7" h="120">
                  <a:moveTo>
                    <a:pt x="18" y="0"/>
                  </a:moveTo>
                  <a:cubicBezTo>
                    <a:pt x="13" y="4"/>
                    <a:pt x="6" y="7"/>
                    <a:pt x="0" y="10"/>
                  </a:cubicBezTo>
                  <a:cubicBezTo>
                    <a:pt x="8" y="12"/>
                    <a:pt x="17" y="12"/>
                    <a:pt x="25" y="14"/>
                  </a:cubicBezTo>
                  <a:cubicBezTo>
                    <a:pt x="20" y="22"/>
                    <a:pt x="8" y="26"/>
                    <a:pt x="2" y="35"/>
                  </a:cubicBezTo>
                  <a:cubicBezTo>
                    <a:pt x="12" y="36"/>
                    <a:pt x="23" y="35"/>
                    <a:pt x="33" y="35"/>
                  </a:cubicBezTo>
                  <a:cubicBezTo>
                    <a:pt x="29" y="41"/>
                    <a:pt x="20" y="45"/>
                    <a:pt x="14" y="49"/>
                  </a:cubicBezTo>
                  <a:cubicBezTo>
                    <a:pt x="23" y="53"/>
                    <a:pt x="35" y="49"/>
                    <a:pt x="45" y="52"/>
                  </a:cubicBezTo>
                  <a:cubicBezTo>
                    <a:pt x="41" y="57"/>
                    <a:pt x="33" y="58"/>
                    <a:pt x="28" y="63"/>
                  </a:cubicBezTo>
                  <a:cubicBezTo>
                    <a:pt x="33" y="66"/>
                    <a:pt x="48" y="62"/>
                    <a:pt x="55" y="62"/>
                  </a:cubicBezTo>
                  <a:cubicBezTo>
                    <a:pt x="52" y="65"/>
                    <a:pt x="47" y="66"/>
                    <a:pt x="44" y="70"/>
                  </a:cubicBezTo>
                  <a:cubicBezTo>
                    <a:pt x="53" y="71"/>
                    <a:pt x="64" y="67"/>
                    <a:pt x="73" y="67"/>
                  </a:cubicBezTo>
                  <a:cubicBezTo>
                    <a:pt x="87" y="66"/>
                    <a:pt x="102" y="64"/>
                    <a:pt x="117" y="63"/>
                  </a:cubicBezTo>
                  <a:cubicBezTo>
                    <a:pt x="127" y="63"/>
                    <a:pt x="138" y="60"/>
                    <a:pt x="148" y="60"/>
                  </a:cubicBezTo>
                  <a:cubicBezTo>
                    <a:pt x="140" y="66"/>
                    <a:pt x="129" y="68"/>
                    <a:pt x="122" y="75"/>
                  </a:cubicBezTo>
                  <a:cubicBezTo>
                    <a:pt x="132" y="78"/>
                    <a:pt x="145" y="76"/>
                    <a:pt x="155" y="80"/>
                  </a:cubicBezTo>
                  <a:cubicBezTo>
                    <a:pt x="150" y="85"/>
                    <a:pt x="137" y="88"/>
                    <a:pt x="134" y="96"/>
                  </a:cubicBezTo>
                  <a:cubicBezTo>
                    <a:pt x="141" y="96"/>
                    <a:pt x="153" y="95"/>
                    <a:pt x="158" y="99"/>
                  </a:cubicBezTo>
                  <a:cubicBezTo>
                    <a:pt x="153" y="102"/>
                    <a:pt x="144" y="105"/>
                    <a:pt x="141" y="110"/>
                  </a:cubicBezTo>
                  <a:cubicBezTo>
                    <a:pt x="150" y="111"/>
                    <a:pt x="159" y="114"/>
                    <a:pt x="167" y="115"/>
                  </a:cubicBezTo>
                  <a:cubicBezTo>
                    <a:pt x="165" y="117"/>
                    <a:pt x="163" y="118"/>
                    <a:pt x="160" y="12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4" name="Freeform 41"/>
            <p:cNvSpPr>
              <a:spLocks/>
            </p:cNvSpPr>
            <p:nvPr/>
          </p:nvSpPr>
          <p:spPr bwMode="auto">
            <a:xfrm>
              <a:off x="2398" y="2890"/>
              <a:ext cx="68" cy="189"/>
            </a:xfrm>
            <a:custGeom>
              <a:avLst/>
              <a:gdLst>
                <a:gd name="T0" fmla="*/ 66 w 34"/>
                <a:gd name="T1" fmla="*/ 4 h 89"/>
                <a:gd name="T2" fmla="*/ 20 w 34"/>
                <a:gd name="T3" fmla="*/ 19 h 89"/>
                <a:gd name="T4" fmla="*/ 68 w 34"/>
                <a:gd name="T5" fmla="*/ 21 h 89"/>
                <a:gd name="T6" fmla="*/ 22 w 34"/>
                <a:gd name="T7" fmla="*/ 40 h 89"/>
                <a:gd name="T8" fmla="*/ 58 w 34"/>
                <a:gd name="T9" fmla="*/ 47 h 89"/>
                <a:gd name="T10" fmla="*/ 20 w 34"/>
                <a:gd name="T11" fmla="*/ 59 h 89"/>
                <a:gd name="T12" fmla="*/ 48 w 34"/>
                <a:gd name="T13" fmla="*/ 68 h 89"/>
                <a:gd name="T14" fmla="*/ 18 w 34"/>
                <a:gd name="T15" fmla="*/ 89 h 89"/>
                <a:gd name="T16" fmla="*/ 34 w 34"/>
                <a:gd name="T17" fmla="*/ 91 h 89"/>
                <a:gd name="T18" fmla="*/ 8 w 34"/>
                <a:gd name="T19" fmla="*/ 113 h 89"/>
                <a:gd name="T20" fmla="*/ 56 w 34"/>
                <a:gd name="T21" fmla="*/ 115 h 89"/>
                <a:gd name="T22" fmla="*/ 0 w 34"/>
                <a:gd name="T23" fmla="*/ 136 h 89"/>
                <a:gd name="T24" fmla="*/ 44 w 34"/>
                <a:gd name="T25" fmla="*/ 140 h 89"/>
                <a:gd name="T26" fmla="*/ 10 w 34"/>
                <a:gd name="T27" fmla="*/ 161 h 89"/>
                <a:gd name="T28" fmla="*/ 34 w 34"/>
                <a:gd name="T29" fmla="*/ 164 h 89"/>
                <a:gd name="T30" fmla="*/ 6 w 34"/>
                <a:gd name="T31" fmla="*/ 185 h 89"/>
                <a:gd name="T32" fmla="*/ 32 w 34"/>
                <a:gd name="T33" fmla="*/ 183 h 89"/>
                <a:gd name="T34" fmla="*/ 26 w 34"/>
                <a:gd name="T35" fmla="*/ 187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89">
                  <a:moveTo>
                    <a:pt x="33" y="2"/>
                  </a:moveTo>
                  <a:cubicBezTo>
                    <a:pt x="28" y="0"/>
                    <a:pt x="16" y="7"/>
                    <a:pt x="10" y="9"/>
                  </a:cubicBezTo>
                  <a:cubicBezTo>
                    <a:pt x="18" y="9"/>
                    <a:pt x="27" y="7"/>
                    <a:pt x="34" y="10"/>
                  </a:cubicBezTo>
                  <a:cubicBezTo>
                    <a:pt x="28" y="15"/>
                    <a:pt x="19" y="18"/>
                    <a:pt x="11" y="19"/>
                  </a:cubicBezTo>
                  <a:cubicBezTo>
                    <a:pt x="16" y="22"/>
                    <a:pt x="23" y="20"/>
                    <a:pt x="29" y="22"/>
                  </a:cubicBezTo>
                  <a:cubicBezTo>
                    <a:pt x="23" y="24"/>
                    <a:pt x="15" y="25"/>
                    <a:pt x="10" y="28"/>
                  </a:cubicBezTo>
                  <a:cubicBezTo>
                    <a:pt x="14" y="30"/>
                    <a:pt x="19" y="29"/>
                    <a:pt x="24" y="32"/>
                  </a:cubicBezTo>
                  <a:cubicBezTo>
                    <a:pt x="19" y="35"/>
                    <a:pt x="12" y="36"/>
                    <a:pt x="9" y="42"/>
                  </a:cubicBezTo>
                  <a:cubicBezTo>
                    <a:pt x="12" y="42"/>
                    <a:pt x="14" y="43"/>
                    <a:pt x="17" y="43"/>
                  </a:cubicBezTo>
                  <a:cubicBezTo>
                    <a:pt x="15" y="47"/>
                    <a:pt x="8" y="51"/>
                    <a:pt x="4" y="53"/>
                  </a:cubicBezTo>
                  <a:cubicBezTo>
                    <a:pt x="11" y="53"/>
                    <a:pt x="21" y="52"/>
                    <a:pt x="28" y="54"/>
                  </a:cubicBezTo>
                  <a:cubicBezTo>
                    <a:pt x="20" y="59"/>
                    <a:pt x="9" y="62"/>
                    <a:pt x="0" y="64"/>
                  </a:cubicBezTo>
                  <a:cubicBezTo>
                    <a:pt x="7" y="64"/>
                    <a:pt x="15" y="63"/>
                    <a:pt x="22" y="66"/>
                  </a:cubicBezTo>
                  <a:cubicBezTo>
                    <a:pt x="16" y="68"/>
                    <a:pt x="7" y="71"/>
                    <a:pt x="5" y="76"/>
                  </a:cubicBezTo>
                  <a:cubicBezTo>
                    <a:pt x="9" y="76"/>
                    <a:pt x="14" y="75"/>
                    <a:pt x="17" y="77"/>
                  </a:cubicBezTo>
                  <a:cubicBezTo>
                    <a:pt x="13" y="81"/>
                    <a:pt x="7" y="83"/>
                    <a:pt x="3" y="87"/>
                  </a:cubicBezTo>
                  <a:cubicBezTo>
                    <a:pt x="7" y="87"/>
                    <a:pt x="12" y="86"/>
                    <a:pt x="16" y="86"/>
                  </a:cubicBezTo>
                  <a:cubicBezTo>
                    <a:pt x="15" y="87"/>
                    <a:pt x="12" y="89"/>
                    <a:pt x="13" y="88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5" name="Freeform 42"/>
            <p:cNvSpPr>
              <a:spLocks/>
            </p:cNvSpPr>
            <p:nvPr/>
          </p:nvSpPr>
          <p:spPr bwMode="auto">
            <a:xfrm>
              <a:off x="2408" y="2887"/>
              <a:ext cx="66" cy="190"/>
            </a:xfrm>
            <a:custGeom>
              <a:avLst/>
              <a:gdLst>
                <a:gd name="T0" fmla="*/ 66 w 33"/>
                <a:gd name="T1" fmla="*/ 6 h 89"/>
                <a:gd name="T2" fmla="*/ 20 w 33"/>
                <a:gd name="T3" fmla="*/ 19 h 89"/>
                <a:gd name="T4" fmla="*/ 66 w 33"/>
                <a:gd name="T5" fmla="*/ 21 h 89"/>
                <a:gd name="T6" fmla="*/ 22 w 33"/>
                <a:gd name="T7" fmla="*/ 41 h 89"/>
                <a:gd name="T8" fmla="*/ 58 w 33"/>
                <a:gd name="T9" fmla="*/ 47 h 89"/>
                <a:gd name="T10" fmla="*/ 20 w 33"/>
                <a:gd name="T11" fmla="*/ 60 h 89"/>
                <a:gd name="T12" fmla="*/ 46 w 33"/>
                <a:gd name="T13" fmla="*/ 68 h 89"/>
                <a:gd name="T14" fmla="*/ 16 w 33"/>
                <a:gd name="T15" fmla="*/ 90 h 89"/>
                <a:gd name="T16" fmla="*/ 34 w 33"/>
                <a:gd name="T17" fmla="*/ 94 h 89"/>
                <a:gd name="T18" fmla="*/ 6 w 33"/>
                <a:gd name="T19" fmla="*/ 113 h 89"/>
                <a:gd name="T20" fmla="*/ 54 w 33"/>
                <a:gd name="T21" fmla="*/ 115 h 89"/>
                <a:gd name="T22" fmla="*/ 0 w 33"/>
                <a:gd name="T23" fmla="*/ 137 h 89"/>
                <a:gd name="T24" fmla="*/ 42 w 33"/>
                <a:gd name="T25" fmla="*/ 141 h 89"/>
                <a:gd name="T26" fmla="*/ 8 w 33"/>
                <a:gd name="T27" fmla="*/ 162 h 89"/>
                <a:gd name="T28" fmla="*/ 34 w 33"/>
                <a:gd name="T29" fmla="*/ 164 h 89"/>
                <a:gd name="T30" fmla="*/ 6 w 33"/>
                <a:gd name="T31" fmla="*/ 186 h 89"/>
                <a:gd name="T32" fmla="*/ 32 w 33"/>
                <a:gd name="T33" fmla="*/ 186 h 89"/>
                <a:gd name="T34" fmla="*/ 24 w 33"/>
                <a:gd name="T35" fmla="*/ 19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89">
                  <a:moveTo>
                    <a:pt x="33" y="3"/>
                  </a:moveTo>
                  <a:cubicBezTo>
                    <a:pt x="27" y="0"/>
                    <a:pt x="16" y="7"/>
                    <a:pt x="10" y="9"/>
                  </a:cubicBezTo>
                  <a:cubicBezTo>
                    <a:pt x="17" y="10"/>
                    <a:pt x="27" y="7"/>
                    <a:pt x="33" y="10"/>
                  </a:cubicBezTo>
                  <a:cubicBezTo>
                    <a:pt x="28" y="15"/>
                    <a:pt x="18" y="18"/>
                    <a:pt x="11" y="19"/>
                  </a:cubicBezTo>
                  <a:cubicBezTo>
                    <a:pt x="16" y="22"/>
                    <a:pt x="23" y="21"/>
                    <a:pt x="29" y="22"/>
                  </a:cubicBezTo>
                  <a:cubicBezTo>
                    <a:pt x="23" y="24"/>
                    <a:pt x="15" y="25"/>
                    <a:pt x="10" y="28"/>
                  </a:cubicBezTo>
                  <a:cubicBezTo>
                    <a:pt x="14" y="30"/>
                    <a:pt x="19" y="30"/>
                    <a:pt x="23" y="32"/>
                  </a:cubicBezTo>
                  <a:cubicBezTo>
                    <a:pt x="19" y="35"/>
                    <a:pt x="11" y="37"/>
                    <a:pt x="8" y="42"/>
                  </a:cubicBezTo>
                  <a:cubicBezTo>
                    <a:pt x="11" y="43"/>
                    <a:pt x="14" y="43"/>
                    <a:pt x="17" y="44"/>
                  </a:cubicBezTo>
                  <a:cubicBezTo>
                    <a:pt x="15" y="47"/>
                    <a:pt x="7" y="51"/>
                    <a:pt x="3" y="53"/>
                  </a:cubicBezTo>
                  <a:cubicBezTo>
                    <a:pt x="11" y="53"/>
                    <a:pt x="20" y="52"/>
                    <a:pt x="27" y="54"/>
                  </a:cubicBezTo>
                  <a:cubicBezTo>
                    <a:pt x="19" y="59"/>
                    <a:pt x="9" y="62"/>
                    <a:pt x="0" y="64"/>
                  </a:cubicBezTo>
                  <a:cubicBezTo>
                    <a:pt x="7" y="64"/>
                    <a:pt x="15" y="63"/>
                    <a:pt x="21" y="66"/>
                  </a:cubicBezTo>
                  <a:cubicBezTo>
                    <a:pt x="16" y="68"/>
                    <a:pt x="7" y="71"/>
                    <a:pt x="4" y="76"/>
                  </a:cubicBezTo>
                  <a:cubicBezTo>
                    <a:pt x="8" y="77"/>
                    <a:pt x="13" y="76"/>
                    <a:pt x="17" y="77"/>
                  </a:cubicBezTo>
                  <a:cubicBezTo>
                    <a:pt x="13" y="81"/>
                    <a:pt x="7" y="83"/>
                    <a:pt x="3" y="87"/>
                  </a:cubicBezTo>
                  <a:cubicBezTo>
                    <a:pt x="7" y="88"/>
                    <a:pt x="12" y="87"/>
                    <a:pt x="16" y="87"/>
                  </a:cubicBezTo>
                  <a:cubicBezTo>
                    <a:pt x="15" y="87"/>
                    <a:pt x="11" y="89"/>
                    <a:pt x="12" y="8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6" name="Freeform 43"/>
            <p:cNvSpPr>
              <a:spLocks/>
            </p:cNvSpPr>
            <p:nvPr/>
          </p:nvSpPr>
          <p:spPr bwMode="auto">
            <a:xfrm>
              <a:off x="1600" y="2751"/>
              <a:ext cx="152" cy="243"/>
            </a:xfrm>
            <a:custGeom>
              <a:avLst/>
              <a:gdLst>
                <a:gd name="T0" fmla="*/ 0 w 76"/>
                <a:gd name="T1" fmla="*/ 4 h 114"/>
                <a:gd name="T2" fmla="*/ 58 w 76"/>
                <a:gd name="T3" fmla="*/ 2 h 114"/>
                <a:gd name="T4" fmla="*/ 2 w 76"/>
                <a:gd name="T5" fmla="*/ 34 h 114"/>
                <a:gd name="T6" fmla="*/ 60 w 76"/>
                <a:gd name="T7" fmla="*/ 34 h 114"/>
                <a:gd name="T8" fmla="*/ 22 w 76"/>
                <a:gd name="T9" fmla="*/ 58 h 114"/>
                <a:gd name="T10" fmla="*/ 72 w 76"/>
                <a:gd name="T11" fmla="*/ 51 h 114"/>
                <a:gd name="T12" fmla="*/ 46 w 76"/>
                <a:gd name="T13" fmla="*/ 66 h 114"/>
                <a:gd name="T14" fmla="*/ 66 w 76"/>
                <a:gd name="T15" fmla="*/ 66 h 114"/>
                <a:gd name="T16" fmla="*/ 58 w 76"/>
                <a:gd name="T17" fmla="*/ 77 h 114"/>
                <a:gd name="T18" fmla="*/ 108 w 76"/>
                <a:gd name="T19" fmla="*/ 81 h 114"/>
                <a:gd name="T20" fmla="*/ 48 w 76"/>
                <a:gd name="T21" fmla="*/ 119 h 114"/>
                <a:gd name="T22" fmla="*/ 116 w 76"/>
                <a:gd name="T23" fmla="*/ 126 h 114"/>
                <a:gd name="T24" fmla="*/ 70 w 76"/>
                <a:gd name="T25" fmla="*/ 156 h 114"/>
                <a:gd name="T26" fmla="*/ 126 w 76"/>
                <a:gd name="T27" fmla="*/ 153 h 114"/>
                <a:gd name="T28" fmla="*/ 92 w 76"/>
                <a:gd name="T29" fmla="*/ 179 h 114"/>
                <a:gd name="T30" fmla="*/ 140 w 76"/>
                <a:gd name="T31" fmla="*/ 177 h 114"/>
                <a:gd name="T32" fmla="*/ 106 w 76"/>
                <a:gd name="T33" fmla="*/ 205 h 114"/>
                <a:gd name="T34" fmla="*/ 152 w 76"/>
                <a:gd name="T35" fmla="*/ 207 h 114"/>
                <a:gd name="T36" fmla="*/ 138 w 76"/>
                <a:gd name="T37" fmla="*/ 232 h 114"/>
                <a:gd name="T38" fmla="*/ 150 w 76"/>
                <a:gd name="T39" fmla="*/ 237 h 114"/>
                <a:gd name="T40" fmla="*/ 146 w 76"/>
                <a:gd name="T41" fmla="*/ 243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114">
                  <a:moveTo>
                    <a:pt x="0" y="2"/>
                  </a:moveTo>
                  <a:cubicBezTo>
                    <a:pt x="9" y="5"/>
                    <a:pt x="20" y="0"/>
                    <a:pt x="29" y="1"/>
                  </a:cubicBezTo>
                  <a:cubicBezTo>
                    <a:pt x="21" y="8"/>
                    <a:pt x="11" y="11"/>
                    <a:pt x="1" y="16"/>
                  </a:cubicBezTo>
                  <a:cubicBezTo>
                    <a:pt x="10" y="16"/>
                    <a:pt x="20" y="16"/>
                    <a:pt x="30" y="16"/>
                  </a:cubicBezTo>
                  <a:cubicBezTo>
                    <a:pt x="24" y="21"/>
                    <a:pt x="17" y="23"/>
                    <a:pt x="11" y="27"/>
                  </a:cubicBezTo>
                  <a:cubicBezTo>
                    <a:pt x="19" y="28"/>
                    <a:pt x="28" y="25"/>
                    <a:pt x="36" y="24"/>
                  </a:cubicBezTo>
                  <a:cubicBezTo>
                    <a:pt x="32" y="27"/>
                    <a:pt x="27" y="28"/>
                    <a:pt x="23" y="31"/>
                  </a:cubicBezTo>
                  <a:cubicBezTo>
                    <a:pt x="26" y="32"/>
                    <a:pt x="30" y="31"/>
                    <a:pt x="33" y="31"/>
                  </a:cubicBezTo>
                  <a:cubicBezTo>
                    <a:pt x="33" y="33"/>
                    <a:pt x="31" y="35"/>
                    <a:pt x="29" y="36"/>
                  </a:cubicBezTo>
                  <a:cubicBezTo>
                    <a:pt x="37" y="37"/>
                    <a:pt x="47" y="34"/>
                    <a:pt x="54" y="38"/>
                  </a:cubicBezTo>
                  <a:cubicBezTo>
                    <a:pt x="49" y="47"/>
                    <a:pt x="33" y="50"/>
                    <a:pt x="24" y="56"/>
                  </a:cubicBezTo>
                  <a:cubicBezTo>
                    <a:pt x="33" y="56"/>
                    <a:pt x="51" y="51"/>
                    <a:pt x="58" y="59"/>
                  </a:cubicBezTo>
                  <a:cubicBezTo>
                    <a:pt x="52" y="65"/>
                    <a:pt x="41" y="66"/>
                    <a:pt x="35" y="73"/>
                  </a:cubicBezTo>
                  <a:cubicBezTo>
                    <a:pt x="43" y="73"/>
                    <a:pt x="56" y="68"/>
                    <a:pt x="63" y="72"/>
                  </a:cubicBezTo>
                  <a:cubicBezTo>
                    <a:pt x="60" y="78"/>
                    <a:pt x="50" y="79"/>
                    <a:pt x="46" y="84"/>
                  </a:cubicBezTo>
                  <a:cubicBezTo>
                    <a:pt x="53" y="88"/>
                    <a:pt x="62" y="80"/>
                    <a:pt x="70" y="83"/>
                  </a:cubicBezTo>
                  <a:cubicBezTo>
                    <a:pt x="66" y="89"/>
                    <a:pt x="57" y="90"/>
                    <a:pt x="53" y="96"/>
                  </a:cubicBezTo>
                  <a:cubicBezTo>
                    <a:pt x="61" y="98"/>
                    <a:pt x="69" y="95"/>
                    <a:pt x="76" y="97"/>
                  </a:cubicBezTo>
                  <a:cubicBezTo>
                    <a:pt x="75" y="102"/>
                    <a:pt x="70" y="104"/>
                    <a:pt x="69" y="109"/>
                  </a:cubicBezTo>
                  <a:cubicBezTo>
                    <a:pt x="71" y="110"/>
                    <a:pt x="73" y="110"/>
                    <a:pt x="75" y="111"/>
                  </a:cubicBezTo>
                  <a:cubicBezTo>
                    <a:pt x="75" y="112"/>
                    <a:pt x="74" y="113"/>
                    <a:pt x="73" y="114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7" name="Freeform 44"/>
            <p:cNvSpPr>
              <a:spLocks/>
            </p:cNvSpPr>
            <p:nvPr/>
          </p:nvSpPr>
          <p:spPr bwMode="auto">
            <a:xfrm>
              <a:off x="1686" y="2996"/>
              <a:ext cx="66" cy="138"/>
            </a:xfrm>
            <a:custGeom>
              <a:avLst/>
              <a:gdLst>
                <a:gd name="T0" fmla="*/ 52 w 33"/>
                <a:gd name="T1" fmla="*/ 2 h 65"/>
                <a:gd name="T2" fmla="*/ 64 w 33"/>
                <a:gd name="T3" fmla="*/ 2 h 65"/>
                <a:gd name="T4" fmla="*/ 20 w 33"/>
                <a:gd name="T5" fmla="*/ 21 h 65"/>
                <a:gd name="T6" fmla="*/ 62 w 33"/>
                <a:gd name="T7" fmla="*/ 23 h 65"/>
                <a:gd name="T8" fmla="*/ 20 w 33"/>
                <a:gd name="T9" fmla="*/ 36 h 65"/>
                <a:gd name="T10" fmla="*/ 66 w 33"/>
                <a:gd name="T11" fmla="*/ 40 h 65"/>
                <a:gd name="T12" fmla="*/ 0 w 33"/>
                <a:gd name="T13" fmla="*/ 72 h 65"/>
                <a:gd name="T14" fmla="*/ 58 w 33"/>
                <a:gd name="T15" fmla="*/ 81 h 65"/>
                <a:gd name="T16" fmla="*/ 14 w 33"/>
                <a:gd name="T17" fmla="*/ 100 h 65"/>
                <a:gd name="T18" fmla="*/ 48 w 33"/>
                <a:gd name="T19" fmla="*/ 106 h 65"/>
                <a:gd name="T20" fmla="*/ 14 w 33"/>
                <a:gd name="T21" fmla="*/ 127 h 65"/>
                <a:gd name="T22" fmla="*/ 50 w 33"/>
                <a:gd name="T23" fmla="*/ 130 h 65"/>
                <a:gd name="T24" fmla="*/ 38 w 33"/>
                <a:gd name="T25" fmla="*/ 138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5">
                  <a:moveTo>
                    <a:pt x="26" y="1"/>
                  </a:moveTo>
                  <a:cubicBezTo>
                    <a:pt x="28" y="0"/>
                    <a:pt x="30" y="0"/>
                    <a:pt x="32" y="1"/>
                  </a:cubicBezTo>
                  <a:cubicBezTo>
                    <a:pt x="27" y="7"/>
                    <a:pt x="17" y="8"/>
                    <a:pt x="10" y="10"/>
                  </a:cubicBezTo>
                  <a:cubicBezTo>
                    <a:pt x="16" y="13"/>
                    <a:pt x="25" y="8"/>
                    <a:pt x="31" y="11"/>
                  </a:cubicBezTo>
                  <a:cubicBezTo>
                    <a:pt x="24" y="14"/>
                    <a:pt x="17" y="15"/>
                    <a:pt x="10" y="17"/>
                  </a:cubicBezTo>
                  <a:cubicBezTo>
                    <a:pt x="15" y="20"/>
                    <a:pt x="26" y="19"/>
                    <a:pt x="33" y="19"/>
                  </a:cubicBezTo>
                  <a:cubicBezTo>
                    <a:pt x="27" y="29"/>
                    <a:pt x="9" y="30"/>
                    <a:pt x="0" y="34"/>
                  </a:cubicBezTo>
                  <a:cubicBezTo>
                    <a:pt x="10" y="34"/>
                    <a:pt x="20" y="38"/>
                    <a:pt x="29" y="38"/>
                  </a:cubicBezTo>
                  <a:cubicBezTo>
                    <a:pt x="22" y="41"/>
                    <a:pt x="14" y="42"/>
                    <a:pt x="7" y="47"/>
                  </a:cubicBezTo>
                  <a:cubicBezTo>
                    <a:pt x="12" y="49"/>
                    <a:pt x="20" y="45"/>
                    <a:pt x="24" y="50"/>
                  </a:cubicBezTo>
                  <a:cubicBezTo>
                    <a:pt x="19" y="55"/>
                    <a:pt x="12" y="56"/>
                    <a:pt x="7" y="60"/>
                  </a:cubicBezTo>
                  <a:cubicBezTo>
                    <a:pt x="11" y="65"/>
                    <a:pt x="20" y="60"/>
                    <a:pt x="25" y="61"/>
                  </a:cubicBezTo>
                  <a:cubicBezTo>
                    <a:pt x="23" y="62"/>
                    <a:pt x="19" y="64"/>
                    <a:pt x="19" y="6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8" name="Freeform 45"/>
            <p:cNvSpPr>
              <a:spLocks/>
            </p:cNvSpPr>
            <p:nvPr/>
          </p:nvSpPr>
          <p:spPr bwMode="auto">
            <a:xfrm>
              <a:off x="1694" y="2994"/>
              <a:ext cx="64" cy="138"/>
            </a:xfrm>
            <a:custGeom>
              <a:avLst/>
              <a:gdLst>
                <a:gd name="T0" fmla="*/ 52 w 32"/>
                <a:gd name="T1" fmla="*/ 2 h 65"/>
                <a:gd name="T2" fmla="*/ 64 w 32"/>
                <a:gd name="T3" fmla="*/ 2 h 65"/>
                <a:gd name="T4" fmla="*/ 20 w 32"/>
                <a:gd name="T5" fmla="*/ 21 h 65"/>
                <a:gd name="T6" fmla="*/ 60 w 32"/>
                <a:gd name="T7" fmla="*/ 23 h 65"/>
                <a:gd name="T8" fmla="*/ 18 w 32"/>
                <a:gd name="T9" fmla="*/ 36 h 65"/>
                <a:gd name="T10" fmla="*/ 64 w 32"/>
                <a:gd name="T11" fmla="*/ 40 h 65"/>
                <a:gd name="T12" fmla="*/ 0 w 32"/>
                <a:gd name="T13" fmla="*/ 72 h 65"/>
                <a:gd name="T14" fmla="*/ 58 w 32"/>
                <a:gd name="T15" fmla="*/ 81 h 65"/>
                <a:gd name="T16" fmla="*/ 14 w 32"/>
                <a:gd name="T17" fmla="*/ 100 h 65"/>
                <a:gd name="T18" fmla="*/ 46 w 32"/>
                <a:gd name="T19" fmla="*/ 106 h 65"/>
                <a:gd name="T20" fmla="*/ 14 w 32"/>
                <a:gd name="T21" fmla="*/ 127 h 65"/>
                <a:gd name="T22" fmla="*/ 50 w 32"/>
                <a:gd name="T23" fmla="*/ 130 h 65"/>
                <a:gd name="T24" fmla="*/ 36 w 32"/>
                <a:gd name="T25" fmla="*/ 138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5">
                  <a:moveTo>
                    <a:pt x="26" y="1"/>
                  </a:moveTo>
                  <a:cubicBezTo>
                    <a:pt x="28" y="0"/>
                    <a:pt x="30" y="0"/>
                    <a:pt x="32" y="1"/>
                  </a:cubicBezTo>
                  <a:cubicBezTo>
                    <a:pt x="27" y="7"/>
                    <a:pt x="16" y="8"/>
                    <a:pt x="10" y="10"/>
                  </a:cubicBezTo>
                  <a:cubicBezTo>
                    <a:pt x="16" y="13"/>
                    <a:pt x="24" y="8"/>
                    <a:pt x="30" y="11"/>
                  </a:cubicBezTo>
                  <a:cubicBezTo>
                    <a:pt x="24" y="15"/>
                    <a:pt x="16" y="16"/>
                    <a:pt x="9" y="17"/>
                  </a:cubicBezTo>
                  <a:cubicBezTo>
                    <a:pt x="15" y="21"/>
                    <a:pt x="26" y="19"/>
                    <a:pt x="32" y="19"/>
                  </a:cubicBezTo>
                  <a:cubicBezTo>
                    <a:pt x="26" y="29"/>
                    <a:pt x="9" y="30"/>
                    <a:pt x="0" y="34"/>
                  </a:cubicBezTo>
                  <a:cubicBezTo>
                    <a:pt x="10" y="34"/>
                    <a:pt x="19" y="38"/>
                    <a:pt x="29" y="38"/>
                  </a:cubicBezTo>
                  <a:cubicBezTo>
                    <a:pt x="22" y="41"/>
                    <a:pt x="13" y="43"/>
                    <a:pt x="7" y="47"/>
                  </a:cubicBezTo>
                  <a:cubicBezTo>
                    <a:pt x="12" y="49"/>
                    <a:pt x="20" y="46"/>
                    <a:pt x="23" y="50"/>
                  </a:cubicBezTo>
                  <a:cubicBezTo>
                    <a:pt x="19" y="55"/>
                    <a:pt x="12" y="56"/>
                    <a:pt x="7" y="60"/>
                  </a:cubicBezTo>
                  <a:cubicBezTo>
                    <a:pt x="10" y="65"/>
                    <a:pt x="20" y="60"/>
                    <a:pt x="25" y="61"/>
                  </a:cubicBezTo>
                  <a:cubicBezTo>
                    <a:pt x="23" y="62"/>
                    <a:pt x="19" y="64"/>
                    <a:pt x="18" y="6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59" name="Freeform 46"/>
            <p:cNvSpPr>
              <a:spLocks/>
            </p:cNvSpPr>
            <p:nvPr/>
          </p:nvSpPr>
          <p:spPr bwMode="auto">
            <a:xfrm>
              <a:off x="1303" y="1902"/>
              <a:ext cx="96" cy="241"/>
            </a:xfrm>
            <a:custGeom>
              <a:avLst/>
              <a:gdLst>
                <a:gd name="T0" fmla="*/ 6 w 48"/>
                <a:gd name="T1" fmla="*/ 0 h 113"/>
                <a:gd name="T2" fmla="*/ 66 w 48"/>
                <a:gd name="T3" fmla="*/ 149 h 113"/>
                <a:gd name="T4" fmla="*/ 96 w 48"/>
                <a:gd name="T5" fmla="*/ 241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13">
                  <a:moveTo>
                    <a:pt x="3" y="0"/>
                  </a:moveTo>
                  <a:cubicBezTo>
                    <a:pt x="0" y="20"/>
                    <a:pt x="26" y="50"/>
                    <a:pt x="33" y="70"/>
                  </a:cubicBezTo>
                  <a:cubicBezTo>
                    <a:pt x="38" y="83"/>
                    <a:pt x="46" y="102"/>
                    <a:pt x="48" y="113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0" name="Freeform 47"/>
            <p:cNvSpPr>
              <a:spLocks/>
            </p:cNvSpPr>
            <p:nvPr/>
          </p:nvSpPr>
          <p:spPr bwMode="auto">
            <a:xfrm>
              <a:off x="2872" y="1847"/>
              <a:ext cx="182" cy="364"/>
            </a:xfrm>
            <a:custGeom>
              <a:avLst/>
              <a:gdLst>
                <a:gd name="T0" fmla="*/ 166 w 91"/>
                <a:gd name="T1" fmla="*/ 364 h 171"/>
                <a:gd name="T2" fmla="*/ 160 w 91"/>
                <a:gd name="T3" fmla="*/ 134 h 171"/>
                <a:gd name="T4" fmla="*/ 96 w 91"/>
                <a:gd name="T5" fmla="*/ 19 h 171"/>
                <a:gd name="T6" fmla="*/ 0 w 91"/>
                <a:gd name="T7" fmla="*/ 55 h 1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171">
                  <a:moveTo>
                    <a:pt x="83" y="171"/>
                  </a:moveTo>
                  <a:cubicBezTo>
                    <a:pt x="91" y="140"/>
                    <a:pt x="88" y="93"/>
                    <a:pt x="80" y="63"/>
                  </a:cubicBezTo>
                  <a:cubicBezTo>
                    <a:pt x="74" y="44"/>
                    <a:pt x="66" y="19"/>
                    <a:pt x="48" y="9"/>
                  </a:cubicBezTo>
                  <a:cubicBezTo>
                    <a:pt x="32" y="0"/>
                    <a:pt x="2" y="6"/>
                    <a:pt x="0" y="26"/>
                  </a:cubicBezTo>
                </a:path>
              </a:pathLst>
            </a:custGeom>
            <a:solidFill>
              <a:srgbClr val="C13B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1" name="Freeform 48"/>
            <p:cNvSpPr>
              <a:spLocks/>
            </p:cNvSpPr>
            <p:nvPr/>
          </p:nvSpPr>
          <p:spPr bwMode="auto">
            <a:xfrm>
              <a:off x="2870" y="1902"/>
              <a:ext cx="168" cy="341"/>
            </a:xfrm>
            <a:custGeom>
              <a:avLst/>
              <a:gdLst>
                <a:gd name="T0" fmla="*/ 2 w 84"/>
                <a:gd name="T1" fmla="*/ 0 h 160"/>
                <a:gd name="T2" fmla="*/ 20 w 84"/>
                <a:gd name="T3" fmla="*/ 45 h 160"/>
                <a:gd name="T4" fmla="*/ 38 w 84"/>
                <a:gd name="T5" fmla="*/ 81 h 160"/>
                <a:gd name="T6" fmla="*/ 56 w 84"/>
                <a:gd name="T7" fmla="*/ 179 h 160"/>
                <a:gd name="T8" fmla="*/ 168 w 84"/>
                <a:gd name="T9" fmla="*/ 30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60">
                  <a:moveTo>
                    <a:pt x="1" y="0"/>
                  </a:moveTo>
                  <a:cubicBezTo>
                    <a:pt x="1" y="0"/>
                    <a:pt x="0" y="10"/>
                    <a:pt x="10" y="21"/>
                  </a:cubicBezTo>
                  <a:cubicBezTo>
                    <a:pt x="14" y="26"/>
                    <a:pt x="16" y="32"/>
                    <a:pt x="19" y="38"/>
                  </a:cubicBezTo>
                  <a:cubicBezTo>
                    <a:pt x="25" y="52"/>
                    <a:pt x="27" y="68"/>
                    <a:pt x="28" y="84"/>
                  </a:cubicBezTo>
                  <a:cubicBezTo>
                    <a:pt x="32" y="122"/>
                    <a:pt x="41" y="160"/>
                    <a:pt x="84" y="145"/>
                  </a:cubicBezTo>
                </a:path>
              </a:pathLst>
            </a:custGeom>
            <a:solidFill>
              <a:srgbClr val="A027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2" name="Oval 49"/>
            <p:cNvSpPr>
              <a:spLocks noChangeArrowheads="1"/>
            </p:cNvSpPr>
            <p:nvPr/>
          </p:nvSpPr>
          <p:spPr bwMode="auto">
            <a:xfrm>
              <a:off x="3790" y="2039"/>
              <a:ext cx="281" cy="142"/>
            </a:xfrm>
            <a:prstGeom prst="ellipse">
              <a:avLst/>
            </a:prstGeom>
            <a:solidFill>
              <a:srgbClr val="DF9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863" name="Freeform 50"/>
            <p:cNvSpPr>
              <a:spLocks/>
            </p:cNvSpPr>
            <p:nvPr/>
          </p:nvSpPr>
          <p:spPr bwMode="auto">
            <a:xfrm>
              <a:off x="3925" y="2607"/>
              <a:ext cx="264" cy="123"/>
            </a:xfrm>
            <a:custGeom>
              <a:avLst/>
              <a:gdLst>
                <a:gd name="T0" fmla="*/ 264 w 132"/>
                <a:gd name="T1" fmla="*/ 72 h 58"/>
                <a:gd name="T2" fmla="*/ 142 w 132"/>
                <a:gd name="T3" fmla="*/ 123 h 58"/>
                <a:gd name="T4" fmla="*/ 0 w 132"/>
                <a:gd name="T5" fmla="*/ 55 h 58"/>
                <a:gd name="T6" fmla="*/ 130 w 132"/>
                <a:gd name="T7" fmla="*/ 0 h 58"/>
                <a:gd name="T8" fmla="*/ 264 w 132"/>
                <a:gd name="T9" fmla="*/ 72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58">
                  <a:moveTo>
                    <a:pt x="132" y="34"/>
                  </a:moveTo>
                  <a:cubicBezTo>
                    <a:pt x="132" y="48"/>
                    <a:pt x="107" y="58"/>
                    <a:pt x="71" y="58"/>
                  </a:cubicBezTo>
                  <a:cubicBezTo>
                    <a:pt x="36" y="58"/>
                    <a:pt x="0" y="41"/>
                    <a:pt x="0" y="26"/>
                  </a:cubicBezTo>
                  <a:cubicBezTo>
                    <a:pt x="0" y="12"/>
                    <a:pt x="29" y="0"/>
                    <a:pt x="65" y="0"/>
                  </a:cubicBezTo>
                  <a:cubicBezTo>
                    <a:pt x="100" y="0"/>
                    <a:pt x="132" y="19"/>
                    <a:pt x="132" y="34"/>
                  </a:cubicBezTo>
                  <a:close/>
                </a:path>
              </a:pathLst>
            </a:custGeom>
            <a:solidFill>
              <a:srgbClr val="DF9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4" name="Freeform 51"/>
            <p:cNvSpPr>
              <a:spLocks/>
            </p:cNvSpPr>
            <p:nvPr/>
          </p:nvSpPr>
          <p:spPr bwMode="auto">
            <a:xfrm>
              <a:off x="3351" y="1330"/>
              <a:ext cx="295" cy="128"/>
            </a:xfrm>
            <a:custGeom>
              <a:avLst/>
              <a:gdLst>
                <a:gd name="T0" fmla="*/ 273 w 148"/>
                <a:gd name="T1" fmla="*/ 2 h 60"/>
                <a:gd name="T2" fmla="*/ 287 w 148"/>
                <a:gd name="T3" fmla="*/ 23 h 60"/>
                <a:gd name="T4" fmla="*/ 157 w 148"/>
                <a:gd name="T5" fmla="*/ 119 h 60"/>
                <a:gd name="T6" fmla="*/ 2 w 148"/>
                <a:gd name="T7" fmla="*/ 92 h 60"/>
                <a:gd name="T8" fmla="*/ 4 w 148"/>
                <a:gd name="T9" fmla="*/ 73 h 60"/>
                <a:gd name="T10" fmla="*/ 273 w 148"/>
                <a:gd name="T11" fmla="*/ 2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60">
                  <a:moveTo>
                    <a:pt x="137" y="1"/>
                  </a:moveTo>
                  <a:cubicBezTo>
                    <a:pt x="141" y="3"/>
                    <a:pt x="143" y="7"/>
                    <a:pt x="144" y="11"/>
                  </a:cubicBezTo>
                  <a:cubicBezTo>
                    <a:pt x="148" y="29"/>
                    <a:pt x="125" y="52"/>
                    <a:pt x="79" y="56"/>
                  </a:cubicBezTo>
                  <a:cubicBezTo>
                    <a:pt x="39" y="59"/>
                    <a:pt x="5" y="60"/>
                    <a:pt x="1" y="43"/>
                  </a:cubicBezTo>
                  <a:cubicBezTo>
                    <a:pt x="0" y="40"/>
                    <a:pt x="1" y="37"/>
                    <a:pt x="2" y="34"/>
                  </a:cubicBezTo>
                  <a:cubicBezTo>
                    <a:pt x="2" y="34"/>
                    <a:pt x="135" y="0"/>
                    <a:pt x="137" y="1"/>
                  </a:cubicBezTo>
                  <a:close/>
                </a:path>
              </a:pathLst>
            </a:custGeom>
            <a:solidFill>
              <a:srgbClr val="DF95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5" name="Freeform 52"/>
            <p:cNvSpPr>
              <a:spLocks/>
            </p:cNvSpPr>
            <p:nvPr/>
          </p:nvSpPr>
          <p:spPr bwMode="auto">
            <a:xfrm>
              <a:off x="1117" y="1568"/>
              <a:ext cx="264" cy="100"/>
            </a:xfrm>
            <a:custGeom>
              <a:avLst/>
              <a:gdLst>
                <a:gd name="T0" fmla="*/ 248 w 132"/>
                <a:gd name="T1" fmla="*/ 34 h 47"/>
                <a:gd name="T2" fmla="*/ 132 w 132"/>
                <a:gd name="T3" fmla="*/ 89 h 47"/>
                <a:gd name="T4" fmla="*/ 4 w 132"/>
                <a:gd name="T5" fmla="*/ 72 h 47"/>
                <a:gd name="T6" fmla="*/ 114 w 132"/>
                <a:gd name="T7" fmla="*/ 11 h 47"/>
                <a:gd name="T8" fmla="*/ 248 w 132"/>
                <a:gd name="T9" fmla="*/ 3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47">
                  <a:moveTo>
                    <a:pt x="124" y="16"/>
                  </a:moveTo>
                  <a:cubicBezTo>
                    <a:pt x="132" y="42"/>
                    <a:pt x="99" y="37"/>
                    <a:pt x="66" y="42"/>
                  </a:cubicBezTo>
                  <a:cubicBezTo>
                    <a:pt x="32" y="47"/>
                    <a:pt x="3" y="44"/>
                    <a:pt x="2" y="34"/>
                  </a:cubicBezTo>
                  <a:cubicBezTo>
                    <a:pt x="0" y="25"/>
                    <a:pt x="23" y="10"/>
                    <a:pt x="57" y="5"/>
                  </a:cubicBezTo>
                  <a:cubicBezTo>
                    <a:pt x="91" y="0"/>
                    <a:pt x="122" y="7"/>
                    <a:pt x="124" y="16"/>
                  </a:cubicBezTo>
                  <a:close/>
                </a:path>
              </a:pathLst>
            </a:custGeom>
            <a:solidFill>
              <a:srgbClr val="A027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6" name="Freeform 53"/>
            <p:cNvSpPr>
              <a:spLocks/>
            </p:cNvSpPr>
            <p:nvPr/>
          </p:nvSpPr>
          <p:spPr bwMode="auto">
            <a:xfrm>
              <a:off x="1985" y="1919"/>
              <a:ext cx="225" cy="113"/>
            </a:xfrm>
            <a:custGeom>
              <a:avLst/>
              <a:gdLst>
                <a:gd name="T0" fmla="*/ 223 w 113"/>
                <a:gd name="T1" fmla="*/ 66 h 53"/>
                <a:gd name="T2" fmla="*/ 113 w 113"/>
                <a:gd name="T3" fmla="*/ 113 h 53"/>
                <a:gd name="T4" fmla="*/ 0 w 113"/>
                <a:gd name="T5" fmla="*/ 81 h 53"/>
                <a:gd name="T6" fmla="*/ 113 w 113"/>
                <a:gd name="T7" fmla="*/ 19 h 53"/>
                <a:gd name="T8" fmla="*/ 223 w 113"/>
                <a:gd name="T9" fmla="*/ 66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53">
                  <a:moveTo>
                    <a:pt x="112" y="31"/>
                  </a:moveTo>
                  <a:cubicBezTo>
                    <a:pt x="113" y="43"/>
                    <a:pt x="88" y="53"/>
                    <a:pt x="57" y="53"/>
                  </a:cubicBezTo>
                  <a:cubicBezTo>
                    <a:pt x="27" y="53"/>
                    <a:pt x="0" y="50"/>
                    <a:pt x="0" y="38"/>
                  </a:cubicBezTo>
                  <a:cubicBezTo>
                    <a:pt x="0" y="26"/>
                    <a:pt x="27" y="15"/>
                    <a:pt x="57" y="9"/>
                  </a:cubicBezTo>
                  <a:cubicBezTo>
                    <a:pt x="89" y="3"/>
                    <a:pt x="110" y="0"/>
                    <a:pt x="112" y="31"/>
                  </a:cubicBezTo>
                  <a:close/>
                </a:path>
              </a:pathLst>
            </a:custGeom>
            <a:solidFill>
              <a:srgbClr val="A027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7" name="Freeform 54"/>
            <p:cNvSpPr>
              <a:spLocks/>
            </p:cNvSpPr>
            <p:nvPr/>
          </p:nvSpPr>
          <p:spPr bwMode="auto">
            <a:xfrm>
              <a:off x="1919" y="2309"/>
              <a:ext cx="263" cy="123"/>
            </a:xfrm>
            <a:custGeom>
              <a:avLst/>
              <a:gdLst>
                <a:gd name="T0" fmla="*/ 255 w 132"/>
                <a:gd name="T1" fmla="*/ 55 h 58"/>
                <a:gd name="T2" fmla="*/ 130 w 132"/>
                <a:gd name="T3" fmla="*/ 115 h 58"/>
                <a:gd name="T4" fmla="*/ 2 w 132"/>
                <a:gd name="T5" fmla="*/ 89 h 58"/>
                <a:gd name="T6" fmla="*/ 124 w 132"/>
                <a:gd name="T7" fmla="*/ 21 h 58"/>
                <a:gd name="T8" fmla="*/ 255 w 132"/>
                <a:gd name="T9" fmla="*/ 5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58">
                  <a:moveTo>
                    <a:pt x="128" y="26"/>
                  </a:moveTo>
                  <a:cubicBezTo>
                    <a:pt x="132" y="48"/>
                    <a:pt x="100" y="51"/>
                    <a:pt x="65" y="54"/>
                  </a:cubicBezTo>
                  <a:cubicBezTo>
                    <a:pt x="31" y="58"/>
                    <a:pt x="2" y="53"/>
                    <a:pt x="1" y="42"/>
                  </a:cubicBezTo>
                  <a:cubicBezTo>
                    <a:pt x="0" y="32"/>
                    <a:pt x="27" y="14"/>
                    <a:pt x="62" y="10"/>
                  </a:cubicBezTo>
                  <a:cubicBezTo>
                    <a:pt x="96" y="6"/>
                    <a:pt x="123" y="0"/>
                    <a:pt x="128" y="26"/>
                  </a:cubicBezTo>
                  <a:close/>
                </a:path>
              </a:pathLst>
            </a:custGeom>
            <a:solidFill>
              <a:srgbClr val="A027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8" name="Freeform 55"/>
            <p:cNvSpPr>
              <a:spLocks/>
            </p:cNvSpPr>
            <p:nvPr/>
          </p:nvSpPr>
          <p:spPr bwMode="auto">
            <a:xfrm>
              <a:off x="1389" y="2866"/>
              <a:ext cx="235" cy="106"/>
            </a:xfrm>
            <a:custGeom>
              <a:avLst/>
              <a:gdLst>
                <a:gd name="T0" fmla="*/ 219 w 118"/>
                <a:gd name="T1" fmla="*/ 38 h 50"/>
                <a:gd name="T2" fmla="*/ 116 w 118"/>
                <a:gd name="T3" fmla="*/ 95 h 50"/>
                <a:gd name="T4" fmla="*/ 2 w 118"/>
                <a:gd name="T5" fmla="*/ 78 h 50"/>
                <a:gd name="T6" fmla="*/ 133 w 118"/>
                <a:gd name="T7" fmla="*/ 11 h 50"/>
                <a:gd name="T8" fmla="*/ 219 w 118"/>
                <a:gd name="T9" fmla="*/ 3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50">
                  <a:moveTo>
                    <a:pt x="110" y="18"/>
                  </a:moveTo>
                  <a:cubicBezTo>
                    <a:pt x="118" y="35"/>
                    <a:pt x="88" y="40"/>
                    <a:pt x="58" y="45"/>
                  </a:cubicBezTo>
                  <a:cubicBezTo>
                    <a:pt x="29" y="50"/>
                    <a:pt x="3" y="47"/>
                    <a:pt x="1" y="37"/>
                  </a:cubicBezTo>
                  <a:cubicBezTo>
                    <a:pt x="0" y="28"/>
                    <a:pt x="37" y="10"/>
                    <a:pt x="67" y="5"/>
                  </a:cubicBezTo>
                  <a:cubicBezTo>
                    <a:pt x="97" y="0"/>
                    <a:pt x="100" y="0"/>
                    <a:pt x="110" y="18"/>
                  </a:cubicBezTo>
                  <a:close/>
                </a:path>
              </a:pathLst>
            </a:custGeom>
            <a:solidFill>
              <a:srgbClr val="A027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69" name="Freeform 56"/>
            <p:cNvSpPr>
              <a:spLocks/>
            </p:cNvSpPr>
            <p:nvPr/>
          </p:nvSpPr>
          <p:spPr bwMode="auto">
            <a:xfrm>
              <a:off x="988" y="1805"/>
              <a:ext cx="646" cy="153"/>
            </a:xfrm>
            <a:custGeom>
              <a:avLst/>
              <a:gdLst>
                <a:gd name="T0" fmla="*/ 20 w 324"/>
                <a:gd name="T1" fmla="*/ 64 h 72"/>
                <a:gd name="T2" fmla="*/ 0 w 324"/>
                <a:gd name="T3" fmla="*/ 153 h 72"/>
                <a:gd name="T4" fmla="*/ 18 w 324"/>
                <a:gd name="T5" fmla="*/ 153 h 72"/>
                <a:gd name="T6" fmla="*/ 24 w 324"/>
                <a:gd name="T7" fmla="*/ 119 h 72"/>
                <a:gd name="T8" fmla="*/ 80 w 324"/>
                <a:gd name="T9" fmla="*/ 94 h 72"/>
                <a:gd name="T10" fmla="*/ 209 w 324"/>
                <a:gd name="T11" fmla="*/ 74 h 72"/>
                <a:gd name="T12" fmla="*/ 313 w 324"/>
                <a:gd name="T13" fmla="*/ 62 h 72"/>
                <a:gd name="T14" fmla="*/ 409 w 324"/>
                <a:gd name="T15" fmla="*/ 47 h 72"/>
                <a:gd name="T16" fmla="*/ 646 w 324"/>
                <a:gd name="T17" fmla="*/ 9 h 72"/>
                <a:gd name="T18" fmla="*/ 167 w 324"/>
                <a:gd name="T19" fmla="*/ 36 h 72"/>
                <a:gd name="T20" fmla="*/ 66 w 324"/>
                <a:gd name="T21" fmla="*/ 30 h 72"/>
                <a:gd name="T22" fmla="*/ 22 w 324"/>
                <a:gd name="T23" fmla="*/ 26 h 72"/>
                <a:gd name="T24" fmla="*/ 18 w 324"/>
                <a:gd name="T25" fmla="*/ 6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4" h="72">
                  <a:moveTo>
                    <a:pt x="10" y="30"/>
                  </a:moveTo>
                  <a:cubicBezTo>
                    <a:pt x="10" y="40"/>
                    <a:pt x="7" y="66"/>
                    <a:pt x="0" y="72"/>
                  </a:cubicBezTo>
                  <a:cubicBezTo>
                    <a:pt x="3" y="72"/>
                    <a:pt x="6" y="71"/>
                    <a:pt x="9" y="72"/>
                  </a:cubicBezTo>
                  <a:cubicBezTo>
                    <a:pt x="12" y="68"/>
                    <a:pt x="9" y="60"/>
                    <a:pt x="12" y="56"/>
                  </a:cubicBezTo>
                  <a:cubicBezTo>
                    <a:pt x="17" y="49"/>
                    <a:pt x="32" y="47"/>
                    <a:pt x="40" y="44"/>
                  </a:cubicBezTo>
                  <a:cubicBezTo>
                    <a:pt x="61" y="38"/>
                    <a:pt x="83" y="36"/>
                    <a:pt x="105" y="35"/>
                  </a:cubicBezTo>
                  <a:cubicBezTo>
                    <a:pt x="122" y="35"/>
                    <a:pt x="140" y="31"/>
                    <a:pt x="157" y="29"/>
                  </a:cubicBezTo>
                  <a:cubicBezTo>
                    <a:pt x="173" y="26"/>
                    <a:pt x="189" y="26"/>
                    <a:pt x="205" y="22"/>
                  </a:cubicBezTo>
                  <a:cubicBezTo>
                    <a:pt x="243" y="12"/>
                    <a:pt x="284" y="6"/>
                    <a:pt x="324" y="4"/>
                  </a:cubicBezTo>
                  <a:cubicBezTo>
                    <a:pt x="244" y="0"/>
                    <a:pt x="164" y="20"/>
                    <a:pt x="84" y="17"/>
                  </a:cubicBezTo>
                  <a:cubicBezTo>
                    <a:pt x="67" y="16"/>
                    <a:pt x="50" y="16"/>
                    <a:pt x="33" y="14"/>
                  </a:cubicBezTo>
                  <a:cubicBezTo>
                    <a:pt x="27" y="13"/>
                    <a:pt x="17" y="14"/>
                    <a:pt x="11" y="12"/>
                  </a:cubicBezTo>
                  <a:cubicBezTo>
                    <a:pt x="13" y="19"/>
                    <a:pt x="10" y="26"/>
                    <a:pt x="9" y="32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0" name="Freeform 57"/>
            <p:cNvSpPr>
              <a:spLocks/>
            </p:cNvSpPr>
            <p:nvPr/>
          </p:nvSpPr>
          <p:spPr bwMode="auto">
            <a:xfrm>
              <a:off x="3231" y="1841"/>
              <a:ext cx="469" cy="127"/>
            </a:xfrm>
            <a:custGeom>
              <a:avLst/>
              <a:gdLst>
                <a:gd name="T0" fmla="*/ 6 w 235"/>
                <a:gd name="T1" fmla="*/ 125 h 60"/>
                <a:gd name="T2" fmla="*/ 2 w 235"/>
                <a:gd name="T3" fmla="*/ 127 h 60"/>
                <a:gd name="T4" fmla="*/ 222 w 235"/>
                <a:gd name="T5" fmla="*/ 119 h 60"/>
                <a:gd name="T6" fmla="*/ 335 w 235"/>
                <a:gd name="T7" fmla="*/ 112 h 60"/>
                <a:gd name="T8" fmla="*/ 455 w 235"/>
                <a:gd name="T9" fmla="*/ 99 h 60"/>
                <a:gd name="T10" fmla="*/ 439 w 235"/>
                <a:gd name="T11" fmla="*/ 95 h 60"/>
                <a:gd name="T12" fmla="*/ 463 w 235"/>
                <a:gd name="T13" fmla="*/ 76 h 60"/>
                <a:gd name="T14" fmla="*/ 469 w 235"/>
                <a:gd name="T15" fmla="*/ 53 h 60"/>
                <a:gd name="T16" fmla="*/ 467 w 235"/>
                <a:gd name="T17" fmla="*/ 19 h 60"/>
                <a:gd name="T18" fmla="*/ 459 w 235"/>
                <a:gd name="T19" fmla="*/ 17 h 60"/>
                <a:gd name="T20" fmla="*/ 465 w 235"/>
                <a:gd name="T21" fmla="*/ 2 h 60"/>
                <a:gd name="T22" fmla="*/ 341 w 235"/>
                <a:gd name="T23" fmla="*/ 21 h 60"/>
                <a:gd name="T24" fmla="*/ 190 w 235"/>
                <a:gd name="T25" fmla="*/ 23 h 60"/>
                <a:gd name="T26" fmla="*/ 16 w 235"/>
                <a:gd name="T27" fmla="*/ 0 h 60"/>
                <a:gd name="T28" fmla="*/ 6 w 235"/>
                <a:gd name="T29" fmla="*/ 121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5" h="60">
                  <a:moveTo>
                    <a:pt x="3" y="59"/>
                  </a:moveTo>
                  <a:cubicBezTo>
                    <a:pt x="2" y="59"/>
                    <a:pt x="0" y="57"/>
                    <a:pt x="1" y="60"/>
                  </a:cubicBezTo>
                  <a:cubicBezTo>
                    <a:pt x="38" y="58"/>
                    <a:pt x="75" y="56"/>
                    <a:pt x="111" y="56"/>
                  </a:cubicBezTo>
                  <a:cubicBezTo>
                    <a:pt x="131" y="56"/>
                    <a:pt x="148" y="53"/>
                    <a:pt x="168" y="53"/>
                  </a:cubicBezTo>
                  <a:cubicBezTo>
                    <a:pt x="189" y="53"/>
                    <a:pt x="208" y="46"/>
                    <a:pt x="228" y="47"/>
                  </a:cubicBezTo>
                  <a:cubicBezTo>
                    <a:pt x="225" y="47"/>
                    <a:pt x="222" y="46"/>
                    <a:pt x="220" y="45"/>
                  </a:cubicBezTo>
                  <a:cubicBezTo>
                    <a:pt x="223" y="41"/>
                    <a:pt x="228" y="39"/>
                    <a:pt x="232" y="36"/>
                  </a:cubicBezTo>
                  <a:cubicBezTo>
                    <a:pt x="221" y="36"/>
                    <a:pt x="229" y="28"/>
                    <a:pt x="235" y="25"/>
                  </a:cubicBezTo>
                  <a:cubicBezTo>
                    <a:pt x="221" y="25"/>
                    <a:pt x="229" y="16"/>
                    <a:pt x="234" y="9"/>
                  </a:cubicBezTo>
                  <a:cubicBezTo>
                    <a:pt x="233" y="9"/>
                    <a:pt x="231" y="8"/>
                    <a:pt x="230" y="8"/>
                  </a:cubicBezTo>
                  <a:cubicBezTo>
                    <a:pt x="231" y="6"/>
                    <a:pt x="231" y="3"/>
                    <a:pt x="233" y="1"/>
                  </a:cubicBezTo>
                  <a:cubicBezTo>
                    <a:pt x="214" y="3"/>
                    <a:pt x="192" y="9"/>
                    <a:pt x="171" y="10"/>
                  </a:cubicBezTo>
                  <a:cubicBezTo>
                    <a:pt x="146" y="11"/>
                    <a:pt x="120" y="12"/>
                    <a:pt x="95" y="11"/>
                  </a:cubicBezTo>
                  <a:cubicBezTo>
                    <a:pt x="66" y="10"/>
                    <a:pt x="37" y="3"/>
                    <a:pt x="8" y="0"/>
                  </a:cubicBezTo>
                  <a:cubicBezTo>
                    <a:pt x="7" y="20"/>
                    <a:pt x="5" y="39"/>
                    <a:pt x="3" y="57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1" name="Freeform 58"/>
            <p:cNvSpPr>
              <a:spLocks/>
            </p:cNvSpPr>
            <p:nvPr/>
          </p:nvSpPr>
          <p:spPr bwMode="auto">
            <a:xfrm>
              <a:off x="2910" y="2581"/>
              <a:ext cx="441" cy="136"/>
            </a:xfrm>
            <a:custGeom>
              <a:avLst/>
              <a:gdLst>
                <a:gd name="T0" fmla="*/ 409 w 221"/>
                <a:gd name="T1" fmla="*/ 53 h 64"/>
                <a:gd name="T2" fmla="*/ 365 w 221"/>
                <a:gd name="T3" fmla="*/ 87 h 64"/>
                <a:gd name="T4" fmla="*/ 315 w 221"/>
                <a:gd name="T5" fmla="*/ 123 h 64"/>
                <a:gd name="T6" fmla="*/ 192 w 221"/>
                <a:gd name="T7" fmla="*/ 132 h 64"/>
                <a:gd name="T8" fmla="*/ 66 w 221"/>
                <a:gd name="T9" fmla="*/ 106 h 64"/>
                <a:gd name="T10" fmla="*/ 14 w 221"/>
                <a:gd name="T11" fmla="*/ 74 h 64"/>
                <a:gd name="T12" fmla="*/ 80 w 221"/>
                <a:gd name="T13" fmla="*/ 51 h 64"/>
                <a:gd name="T14" fmla="*/ 229 w 221"/>
                <a:gd name="T15" fmla="*/ 6 h 64"/>
                <a:gd name="T16" fmla="*/ 355 w 221"/>
                <a:gd name="T17" fmla="*/ 19 h 64"/>
                <a:gd name="T18" fmla="*/ 441 w 221"/>
                <a:gd name="T19" fmla="*/ 36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1" h="64">
                  <a:moveTo>
                    <a:pt x="205" y="25"/>
                  </a:moveTo>
                  <a:cubicBezTo>
                    <a:pt x="193" y="23"/>
                    <a:pt x="189" y="33"/>
                    <a:pt x="183" y="41"/>
                  </a:cubicBezTo>
                  <a:cubicBezTo>
                    <a:pt x="175" y="53"/>
                    <a:pt x="173" y="57"/>
                    <a:pt x="158" y="58"/>
                  </a:cubicBezTo>
                  <a:cubicBezTo>
                    <a:pt x="137" y="59"/>
                    <a:pt x="117" y="64"/>
                    <a:pt x="96" y="62"/>
                  </a:cubicBezTo>
                  <a:cubicBezTo>
                    <a:pt x="74" y="60"/>
                    <a:pt x="56" y="51"/>
                    <a:pt x="33" y="50"/>
                  </a:cubicBezTo>
                  <a:cubicBezTo>
                    <a:pt x="27" y="50"/>
                    <a:pt x="0" y="49"/>
                    <a:pt x="7" y="35"/>
                  </a:cubicBezTo>
                  <a:cubicBezTo>
                    <a:pt x="9" y="31"/>
                    <a:pt x="34" y="26"/>
                    <a:pt x="40" y="24"/>
                  </a:cubicBezTo>
                  <a:cubicBezTo>
                    <a:pt x="64" y="14"/>
                    <a:pt x="89" y="0"/>
                    <a:pt x="115" y="3"/>
                  </a:cubicBezTo>
                  <a:cubicBezTo>
                    <a:pt x="136" y="6"/>
                    <a:pt x="157" y="8"/>
                    <a:pt x="178" y="9"/>
                  </a:cubicBezTo>
                  <a:cubicBezTo>
                    <a:pt x="193" y="11"/>
                    <a:pt x="209" y="10"/>
                    <a:pt x="221" y="17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2" name="Freeform 59"/>
            <p:cNvSpPr>
              <a:spLocks/>
            </p:cNvSpPr>
            <p:nvPr/>
          </p:nvSpPr>
          <p:spPr bwMode="auto">
            <a:xfrm>
              <a:off x="3084" y="1532"/>
              <a:ext cx="181" cy="62"/>
            </a:xfrm>
            <a:custGeom>
              <a:avLst/>
              <a:gdLst>
                <a:gd name="T0" fmla="*/ 12 w 91"/>
                <a:gd name="T1" fmla="*/ 53 h 29"/>
                <a:gd name="T2" fmla="*/ 95 w 91"/>
                <a:gd name="T3" fmla="*/ 43 h 29"/>
                <a:gd name="T4" fmla="*/ 181 w 91"/>
                <a:gd name="T5" fmla="*/ 36 h 29"/>
                <a:gd name="T6" fmla="*/ 155 w 91"/>
                <a:gd name="T7" fmla="*/ 28 h 29"/>
                <a:gd name="T8" fmla="*/ 159 w 91"/>
                <a:gd name="T9" fmla="*/ 17 h 29"/>
                <a:gd name="T10" fmla="*/ 147 w 91"/>
                <a:gd name="T11" fmla="*/ 17 h 29"/>
                <a:gd name="T12" fmla="*/ 151 w 91"/>
                <a:gd name="T13" fmla="*/ 2 h 29"/>
                <a:gd name="T14" fmla="*/ 60 w 91"/>
                <a:gd name="T15" fmla="*/ 15 h 29"/>
                <a:gd name="T16" fmla="*/ 0 w 91"/>
                <a:gd name="T17" fmla="*/ 17 h 29"/>
                <a:gd name="T18" fmla="*/ 10 w 91"/>
                <a:gd name="T19" fmla="*/ 6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29">
                  <a:moveTo>
                    <a:pt x="6" y="25"/>
                  </a:moveTo>
                  <a:cubicBezTo>
                    <a:pt x="18" y="28"/>
                    <a:pt x="35" y="21"/>
                    <a:pt x="48" y="20"/>
                  </a:cubicBezTo>
                  <a:cubicBezTo>
                    <a:pt x="61" y="18"/>
                    <a:pt x="77" y="21"/>
                    <a:pt x="91" y="17"/>
                  </a:cubicBezTo>
                  <a:cubicBezTo>
                    <a:pt x="86" y="15"/>
                    <a:pt x="82" y="14"/>
                    <a:pt x="78" y="13"/>
                  </a:cubicBezTo>
                  <a:cubicBezTo>
                    <a:pt x="79" y="11"/>
                    <a:pt x="79" y="10"/>
                    <a:pt x="80" y="8"/>
                  </a:cubicBezTo>
                  <a:cubicBezTo>
                    <a:pt x="78" y="8"/>
                    <a:pt x="76" y="8"/>
                    <a:pt x="74" y="8"/>
                  </a:cubicBezTo>
                  <a:cubicBezTo>
                    <a:pt x="75" y="7"/>
                    <a:pt x="75" y="3"/>
                    <a:pt x="76" y="1"/>
                  </a:cubicBezTo>
                  <a:cubicBezTo>
                    <a:pt x="61" y="0"/>
                    <a:pt x="45" y="5"/>
                    <a:pt x="30" y="7"/>
                  </a:cubicBezTo>
                  <a:cubicBezTo>
                    <a:pt x="20" y="7"/>
                    <a:pt x="9" y="4"/>
                    <a:pt x="0" y="8"/>
                  </a:cubicBezTo>
                  <a:cubicBezTo>
                    <a:pt x="3" y="14"/>
                    <a:pt x="3" y="22"/>
                    <a:pt x="5" y="29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3" name="Freeform 60"/>
            <p:cNvSpPr>
              <a:spLocks/>
            </p:cNvSpPr>
            <p:nvPr/>
          </p:nvSpPr>
          <p:spPr bwMode="auto">
            <a:xfrm>
              <a:off x="3760" y="1843"/>
              <a:ext cx="475" cy="83"/>
            </a:xfrm>
            <a:custGeom>
              <a:avLst/>
              <a:gdLst>
                <a:gd name="T0" fmla="*/ 16 w 238"/>
                <a:gd name="T1" fmla="*/ 17 h 39"/>
                <a:gd name="T2" fmla="*/ 34 w 238"/>
                <a:gd name="T3" fmla="*/ 23 h 39"/>
                <a:gd name="T4" fmla="*/ 18 w 238"/>
                <a:gd name="T5" fmla="*/ 32 h 39"/>
                <a:gd name="T6" fmla="*/ 28 w 238"/>
                <a:gd name="T7" fmla="*/ 45 h 39"/>
                <a:gd name="T8" fmla="*/ 12 w 238"/>
                <a:gd name="T9" fmla="*/ 55 h 39"/>
                <a:gd name="T10" fmla="*/ 18 w 238"/>
                <a:gd name="T11" fmla="*/ 64 h 39"/>
                <a:gd name="T12" fmla="*/ 0 w 238"/>
                <a:gd name="T13" fmla="*/ 74 h 39"/>
                <a:gd name="T14" fmla="*/ 64 w 238"/>
                <a:gd name="T15" fmla="*/ 70 h 39"/>
                <a:gd name="T16" fmla="*/ 120 w 238"/>
                <a:gd name="T17" fmla="*/ 66 h 39"/>
                <a:gd name="T18" fmla="*/ 226 w 238"/>
                <a:gd name="T19" fmla="*/ 62 h 39"/>
                <a:gd name="T20" fmla="*/ 355 w 238"/>
                <a:gd name="T21" fmla="*/ 70 h 39"/>
                <a:gd name="T22" fmla="*/ 467 w 238"/>
                <a:gd name="T23" fmla="*/ 74 h 39"/>
                <a:gd name="T24" fmla="*/ 447 w 238"/>
                <a:gd name="T25" fmla="*/ 70 h 39"/>
                <a:gd name="T26" fmla="*/ 475 w 238"/>
                <a:gd name="T27" fmla="*/ 47 h 39"/>
                <a:gd name="T28" fmla="*/ 465 w 238"/>
                <a:gd name="T29" fmla="*/ 45 h 39"/>
                <a:gd name="T30" fmla="*/ 471 w 238"/>
                <a:gd name="T31" fmla="*/ 32 h 39"/>
                <a:gd name="T32" fmla="*/ 463 w 238"/>
                <a:gd name="T33" fmla="*/ 0 h 39"/>
                <a:gd name="T34" fmla="*/ 198 w 238"/>
                <a:gd name="T35" fmla="*/ 0 h 39"/>
                <a:gd name="T36" fmla="*/ 32 w 238"/>
                <a:gd name="T37" fmla="*/ 1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8" h="39">
                  <a:moveTo>
                    <a:pt x="8" y="8"/>
                  </a:moveTo>
                  <a:cubicBezTo>
                    <a:pt x="11" y="9"/>
                    <a:pt x="13" y="11"/>
                    <a:pt x="17" y="11"/>
                  </a:cubicBezTo>
                  <a:cubicBezTo>
                    <a:pt x="14" y="12"/>
                    <a:pt x="13" y="14"/>
                    <a:pt x="9" y="15"/>
                  </a:cubicBezTo>
                  <a:cubicBezTo>
                    <a:pt x="11" y="16"/>
                    <a:pt x="13" y="20"/>
                    <a:pt x="14" y="21"/>
                  </a:cubicBezTo>
                  <a:cubicBezTo>
                    <a:pt x="11" y="22"/>
                    <a:pt x="9" y="25"/>
                    <a:pt x="6" y="26"/>
                  </a:cubicBezTo>
                  <a:cubicBezTo>
                    <a:pt x="7" y="27"/>
                    <a:pt x="8" y="29"/>
                    <a:pt x="9" y="30"/>
                  </a:cubicBezTo>
                  <a:cubicBezTo>
                    <a:pt x="6" y="31"/>
                    <a:pt x="3" y="34"/>
                    <a:pt x="0" y="35"/>
                  </a:cubicBezTo>
                  <a:cubicBezTo>
                    <a:pt x="9" y="39"/>
                    <a:pt x="23" y="33"/>
                    <a:pt x="32" y="33"/>
                  </a:cubicBezTo>
                  <a:cubicBezTo>
                    <a:pt x="42" y="32"/>
                    <a:pt x="51" y="32"/>
                    <a:pt x="60" y="31"/>
                  </a:cubicBezTo>
                  <a:cubicBezTo>
                    <a:pt x="77" y="29"/>
                    <a:pt x="95" y="28"/>
                    <a:pt x="113" y="29"/>
                  </a:cubicBezTo>
                  <a:cubicBezTo>
                    <a:pt x="135" y="30"/>
                    <a:pt x="156" y="31"/>
                    <a:pt x="178" y="33"/>
                  </a:cubicBezTo>
                  <a:cubicBezTo>
                    <a:pt x="196" y="35"/>
                    <a:pt x="217" y="31"/>
                    <a:pt x="234" y="35"/>
                  </a:cubicBezTo>
                  <a:cubicBezTo>
                    <a:pt x="230" y="36"/>
                    <a:pt x="228" y="34"/>
                    <a:pt x="224" y="33"/>
                  </a:cubicBezTo>
                  <a:cubicBezTo>
                    <a:pt x="228" y="28"/>
                    <a:pt x="233" y="25"/>
                    <a:pt x="238" y="22"/>
                  </a:cubicBezTo>
                  <a:cubicBezTo>
                    <a:pt x="236" y="22"/>
                    <a:pt x="234" y="21"/>
                    <a:pt x="233" y="21"/>
                  </a:cubicBezTo>
                  <a:cubicBezTo>
                    <a:pt x="234" y="19"/>
                    <a:pt x="235" y="17"/>
                    <a:pt x="236" y="15"/>
                  </a:cubicBezTo>
                  <a:cubicBezTo>
                    <a:pt x="226" y="13"/>
                    <a:pt x="229" y="7"/>
                    <a:pt x="232" y="0"/>
                  </a:cubicBezTo>
                  <a:cubicBezTo>
                    <a:pt x="189" y="16"/>
                    <a:pt x="143" y="0"/>
                    <a:pt x="99" y="0"/>
                  </a:cubicBezTo>
                  <a:cubicBezTo>
                    <a:pt x="70" y="0"/>
                    <a:pt x="43" y="9"/>
                    <a:pt x="16" y="8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4" name="Freeform 61"/>
            <p:cNvSpPr>
              <a:spLocks/>
            </p:cNvSpPr>
            <p:nvPr/>
          </p:nvSpPr>
          <p:spPr bwMode="auto">
            <a:xfrm>
              <a:off x="4290" y="1839"/>
              <a:ext cx="232" cy="85"/>
            </a:xfrm>
            <a:custGeom>
              <a:avLst/>
              <a:gdLst>
                <a:gd name="T0" fmla="*/ 18 w 116"/>
                <a:gd name="T1" fmla="*/ 21 h 40"/>
                <a:gd name="T2" fmla="*/ 6 w 116"/>
                <a:gd name="T3" fmla="*/ 21 h 40"/>
                <a:gd name="T4" fmla="*/ 6 w 116"/>
                <a:gd name="T5" fmla="*/ 30 h 40"/>
                <a:gd name="T6" fmla="*/ 24 w 116"/>
                <a:gd name="T7" fmla="*/ 34 h 40"/>
                <a:gd name="T8" fmla="*/ 6 w 116"/>
                <a:gd name="T9" fmla="*/ 45 h 40"/>
                <a:gd name="T10" fmla="*/ 20 w 116"/>
                <a:gd name="T11" fmla="*/ 53 h 40"/>
                <a:gd name="T12" fmla="*/ 20 w 116"/>
                <a:gd name="T13" fmla="*/ 62 h 40"/>
                <a:gd name="T14" fmla="*/ 0 w 116"/>
                <a:gd name="T15" fmla="*/ 79 h 40"/>
                <a:gd name="T16" fmla="*/ 204 w 116"/>
                <a:gd name="T17" fmla="*/ 77 h 40"/>
                <a:gd name="T18" fmla="*/ 230 w 116"/>
                <a:gd name="T19" fmla="*/ 0 h 40"/>
                <a:gd name="T20" fmla="*/ 118 w 116"/>
                <a:gd name="T21" fmla="*/ 6 h 40"/>
                <a:gd name="T22" fmla="*/ 16 w 116"/>
                <a:gd name="T23" fmla="*/ 19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6" h="40">
                  <a:moveTo>
                    <a:pt x="9" y="10"/>
                  </a:moveTo>
                  <a:cubicBezTo>
                    <a:pt x="7" y="10"/>
                    <a:pt x="5" y="10"/>
                    <a:pt x="3" y="10"/>
                  </a:cubicBezTo>
                  <a:cubicBezTo>
                    <a:pt x="3" y="10"/>
                    <a:pt x="3" y="13"/>
                    <a:pt x="3" y="14"/>
                  </a:cubicBezTo>
                  <a:cubicBezTo>
                    <a:pt x="6" y="14"/>
                    <a:pt x="9" y="16"/>
                    <a:pt x="12" y="16"/>
                  </a:cubicBezTo>
                  <a:cubicBezTo>
                    <a:pt x="9" y="17"/>
                    <a:pt x="6" y="20"/>
                    <a:pt x="3" y="21"/>
                  </a:cubicBezTo>
                  <a:cubicBezTo>
                    <a:pt x="6" y="22"/>
                    <a:pt x="8" y="24"/>
                    <a:pt x="10" y="25"/>
                  </a:cubicBezTo>
                  <a:cubicBezTo>
                    <a:pt x="11" y="26"/>
                    <a:pt x="10" y="28"/>
                    <a:pt x="10" y="29"/>
                  </a:cubicBezTo>
                  <a:cubicBezTo>
                    <a:pt x="6" y="31"/>
                    <a:pt x="3" y="34"/>
                    <a:pt x="0" y="37"/>
                  </a:cubicBezTo>
                  <a:cubicBezTo>
                    <a:pt x="32" y="40"/>
                    <a:pt x="69" y="38"/>
                    <a:pt x="102" y="36"/>
                  </a:cubicBezTo>
                  <a:cubicBezTo>
                    <a:pt x="109" y="22"/>
                    <a:pt x="116" y="17"/>
                    <a:pt x="115" y="0"/>
                  </a:cubicBezTo>
                  <a:cubicBezTo>
                    <a:pt x="97" y="2"/>
                    <a:pt x="78" y="2"/>
                    <a:pt x="59" y="3"/>
                  </a:cubicBezTo>
                  <a:cubicBezTo>
                    <a:pt x="45" y="4"/>
                    <a:pt x="20" y="14"/>
                    <a:pt x="8" y="9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5" name="Freeform 62"/>
            <p:cNvSpPr>
              <a:spLocks/>
            </p:cNvSpPr>
            <p:nvPr/>
          </p:nvSpPr>
          <p:spPr bwMode="auto">
            <a:xfrm>
              <a:off x="3608" y="2358"/>
              <a:ext cx="800" cy="240"/>
            </a:xfrm>
            <a:custGeom>
              <a:avLst/>
              <a:gdLst>
                <a:gd name="T0" fmla="*/ 800 w 401"/>
                <a:gd name="T1" fmla="*/ 130 h 113"/>
                <a:gd name="T2" fmla="*/ 690 w 401"/>
                <a:gd name="T3" fmla="*/ 151 h 113"/>
                <a:gd name="T4" fmla="*/ 585 w 401"/>
                <a:gd name="T5" fmla="*/ 168 h 113"/>
                <a:gd name="T6" fmla="*/ 381 w 401"/>
                <a:gd name="T7" fmla="*/ 183 h 113"/>
                <a:gd name="T8" fmla="*/ 178 w 401"/>
                <a:gd name="T9" fmla="*/ 210 h 113"/>
                <a:gd name="T10" fmla="*/ 44 w 401"/>
                <a:gd name="T11" fmla="*/ 229 h 113"/>
                <a:gd name="T12" fmla="*/ 42 w 401"/>
                <a:gd name="T13" fmla="*/ 229 h 113"/>
                <a:gd name="T14" fmla="*/ 62 w 401"/>
                <a:gd name="T15" fmla="*/ 204 h 113"/>
                <a:gd name="T16" fmla="*/ 40 w 401"/>
                <a:gd name="T17" fmla="*/ 204 h 113"/>
                <a:gd name="T18" fmla="*/ 52 w 401"/>
                <a:gd name="T19" fmla="*/ 185 h 113"/>
                <a:gd name="T20" fmla="*/ 32 w 401"/>
                <a:gd name="T21" fmla="*/ 178 h 113"/>
                <a:gd name="T22" fmla="*/ 38 w 401"/>
                <a:gd name="T23" fmla="*/ 161 h 113"/>
                <a:gd name="T24" fmla="*/ 22 w 401"/>
                <a:gd name="T25" fmla="*/ 159 h 113"/>
                <a:gd name="T26" fmla="*/ 32 w 401"/>
                <a:gd name="T27" fmla="*/ 140 h 113"/>
                <a:gd name="T28" fmla="*/ 0 w 401"/>
                <a:gd name="T29" fmla="*/ 121 h 113"/>
                <a:gd name="T30" fmla="*/ 62 w 401"/>
                <a:gd name="T31" fmla="*/ 106 h 113"/>
                <a:gd name="T32" fmla="*/ 174 w 401"/>
                <a:gd name="T33" fmla="*/ 85 h 113"/>
                <a:gd name="T34" fmla="*/ 403 w 401"/>
                <a:gd name="T35" fmla="*/ 59 h 113"/>
                <a:gd name="T36" fmla="*/ 658 w 401"/>
                <a:gd name="T37" fmla="*/ 0 h 113"/>
                <a:gd name="T38" fmla="*/ 640 w 401"/>
                <a:gd name="T39" fmla="*/ 21 h 113"/>
                <a:gd name="T40" fmla="*/ 680 w 401"/>
                <a:gd name="T41" fmla="*/ 21 h 113"/>
                <a:gd name="T42" fmla="*/ 672 w 401"/>
                <a:gd name="T43" fmla="*/ 32 h 113"/>
                <a:gd name="T44" fmla="*/ 708 w 401"/>
                <a:gd name="T45" fmla="*/ 36 h 113"/>
                <a:gd name="T46" fmla="*/ 690 w 401"/>
                <a:gd name="T47" fmla="*/ 53 h 113"/>
                <a:gd name="T48" fmla="*/ 734 w 401"/>
                <a:gd name="T49" fmla="*/ 64 h 113"/>
                <a:gd name="T50" fmla="*/ 716 w 401"/>
                <a:gd name="T51" fmla="*/ 85 h 113"/>
                <a:gd name="T52" fmla="*/ 762 w 401"/>
                <a:gd name="T53" fmla="*/ 108 h 113"/>
                <a:gd name="T54" fmla="*/ 790 w 401"/>
                <a:gd name="T55" fmla="*/ 127 h 1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1" h="113">
                  <a:moveTo>
                    <a:pt x="401" y="61"/>
                  </a:moveTo>
                  <a:cubicBezTo>
                    <a:pt x="387" y="57"/>
                    <a:pt x="361" y="69"/>
                    <a:pt x="346" y="71"/>
                  </a:cubicBezTo>
                  <a:cubicBezTo>
                    <a:pt x="328" y="74"/>
                    <a:pt x="311" y="78"/>
                    <a:pt x="293" y="79"/>
                  </a:cubicBezTo>
                  <a:cubicBezTo>
                    <a:pt x="259" y="82"/>
                    <a:pt x="225" y="84"/>
                    <a:pt x="191" y="86"/>
                  </a:cubicBezTo>
                  <a:cubicBezTo>
                    <a:pt x="155" y="88"/>
                    <a:pt x="123" y="92"/>
                    <a:pt x="89" y="99"/>
                  </a:cubicBezTo>
                  <a:cubicBezTo>
                    <a:pt x="82" y="100"/>
                    <a:pt x="25" y="113"/>
                    <a:pt x="22" y="108"/>
                  </a:cubicBezTo>
                  <a:cubicBezTo>
                    <a:pt x="22" y="108"/>
                    <a:pt x="22" y="108"/>
                    <a:pt x="21" y="108"/>
                  </a:cubicBezTo>
                  <a:cubicBezTo>
                    <a:pt x="25" y="104"/>
                    <a:pt x="29" y="100"/>
                    <a:pt x="31" y="96"/>
                  </a:cubicBezTo>
                  <a:cubicBezTo>
                    <a:pt x="28" y="97"/>
                    <a:pt x="23" y="96"/>
                    <a:pt x="20" y="96"/>
                  </a:cubicBezTo>
                  <a:cubicBezTo>
                    <a:pt x="22" y="94"/>
                    <a:pt x="24" y="89"/>
                    <a:pt x="26" y="87"/>
                  </a:cubicBezTo>
                  <a:cubicBezTo>
                    <a:pt x="23" y="86"/>
                    <a:pt x="20" y="84"/>
                    <a:pt x="16" y="84"/>
                  </a:cubicBezTo>
                  <a:cubicBezTo>
                    <a:pt x="17" y="82"/>
                    <a:pt x="17" y="78"/>
                    <a:pt x="19" y="76"/>
                  </a:cubicBezTo>
                  <a:cubicBezTo>
                    <a:pt x="17" y="76"/>
                    <a:pt x="13" y="75"/>
                    <a:pt x="11" y="75"/>
                  </a:cubicBezTo>
                  <a:cubicBezTo>
                    <a:pt x="13" y="73"/>
                    <a:pt x="14" y="68"/>
                    <a:pt x="16" y="66"/>
                  </a:cubicBezTo>
                  <a:cubicBezTo>
                    <a:pt x="11" y="64"/>
                    <a:pt x="4" y="60"/>
                    <a:pt x="0" y="57"/>
                  </a:cubicBezTo>
                  <a:cubicBezTo>
                    <a:pt x="8" y="52"/>
                    <a:pt x="21" y="51"/>
                    <a:pt x="31" y="50"/>
                  </a:cubicBezTo>
                  <a:cubicBezTo>
                    <a:pt x="50" y="47"/>
                    <a:pt x="68" y="44"/>
                    <a:pt x="87" y="40"/>
                  </a:cubicBezTo>
                  <a:cubicBezTo>
                    <a:pt x="125" y="33"/>
                    <a:pt x="164" y="34"/>
                    <a:pt x="202" y="28"/>
                  </a:cubicBezTo>
                  <a:cubicBezTo>
                    <a:pt x="245" y="22"/>
                    <a:pt x="289" y="11"/>
                    <a:pt x="330" y="0"/>
                  </a:cubicBezTo>
                  <a:cubicBezTo>
                    <a:pt x="328" y="3"/>
                    <a:pt x="324" y="6"/>
                    <a:pt x="321" y="10"/>
                  </a:cubicBezTo>
                  <a:cubicBezTo>
                    <a:pt x="328" y="11"/>
                    <a:pt x="335" y="8"/>
                    <a:pt x="341" y="10"/>
                  </a:cubicBezTo>
                  <a:cubicBezTo>
                    <a:pt x="340" y="11"/>
                    <a:pt x="339" y="14"/>
                    <a:pt x="337" y="15"/>
                  </a:cubicBezTo>
                  <a:cubicBezTo>
                    <a:pt x="343" y="17"/>
                    <a:pt x="350" y="14"/>
                    <a:pt x="355" y="17"/>
                  </a:cubicBezTo>
                  <a:cubicBezTo>
                    <a:pt x="353" y="19"/>
                    <a:pt x="350" y="23"/>
                    <a:pt x="346" y="25"/>
                  </a:cubicBezTo>
                  <a:cubicBezTo>
                    <a:pt x="353" y="27"/>
                    <a:pt x="361" y="25"/>
                    <a:pt x="368" y="30"/>
                  </a:cubicBezTo>
                  <a:cubicBezTo>
                    <a:pt x="365" y="32"/>
                    <a:pt x="361" y="35"/>
                    <a:pt x="359" y="40"/>
                  </a:cubicBezTo>
                  <a:cubicBezTo>
                    <a:pt x="366" y="42"/>
                    <a:pt x="387" y="39"/>
                    <a:pt x="382" y="51"/>
                  </a:cubicBezTo>
                  <a:cubicBezTo>
                    <a:pt x="387" y="53"/>
                    <a:pt x="395" y="52"/>
                    <a:pt x="396" y="60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6" name="Freeform 63"/>
            <p:cNvSpPr>
              <a:spLocks/>
            </p:cNvSpPr>
            <p:nvPr/>
          </p:nvSpPr>
          <p:spPr bwMode="auto">
            <a:xfrm>
              <a:off x="4392" y="2275"/>
              <a:ext cx="287" cy="189"/>
            </a:xfrm>
            <a:custGeom>
              <a:avLst/>
              <a:gdLst>
                <a:gd name="T0" fmla="*/ 22 w 144"/>
                <a:gd name="T1" fmla="*/ 57 h 89"/>
                <a:gd name="T2" fmla="*/ 0 w 144"/>
                <a:gd name="T3" fmla="*/ 68 h 89"/>
                <a:gd name="T4" fmla="*/ 50 w 144"/>
                <a:gd name="T5" fmla="*/ 79 h 89"/>
                <a:gd name="T6" fmla="*/ 22 w 144"/>
                <a:gd name="T7" fmla="*/ 104 h 89"/>
                <a:gd name="T8" fmla="*/ 56 w 144"/>
                <a:gd name="T9" fmla="*/ 104 h 89"/>
                <a:gd name="T10" fmla="*/ 42 w 144"/>
                <a:gd name="T11" fmla="*/ 130 h 89"/>
                <a:gd name="T12" fmla="*/ 80 w 144"/>
                <a:gd name="T13" fmla="*/ 138 h 89"/>
                <a:gd name="T14" fmla="*/ 76 w 144"/>
                <a:gd name="T15" fmla="*/ 170 h 89"/>
                <a:gd name="T16" fmla="*/ 80 w 144"/>
                <a:gd name="T17" fmla="*/ 189 h 89"/>
                <a:gd name="T18" fmla="*/ 213 w 144"/>
                <a:gd name="T19" fmla="*/ 142 h 89"/>
                <a:gd name="T20" fmla="*/ 271 w 144"/>
                <a:gd name="T21" fmla="*/ 79 h 89"/>
                <a:gd name="T22" fmla="*/ 287 w 144"/>
                <a:gd name="T23" fmla="*/ 30 h 89"/>
                <a:gd name="T24" fmla="*/ 255 w 144"/>
                <a:gd name="T25" fmla="*/ 8 h 89"/>
                <a:gd name="T26" fmla="*/ 36 w 144"/>
                <a:gd name="T27" fmla="*/ 59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" h="89">
                  <a:moveTo>
                    <a:pt x="11" y="27"/>
                  </a:moveTo>
                  <a:cubicBezTo>
                    <a:pt x="7" y="28"/>
                    <a:pt x="3" y="30"/>
                    <a:pt x="0" y="32"/>
                  </a:cubicBezTo>
                  <a:cubicBezTo>
                    <a:pt x="8" y="34"/>
                    <a:pt x="19" y="32"/>
                    <a:pt x="25" y="37"/>
                  </a:cubicBezTo>
                  <a:cubicBezTo>
                    <a:pt x="21" y="42"/>
                    <a:pt x="14" y="44"/>
                    <a:pt x="11" y="49"/>
                  </a:cubicBezTo>
                  <a:cubicBezTo>
                    <a:pt x="16" y="49"/>
                    <a:pt x="23" y="49"/>
                    <a:pt x="28" y="49"/>
                  </a:cubicBezTo>
                  <a:cubicBezTo>
                    <a:pt x="27" y="54"/>
                    <a:pt x="22" y="55"/>
                    <a:pt x="21" y="61"/>
                  </a:cubicBezTo>
                  <a:cubicBezTo>
                    <a:pt x="27" y="64"/>
                    <a:pt x="34" y="63"/>
                    <a:pt x="40" y="65"/>
                  </a:cubicBezTo>
                  <a:cubicBezTo>
                    <a:pt x="37" y="72"/>
                    <a:pt x="36" y="73"/>
                    <a:pt x="38" y="80"/>
                  </a:cubicBezTo>
                  <a:cubicBezTo>
                    <a:pt x="38" y="83"/>
                    <a:pt x="53" y="81"/>
                    <a:pt x="40" y="89"/>
                  </a:cubicBezTo>
                  <a:cubicBezTo>
                    <a:pt x="61" y="78"/>
                    <a:pt x="85" y="73"/>
                    <a:pt x="107" y="67"/>
                  </a:cubicBezTo>
                  <a:cubicBezTo>
                    <a:pt x="126" y="63"/>
                    <a:pt x="129" y="55"/>
                    <a:pt x="136" y="37"/>
                  </a:cubicBezTo>
                  <a:cubicBezTo>
                    <a:pt x="139" y="30"/>
                    <a:pt x="144" y="22"/>
                    <a:pt x="144" y="14"/>
                  </a:cubicBezTo>
                  <a:cubicBezTo>
                    <a:pt x="144" y="0"/>
                    <a:pt x="140" y="2"/>
                    <a:pt x="128" y="4"/>
                  </a:cubicBezTo>
                  <a:cubicBezTo>
                    <a:pt x="92" y="12"/>
                    <a:pt x="54" y="17"/>
                    <a:pt x="18" y="28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7" name="Freeform 64"/>
            <p:cNvSpPr>
              <a:spLocks/>
            </p:cNvSpPr>
            <p:nvPr/>
          </p:nvSpPr>
          <p:spPr bwMode="auto">
            <a:xfrm>
              <a:off x="3108" y="2498"/>
              <a:ext cx="476" cy="162"/>
            </a:xfrm>
            <a:custGeom>
              <a:avLst/>
              <a:gdLst>
                <a:gd name="T0" fmla="*/ 416 w 239"/>
                <a:gd name="T1" fmla="*/ 11 h 76"/>
                <a:gd name="T2" fmla="*/ 450 w 239"/>
                <a:gd name="T3" fmla="*/ 17 h 76"/>
                <a:gd name="T4" fmla="*/ 430 w 239"/>
                <a:gd name="T5" fmla="*/ 38 h 76"/>
                <a:gd name="T6" fmla="*/ 450 w 239"/>
                <a:gd name="T7" fmla="*/ 41 h 76"/>
                <a:gd name="T8" fmla="*/ 440 w 239"/>
                <a:gd name="T9" fmla="*/ 60 h 76"/>
                <a:gd name="T10" fmla="*/ 456 w 239"/>
                <a:gd name="T11" fmla="*/ 94 h 76"/>
                <a:gd name="T12" fmla="*/ 476 w 239"/>
                <a:gd name="T13" fmla="*/ 96 h 76"/>
                <a:gd name="T14" fmla="*/ 360 w 239"/>
                <a:gd name="T15" fmla="*/ 109 h 76"/>
                <a:gd name="T16" fmla="*/ 249 w 239"/>
                <a:gd name="T17" fmla="*/ 117 h 76"/>
                <a:gd name="T18" fmla="*/ 0 w 239"/>
                <a:gd name="T19" fmla="*/ 109 h 76"/>
                <a:gd name="T20" fmla="*/ 90 w 239"/>
                <a:gd name="T21" fmla="*/ 77 h 76"/>
                <a:gd name="T22" fmla="*/ 229 w 239"/>
                <a:gd name="T23" fmla="*/ 41 h 76"/>
                <a:gd name="T24" fmla="*/ 434 w 239"/>
                <a:gd name="T25" fmla="*/ 0 h 76"/>
                <a:gd name="T26" fmla="*/ 424 w 239"/>
                <a:gd name="T27" fmla="*/ 17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9" h="76">
                  <a:moveTo>
                    <a:pt x="209" y="5"/>
                  </a:moveTo>
                  <a:cubicBezTo>
                    <a:pt x="214" y="8"/>
                    <a:pt x="220" y="8"/>
                    <a:pt x="226" y="8"/>
                  </a:cubicBezTo>
                  <a:cubicBezTo>
                    <a:pt x="222" y="11"/>
                    <a:pt x="218" y="14"/>
                    <a:pt x="216" y="18"/>
                  </a:cubicBezTo>
                  <a:cubicBezTo>
                    <a:pt x="219" y="18"/>
                    <a:pt x="223" y="19"/>
                    <a:pt x="226" y="19"/>
                  </a:cubicBezTo>
                  <a:cubicBezTo>
                    <a:pt x="225" y="22"/>
                    <a:pt x="225" y="25"/>
                    <a:pt x="221" y="28"/>
                  </a:cubicBezTo>
                  <a:cubicBezTo>
                    <a:pt x="230" y="32"/>
                    <a:pt x="238" y="37"/>
                    <a:pt x="229" y="44"/>
                  </a:cubicBezTo>
                  <a:cubicBezTo>
                    <a:pt x="232" y="44"/>
                    <a:pt x="236" y="45"/>
                    <a:pt x="239" y="45"/>
                  </a:cubicBezTo>
                  <a:cubicBezTo>
                    <a:pt x="225" y="53"/>
                    <a:pt x="197" y="50"/>
                    <a:pt x="181" y="51"/>
                  </a:cubicBezTo>
                  <a:cubicBezTo>
                    <a:pt x="162" y="52"/>
                    <a:pt x="142" y="51"/>
                    <a:pt x="125" y="55"/>
                  </a:cubicBezTo>
                  <a:cubicBezTo>
                    <a:pt x="82" y="63"/>
                    <a:pt x="41" y="76"/>
                    <a:pt x="0" y="51"/>
                  </a:cubicBezTo>
                  <a:cubicBezTo>
                    <a:pt x="13" y="41"/>
                    <a:pt x="31" y="40"/>
                    <a:pt x="45" y="36"/>
                  </a:cubicBezTo>
                  <a:cubicBezTo>
                    <a:pt x="68" y="29"/>
                    <a:pt x="92" y="24"/>
                    <a:pt x="115" y="19"/>
                  </a:cubicBezTo>
                  <a:cubicBezTo>
                    <a:pt x="148" y="11"/>
                    <a:pt x="185" y="1"/>
                    <a:pt x="218" y="0"/>
                  </a:cubicBezTo>
                  <a:cubicBezTo>
                    <a:pt x="217" y="3"/>
                    <a:pt x="216" y="6"/>
                    <a:pt x="213" y="8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8" name="Freeform 65"/>
            <p:cNvSpPr>
              <a:spLocks/>
            </p:cNvSpPr>
            <p:nvPr/>
          </p:nvSpPr>
          <p:spPr bwMode="auto">
            <a:xfrm>
              <a:off x="4404" y="2758"/>
              <a:ext cx="341" cy="202"/>
            </a:xfrm>
            <a:custGeom>
              <a:avLst/>
              <a:gdLst>
                <a:gd name="T0" fmla="*/ 42 w 171"/>
                <a:gd name="T1" fmla="*/ 81 h 95"/>
                <a:gd name="T2" fmla="*/ 12 w 171"/>
                <a:gd name="T3" fmla="*/ 89 h 95"/>
                <a:gd name="T4" fmla="*/ 54 w 171"/>
                <a:gd name="T5" fmla="*/ 104 h 95"/>
                <a:gd name="T6" fmla="*/ 24 w 171"/>
                <a:gd name="T7" fmla="*/ 128 h 95"/>
                <a:gd name="T8" fmla="*/ 38 w 171"/>
                <a:gd name="T9" fmla="*/ 145 h 95"/>
                <a:gd name="T10" fmla="*/ 16 w 171"/>
                <a:gd name="T11" fmla="*/ 162 h 95"/>
                <a:gd name="T12" fmla="*/ 24 w 171"/>
                <a:gd name="T13" fmla="*/ 174 h 95"/>
                <a:gd name="T14" fmla="*/ 0 w 171"/>
                <a:gd name="T15" fmla="*/ 193 h 95"/>
                <a:gd name="T16" fmla="*/ 144 w 171"/>
                <a:gd name="T17" fmla="*/ 168 h 95"/>
                <a:gd name="T18" fmla="*/ 269 w 171"/>
                <a:gd name="T19" fmla="*/ 140 h 95"/>
                <a:gd name="T20" fmla="*/ 341 w 171"/>
                <a:gd name="T21" fmla="*/ 0 h 95"/>
                <a:gd name="T22" fmla="*/ 179 w 171"/>
                <a:gd name="T23" fmla="*/ 49 h 95"/>
                <a:gd name="T24" fmla="*/ 52 w 171"/>
                <a:gd name="T25" fmla="*/ 77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1" h="95">
                  <a:moveTo>
                    <a:pt x="21" y="38"/>
                  </a:moveTo>
                  <a:cubicBezTo>
                    <a:pt x="21" y="39"/>
                    <a:pt x="12" y="41"/>
                    <a:pt x="6" y="42"/>
                  </a:cubicBezTo>
                  <a:cubicBezTo>
                    <a:pt x="12" y="46"/>
                    <a:pt x="20" y="46"/>
                    <a:pt x="27" y="49"/>
                  </a:cubicBezTo>
                  <a:cubicBezTo>
                    <a:pt x="24" y="54"/>
                    <a:pt x="18" y="57"/>
                    <a:pt x="12" y="60"/>
                  </a:cubicBezTo>
                  <a:cubicBezTo>
                    <a:pt x="14" y="63"/>
                    <a:pt x="14" y="66"/>
                    <a:pt x="19" y="68"/>
                  </a:cubicBezTo>
                  <a:cubicBezTo>
                    <a:pt x="15" y="71"/>
                    <a:pt x="13" y="74"/>
                    <a:pt x="8" y="76"/>
                  </a:cubicBezTo>
                  <a:cubicBezTo>
                    <a:pt x="9" y="77"/>
                    <a:pt x="10" y="80"/>
                    <a:pt x="12" y="82"/>
                  </a:cubicBezTo>
                  <a:cubicBezTo>
                    <a:pt x="8" y="84"/>
                    <a:pt x="3" y="89"/>
                    <a:pt x="0" y="91"/>
                  </a:cubicBezTo>
                  <a:cubicBezTo>
                    <a:pt x="21" y="95"/>
                    <a:pt x="52" y="85"/>
                    <a:pt x="72" y="79"/>
                  </a:cubicBezTo>
                  <a:cubicBezTo>
                    <a:pt x="92" y="73"/>
                    <a:pt x="114" y="69"/>
                    <a:pt x="135" y="66"/>
                  </a:cubicBezTo>
                  <a:cubicBezTo>
                    <a:pt x="144" y="43"/>
                    <a:pt x="165" y="25"/>
                    <a:pt x="171" y="0"/>
                  </a:cubicBezTo>
                  <a:cubicBezTo>
                    <a:pt x="144" y="9"/>
                    <a:pt x="119" y="17"/>
                    <a:pt x="90" y="23"/>
                  </a:cubicBezTo>
                  <a:cubicBezTo>
                    <a:pt x="70" y="27"/>
                    <a:pt x="44" y="27"/>
                    <a:pt x="26" y="36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79" name="Freeform 66"/>
            <p:cNvSpPr>
              <a:spLocks/>
            </p:cNvSpPr>
            <p:nvPr/>
          </p:nvSpPr>
          <p:spPr bwMode="auto">
            <a:xfrm>
              <a:off x="3644" y="2860"/>
              <a:ext cx="706" cy="166"/>
            </a:xfrm>
            <a:custGeom>
              <a:avLst/>
              <a:gdLst>
                <a:gd name="T0" fmla="*/ 694 w 354"/>
                <a:gd name="T1" fmla="*/ 11 h 78"/>
                <a:gd name="T2" fmla="*/ 664 w 354"/>
                <a:gd name="T3" fmla="*/ 28 h 78"/>
                <a:gd name="T4" fmla="*/ 706 w 354"/>
                <a:gd name="T5" fmla="*/ 45 h 78"/>
                <a:gd name="T6" fmla="*/ 688 w 354"/>
                <a:gd name="T7" fmla="*/ 55 h 78"/>
                <a:gd name="T8" fmla="*/ 704 w 354"/>
                <a:gd name="T9" fmla="*/ 60 h 78"/>
                <a:gd name="T10" fmla="*/ 680 w 354"/>
                <a:gd name="T11" fmla="*/ 85 h 78"/>
                <a:gd name="T12" fmla="*/ 700 w 354"/>
                <a:gd name="T13" fmla="*/ 102 h 78"/>
                <a:gd name="T14" fmla="*/ 538 w 354"/>
                <a:gd name="T15" fmla="*/ 119 h 78"/>
                <a:gd name="T16" fmla="*/ 381 w 354"/>
                <a:gd name="T17" fmla="*/ 96 h 78"/>
                <a:gd name="T18" fmla="*/ 154 w 354"/>
                <a:gd name="T19" fmla="*/ 106 h 78"/>
                <a:gd name="T20" fmla="*/ 10 w 354"/>
                <a:gd name="T21" fmla="*/ 166 h 78"/>
                <a:gd name="T22" fmla="*/ 44 w 354"/>
                <a:gd name="T23" fmla="*/ 102 h 78"/>
                <a:gd name="T24" fmla="*/ 0 w 354"/>
                <a:gd name="T25" fmla="*/ 109 h 78"/>
                <a:gd name="T26" fmla="*/ 50 w 354"/>
                <a:gd name="T27" fmla="*/ 77 h 78"/>
                <a:gd name="T28" fmla="*/ 28 w 354"/>
                <a:gd name="T29" fmla="*/ 43 h 78"/>
                <a:gd name="T30" fmla="*/ 439 w 354"/>
                <a:gd name="T31" fmla="*/ 4 h 78"/>
                <a:gd name="T32" fmla="*/ 672 w 354"/>
                <a:gd name="T33" fmla="*/ 4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4" h="78">
                  <a:moveTo>
                    <a:pt x="348" y="5"/>
                  </a:moveTo>
                  <a:cubicBezTo>
                    <a:pt x="342" y="6"/>
                    <a:pt x="337" y="9"/>
                    <a:pt x="333" y="13"/>
                  </a:cubicBezTo>
                  <a:cubicBezTo>
                    <a:pt x="338" y="18"/>
                    <a:pt x="348" y="17"/>
                    <a:pt x="354" y="21"/>
                  </a:cubicBezTo>
                  <a:cubicBezTo>
                    <a:pt x="351" y="22"/>
                    <a:pt x="348" y="25"/>
                    <a:pt x="345" y="26"/>
                  </a:cubicBezTo>
                  <a:cubicBezTo>
                    <a:pt x="348" y="26"/>
                    <a:pt x="350" y="27"/>
                    <a:pt x="353" y="28"/>
                  </a:cubicBezTo>
                  <a:cubicBezTo>
                    <a:pt x="351" y="33"/>
                    <a:pt x="346" y="36"/>
                    <a:pt x="341" y="40"/>
                  </a:cubicBezTo>
                  <a:cubicBezTo>
                    <a:pt x="346" y="42"/>
                    <a:pt x="349" y="45"/>
                    <a:pt x="351" y="48"/>
                  </a:cubicBezTo>
                  <a:cubicBezTo>
                    <a:pt x="324" y="47"/>
                    <a:pt x="298" y="56"/>
                    <a:pt x="270" y="56"/>
                  </a:cubicBezTo>
                  <a:cubicBezTo>
                    <a:pt x="242" y="56"/>
                    <a:pt x="218" y="49"/>
                    <a:pt x="191" y="45"/>
                  </a:cubicBezTo>
                  <a:cubicBezTo>
                    <a:pt x="154" y="40"/>
                    <a:pt x="115" y="45"/>
                    <a:pt x="77" y="50"/>
                  </a:cubicBezTo>
                  <a:cubicBezTo>
                    <a:pt x="52" y="53"/>
                    <a:pt x="26" y="64"/>
                    <a:pt x="5" y="78"/>
                  </a:cubicBezTo>
                  <a:cubicBezTo>
                    <a:pt x="13" y="72"/>
                    <a:pt x="16" y="57"/>
                    <a:pt x="22" y="48"/>
                  </a:cubicBezTo>
                  <a:cubicBezTo>
                    <a:pt x="15" y="45"/>
                    <a:pt x="6" y="47"/>
                    <a:pt x="0" y="51"/>
                  </a:cubicBezTo>
                  <a:cubicBezTo>
                    <a:pt x="8" y="47"/>
                    <a:pt x="20" y="43"/>
                    <a:pt x="25" y="36"/>
                  </a:cubicBezTo>
                  <a:cubicBezTo>
                    <a:pt x="17" y="34"/>
                    <a:pt x="14" y="27"/>
                    <a:pt x="14" y="20"/>
                  </a:cubicBezTo>
                  <a:cubicBezTo>
                    <a:pt x="82" y="10"/>
                    <a:pt x="151" y="6"/>
                    <a:pt x="220" y="2"/>
                  </a:cubicBezTo>
                  <a:cubicBezTo>
                    <a:pt x="259" y="0"/>
                    <a:pt x="297" y="2"/>
                    <a:pt x="337" y="2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0" name="Freeform 67"/>
            <p:cNvSpPr>
              <a:spLocks/>
            </p:cNvSpPr>
            <p:nvPr/>
          </p:nvSpPr>
          <p:spPr bwMode="auto">
            <a:xfrm>
              <a:off x="2450" y="2919"/>
              <a:ext cx="1136" cy="198"/>
            </a:xfrm>
            <a:custGeom>
              <a:avLst/>
              <a:gdLst>
                <a:gd name="T0" fmla="*/ 1132 w 570"/>
                <a:gd name="T1" fmla="*/ 0 h 93"/>
                <a:gd name="T2" fmla="*/ 1086 w 570"/>
                <a:gd name="T3" fmla="*/ 32 h 93"/>
                <a:gd name="T4" fmla="*/ 1122 w 570"/>
                <a:gd name="T5" fmla="*/ 40 h 93"/>
                <a:gd name="T6" fmla="*/ 1104 w 570"/>
                <a:gd name="T7" fmla="*/ 60 h 93"/>
                <a:gd name="T8" fmla="*/ 1130 w 570"/>
                <a:gd name="T9" fmla="*/ 66 h 93"/>
                <a:gd name="T10" fmla="*/ 1120 w 570"/>
                <a:gd name="T11" fmla="*/ 83 h 93"/>
                <a:gd name="T12" fmla="*/ 1136 w 570"/>
                <a:gd name="T13" fmla="*/ 85 h 93"/>
                <a:gd name="T14" fmla="*/ 1060 w 570"/>
                <a:gd name="T15" fmla="*/ 119 h 93"/>
                <a:gd name="T16" fmla="*/ 969 w 570"/>
                <a:gd name="T17" fmla="*/ 158 h 93"/>
                <a:gd name="T18" fmla="*/ 725 w 570"/>
                <a:gd name="T19" fmla="*/ 192 h 93"/>
                <a:gd name="T20" fmla="*/ 460 w 570"/>
                <a:gd name="T21" fmla="*/ 166 h 93"/>
                <a:gd name="T22" fmla="*/ 177 w 570"/>
                <a:gd name="T23" fmla="*/ 128 h 93"/>
                <a:gd name="T24" fmla="*/ 78 w 570"/>
                <a:gd name="T25" fmla="*/ 121 h 93"/>
                <a:gd name="T26" fmla="*/ 0 w 570"/>
                <a:gd name="T27" fmla="*/ 128 h 93"/>
                <a:gd name="T28" fmla="*/ 42 w 570"/>
                <a:gd name="T29" fmla="*/ 100 h 93"/>
                <a:gd name="T30" fmla="*/ 18 w 570"/>
                <a:gd name="T31" fmla="*/ 89 h 93"/>
                <a:gd name="T32" fmla="*/ 46 w 570"/>
                <a:gd name="T33" fmla="*/ 70 h 93"/>
                <a:gd name="T34" fmla="*/ 26 w 570"/>
                <a:gd name="T35" fmla="*/ 70 h 93"/>
                <a:gd name="T36" fmla="*/ 704 w 570"/>
                <a:gd name="T37" fmla="*/ 111 h 93"/>
                <a:gd name="T38" fmla="*/ 1098 w 570"/>
                <a:gd name="T39" fmla="*/ 17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0" h="93">
                  <a:moveTo>
                    <a:pt x="568" y="0"/>
                  </a:moveTo>
                  <a:cubicBezTo>
                    <a:pt x="561" y="2"/>
                    <a:pt x="550" y="9"/>
                    <a:pt x="545" y="15"/>
                  </a:cubicBezTo>
                  <a:cubicBezTo>
                    <a:pt x="551" y="15"/>
                    <a:pt x="557" y="15"/>
                    <a:pt x="563" y="19"/>
                  </a:cubicBezTo>
                  <a:cubicBezTo>
                    <a:pt x="558" y="21"/>
                    <a:pt x="557" y="25"/>
                    <a:pt x="554" y="28"/>
                  </a:cubicBezTo>
                  <a:cubicBezTo>
                    <a:pt x="561" y="27"/>
                    <a:pt x="563" y="30"/>
                    <a:pt x="567" y="31"/>
                  </a:cubicBezTo>
                  <a:cubicBezTo>
                    <a:pt x="565" y="33"/>
                    <a:pt x="563" y="38"/>
                    <a:pt x="562" y="39"/>
                  </a:cubicBezTo>
                  <a:cubicBezTo>
                    <a:pt x="565" y="39"/>
                    <a:pt x="567" y="40"/>
                    <a:pt x="570" y="40"/>
                  </a:cubicBezTo>
                  <a:cubicBezTo>
                    <a:pt x="565" y="48"/>
                    <a:pt x="542" y="53"/>
                    <a:pt x="532" y="56"/>
                  </a:cubicBezTo>
                  <a:cubicBezTo>
                    <a:pt x="517" y="62"/>
                    <a:pt x="501" y="69"/>
                    <a:pt x="486" y="74"/>
                  </a:cubicBezTo>
                  <a:cubicBezTo>
                    <a:pt x="448" y="88"/>
                    <a:pt x="405" y="87"/>
                    <a:pt x="364" y="90"/>
                  </a:cubicBezTo>
                  <a:cubicBezTo>
                    <a:pt x="318" y="93"/>
                    <a:pt x="275" y="86"/>
                    <a:pt x="231" y="78"/>
                  </a:cubicBezTo>
                  <a:cubicBezTo>
                    <a:pt x="184" y="69"/>
                    <a:pt x="137" y="65"/>
                    <a:pt x="89" y="60"/>
                  </a:cubicBezTo>
                  <a:cubicBezTo>
                    <a:pt x="73" y="59"/>
                    <a:pt x="56" y="56"/>
                    <a:pt x="39" y="57"/>
                  </a:cubicBezTo>
                  <a:cubicBezTo>
                    <a:pt x="26" y="58"/>
                    <a:pt x="13" y="62"/>
                    <a:pt x="0" y="60"/>
                  </a:cubicBezTo>
                  <a:cubicBezTo>
                    <a:pt x="6" y="56"/>
                    <a:pt x="16" y="53"/>
                    <a:pt x="21" y="47"/>
                  </a:cubicBezTo>
                  <a:cubicBezTo>
                    <a:pt x="17" y="47"/>
                    <a:pt x="12" y="44"/>
                    <a:pt x="9" y="42"/>
                  </a:cubicBezTo>
                  <a:cubicBezTo>
                    <a:pt x="12" y="38"/>
                    <a:pt x="18" y="35"/>
                    <a:pt x="23" y="33"/>
                  </a:cubicBezTo>
                  <a:cubicBezTo>
                    <a:pt x="18" y="33"/>
                    <a:pt x="18" y="32"/>
                    <a:pt x="13" y="33"/>
                  </a:cubicBezTo>
                  <a:cubicBezTo>
                    <a:pt x="125" y="42"/>
                    <a:pt x="240" y="57"/>
                    <a:pt x="353" y="52"/>
                  </a:cubicBezTo>
                  <a:cubicBezTo>
                    <a:pt x="423" y="49"/>
                    <a:pt x="489" y="35"/>
                    <a:pt x="551" y="8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1" name="Freeform 68"/>
            <p:cNvSpPr>
              <a:spLocks/>
            </p:cNvSpPr>
            <p:nvPr/>
          </p:nvSpPr>
          <p:spPr bwMode="auto">
            <a:xfrm>
              <a:off x="1736" y="2996"/>
              <a:ext cx="666" cy="145"/>
            </a:xfrm>
            <a:custGeom>
              <a:avLst/>
              <a:gdLst>
                <a:gd name="T0" fmla="*/ 666 w 334"/>
                <a:gd name="T1" fmla="*/ 6 h 68"/>
                <a:gd name="T2" fmla="*/ 624 w 334"/>
                <a:gd name="T3" fmla="*/ 21 h 68"/>
                <a:gd name="T4" fmla="*/ 656 w 334"/>
                <a:gd name="T5" fmla="*/ 28 h 68"/>
                <a:gd name="T6" fmla="*/ 628 w 334"/>
                <a:gd name="T7" fmla="*/ 47 h 68"/>
                <a:gd name="T8" fmla="*/ 646 w 334"/>
                <a:gd name="T9" fmla="*/ 53 h 68"/>
                <a:gd name="T10" fmla="*/ 634 w 334"/>
                <a:gd name="T11" fmla="*/ 66 h 68"/>
                <a:gd name="T12" fmla="*/ 644 w 334"/>
                <a:gd name="T13" fmla="*/ 75 h 68"/>
                <a:gd name="T14" fmla="*/ 325 w 334"/>
                <a:gd name="T15" fmla="*/ 145 h 68"/>
                <a:gd name="T16" fmla="*/ 160 w 334"/>
                <a:gd name="T17" fmla="*/ 122 h 68"/>
                <a:gd name="T18" fmla="*/ 0 w 334"/>
                <a:gd name="T19" fmla="*/ 115 h 68"/>
                <a:gd name="T20" fmla="*/ 32 w 334"/>
                <a:gd name="T21" fmla="*/ 96 h 68"/>
                <a:gd name="T22" fmla="*/ 16 w 334"/>
                <a:gd name="T23" fmla="*/ 75 h 68"/>
                <a:gd name="T24" fmla="*/ 365 w 334"/>
                <a:gd name="T25" fmla="*/ 70 h 68"/>
                <a:gd name="T26" fmla="*/ 510 w 334"/>
                <a:gd name="T27" fmla="*/ 45 h 68"/>
                <a:gd name="T28" fmla="*/ 630 w 334"/>
                <a:gd name="T29" fmla="*/ 6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4" h="68">
                  <a:moveTo>
                    <a:pt x="334" y="3"/>
                  </a:moveTo>
                  <a:cubicBezTo>
                    <a:pt x="330" y="0"/>
                    <a:pt x="320" y="7"/>
                    <a:pt x="313" y="10"/>
                  </a:cubicBezTo>
                  <a:cubicBezTo>
                    <a:pt x="317" y="11"/>
                    <a:pt x="324" y="12"/>
                    <a:pt x="329" y="13"/>
                  </a:cubicBezTo>
                  <a:cubicBezTo>
                    <a:pt x="325" y="16"/>
                    <a:pt x="319" y="19"/>
                    <a:pt x="315" y="22"/>
                  </a:cubicBezTo>
                  <a:cubicBezTo>
                    <a:pt x="320" y="22"/>
                    <a:pt x="321" y="25"/>
                    <a:pt x="324" y="25"/>
                  </a:cubicBezTo>
                  <a:cubicBezTo>
                    <a:pt x="322" y="27"/>
                    <a:pt x="321" y="30"/>
                    <a:pt x="318" y="31"/>
                  </a:cubicBezTo>
                  <a:cubicBezTo>
                    <a:pt x="320" y="32"/>
                    <a:pt x="321" y="34"/>
                    <a:pt x="323" y="35"/>
                  </a:cubicBezTo>
                  <a:cubicBezTo>
                    <a:pt x="273" y="61"/>
                    <a:pt x="219" y="68"/>
                    <a:pt x="163" y="68"/>
                  </a:cubicBezTo>
                  <a:cubicBezTo>
                    <a:pt x="135" y="68"/>
                    <a:pt x="107" y="63"/>
                    <a:pt x="80" y="57"/>
                  </a:cubicBezTo>
                  <a:cubicBezTo>
                    <a:pt x="52" y="51"/>
                    <a:pt x="28" y="53"/>
                    <a:pt x="0" y="54"/>
                  </a:cubicBezTo>
                  <a:cubicBezTo>
                    <a:pt x="5" y="51"/>
                    <a:pt x="11" y="47"/>
                    <a:pt x="16" y="45"/>
                  </a:cubicBezTo>
                  <a:cubicBezTo>
                    <a:pt x="10" y="44"/>
                    <a:pt x="7" y="41"/>
                    <a:pt x="8" y="35"/>
                  </a:cubicBezTo>
                  <a:cubicBezTo>
                    <a:pt x="66" y="32"/>
                    <a:pt x="125" y="39"/>
                    <a:pt x="183" y="33"/>
                  </a:cubicBezTo>
                  <a:cubicBezTo>
                    <a:pt x="208" y="30"/>
                    <a:pt x="232" y="26"/>
                    <a:pt x="256" y="21"/>
                  </a:cubicBezTo>
                  <a:cubicBezTo>
                    <a:pt x="274" y="17"/>
                    <a:pt x="303" y="12"/>
                    <a:pt x="316" y="3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2" name="Freeform 69"/>
            <p:cNvSpPr>
              <a:spLocks/>
            </p:cNvSpPr>
            <p:nvPr/>
          </p:nvSpPr>
          <p:spPr bwMode="auto">
            <a:xfrm>
              <a:off x="1281" y="3066"/>
              <a:ext cx="401" cy="164"/>
            </a:xfrm>
            <a:custGeom>
              <a:avLst/>
              <a:gdLst>
                <a:gd name="T0" fmla="*/ 397 w 201"/>
                <a:gd name="T1" fmla="*/ 0 h 77"/>
                <a:gd name="T2" fmla="*/ 369 w 201"/>
                <a:gd name="T3" fmla="*/ 15 h 77"/>
                <a:gd name="T4" fmla="*/ 397 w 201"/>
                <a:gd name="T5" fmla="*/ 19 h 77"/>
                <a:gd name="T6" fmla="*/ 379 w 201"/>
                <a:gd name="T7" fmla="*/ 36 h 77"/>
                <a:gd name="T8" fmla="*/ 401 w 201"/>
                <a:gd name="T9" fmla="*/ 45 h 77"/>
                <a:gd name="T10" fmla="*/ 301 w 201"/>
                <a:gd name="T11" fmla="*/ 81 h 77"/>
                <a:gd name="T12" fmla="*/ 207 w 201"/>
                <a:gd name="T13" fmla="*/ 124 h 77"/>
                <a:gd name="T14" fmla="*/ 106 w 201"/>
                <a:gd name="T15" fmla="*/ 145 h 77"/>
                <a:gd name="T16" fmla="*/ 0 w 201"/>
                <a:gd name="T17" fmla="*/ 164 h 77"/>
                <a:gd name="T18" fmla="*/ 34 w 201"/>
                <a:gd name="T19" fmla="*/ 89 h 77"/>
                <a:gd name="T20" fmla="*/ 225 w 201"/>
                <a:gd name="T21" fmla="*/ 62 h 77"/>
                <a:gd name="T22" fmla="*/ 365 w 201"/>
                <a:gd name="T23" fmla="*/ 23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1" h="77">
                  <a:moveTo>
                    <a:pt x="199" y="0"/>
                  </a:moveTo>
                  <a:cubicBezTo>
                    <a:pt x="194" y="2"/>
                    <a:pt x="190" y="5"/>
                    <a:pt x="185" y="7"/>
                  </a:cubicBezTo>
                  <a:cubicBezTo>
                    <a:pt x="190" y="7"/>
                    <a:pt x="194" y="9"/>
                    <a:pt x="199" y="9"/>
                  </a:cubicBezTo>
                  <a:cubicBezTo>
                    <a:pt x="196" y="10"/>
                    <a:pt x="191" y="16"/>
                    <a:pt x="190" y="17"/>
                  </a:cubicBezTo>
                  <a:cubicBezTo>
                    <a:pt x="195" y="17"/>
                    <a:pt x="197" y="20"/>
                    <a:pt x="201" y="21"/>
                  </a:cubicBezTo>
                  <a:cubicBezTo>
                    <a:pt x="190" y="32"/>
                    <a:pt x="166" y="34"/>
                    <a:pt x="151" y="38"/>
                  </a:cubicBezTo>
                  <a:cubicBezTo>
                    <a:pt x="135" y="43"/>
                    <a:pt x="121" y="53"/>
                    <a:pt x="104" y="58"/>
                  </a:cubicBezTo>
                  <a:cubicBezTo>
                    <a:pt x="87" y="63"/>
                    <a:pt x="71" y="65"/>
                    <a:pt x="53" y="68"/>
                  </a:cubicBezTo>
                  <a:cubicBezTo>
                    <a:pt x="37" y="71"/>
                    <a:pt x="15" y="71"/>
                    <a:pt x="0" y="77"/>
                  </a:cubicBezTo>
                  <a:cubicBezTo>
                    <a:pt x="12" y="68"/>
                    <a:pt x="13" y="54"/>
                    <a:pt x="17" y="42"/>
                  </a:cubicBezTo>
                  <a:cubicBezTo>
                    <a:pt x="50" y="40"/>
                    <a:pt x="82" y="35"/>
                    <a:pt x="113" y="29"/>
                  </a:cubicBezTo>
                  <a:cubicBezTo>
                    <a:pt x="136" y="24"/>
                    <a:pt x="161" y="14"/>
                    <a:pt x="183" y="11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3" name="Freeform 70"/>
            <p:cNvSpPr>
              <a:spLocks/>
            </p:cNvSpPr>
            <p:nvPr/>
          </p:nvSpPr>
          <p:spPr bwMode="auto">
            <a:xfrm>
              <a:off x="3305" y="1500"/>
              <a:ext cx="543" cy="122"/>
            </a:xfrm>
            <a:custGeom>
              <a:avLst/>
              <a:gdLst>
                <a:gd name="T0" fmla="*/ 0 w 272"/>
                <a:gd name="T1" fmla="*/ 34 h 57"/>
                <a:gd name="T2" fmla="*/ 260 w 272"/>
                <a:gd name="T3" fmla="*/ 34 h 57"/>
                <a:gd name="T4" fmla="*/ 521 w 272"/>
                <a:gd name="T5" fmla="*/ 0 h 57"/>
                <a:gd name="T6" fmla="*/ 489 w 272"/>
                <a:gd name="T7" fmla="*/ 26 h 57"/>
                <a:gd name="T8" fmla="*/ 529 w 272"/>
                <a:gd name="T9" fmla="*/ 26 h 57"/>
                <a:gd name="T10" fmla="*/ 517 w 272"/>
                <a:gd name="T11" fmla="*/ 54 h 57"/>
                <a:gd name="T12" fmla="*/ 543 w 272"/>
                <a:gd name="T13" fmla="*/ 66 h 57"/>
                <a:gd name="T14" fmla="*/ 523 w 272"/>
                <a:gd name="T15" fmla="*/ 109 h 57"/>
                <a:gd name="T16" fmla="*/ 451 w 272"/>
                <a:gd name="T17" fmla="*/ 118 h 57"/>
                <a:gd name="T18" fmla="*/ 313 w 272"/>
                <a:gd name="T19" fmla="*/ 103 h 57"/>
                <a:gd name="T20" fmla="*/ 144 w 272"/>
                <a:gd name="T21" fmla="*/ 79 h 57"/>
                <a:gd name="T22" fmla="*/ 68 w 272"/>
                <a:gd name="T23" fmla="*/ 71 h 57"/>
                <a:gd name="T24" fmla="*/ 8 w 272"/>
                <a:gd name="T25" fmla="*/ 64 h 57"/>
                <a:gd name="T26" fmla="*/ 6 w 272"/>
                <a:gd name="T27" fmla="*/ 62 h 57"/>
                <a:gd name="T28" fmla="*/ 16 w 272"/>
                <a:gd name="T29" fmla="*/ 56 h 57"/>
                <a:gd name="T30" fmla="*/ 6 w 272"/>
                <a:gd name="T31" fmla="*/ 49 h 57"/>
                <a:gd name="T32" fmla="*/ 16 w 272"/>
                <a:gd name="T33" fmla="*/ 45 h 57"/>
                <a:gd name="T34" fmla="*/ 4 w 272"/>
                <a:gd name="T35" fmla="*/ 4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2" h="57">
                  <a:moveTo>
                    <a:pt x="0" y="16"/>
                  </a:moveTo>
                  <a:cubicBezTo>
                    <a:pt x="42" y="9"/>
                    <a:pt x="87" y="16"/>
                    <a:pt x="130" y="16"/>
                  </a:cubicBezTo>
                  <a:cubicBezTo>
                    <a:pt x="172" y="16"/>
                    <a:pt x="223" y="17"/>
                    <a:pt x="261" y="0"/>
                  </a:cubicBezTo>
                  <a:cubicBezTo>
                    <a:pt x="256" y="4"/>
                    <a:pt x="249" y="8"/>
                    <a:pt x="245" y="12"/>
                  </a:cubicBezTo>
                  <a:cubicBezTo>
                    <a:pt x="251" y="13"/>
                    <a:pt x="259" y="13"/>
                    <a:pt x="265" y="12"/>
                  </a:cubicBezTo>
                  <a:cubicBezTo>
                    <a:pt x="265" y="17"/>
                    <a:pt x="262" y="20"/>
                    <a:pt x="259" y="25"/>
                  </a:cubicBezTo>
                  <a:cubicBezTo>
                    <a:pt x="264" y="25"/>
                    <a:pt x="269" y="27"/>
                    <a:pt x="272" y="31"/>
                  </a:cubicBezTo>
                  <a:cubicBezTo>
                    <a:pt x="257" y="35"/>
                    <a:pt x="271" y="44"/>
                    <a:pt x="262" y="51"/>
                  </a:cubicBezTo>
                  <a:cubicBezTo>
                    <a:pt x="255" y="57"/>
                    <a:pt x="235" y="55"/>
                    <a:pt x="226" y="55"/>
                  </a:cubicBezTo>
                  <a:cubicBezTo>
                    <a:pt x="203" y="54"/>
                    <a:pt x="181" y="48"/>
                    <a:pt x="157" y="48"/>
                  </a:cubicBezTo>
                  <a:cubicBezTo>
                    <a:pt x="128" y="48"/>
                    <a:pt x="98" y="43"/>
                    <a:pt x="72" y="37"/>
                  </a:cubicBezTo>
                  <a:cubicBezTo>
                    <a:pt x="60" y="34"/>
                    <a:pt x="46" y="35"/>
                    <a:pt x="34" y="33"/>
                  </a:cubicBezTo>
                  <a:cubicBezTo>
                    <a:pt x="26" y="33"/>
                    <a:pt x="10" y="34"/>
                    <a:pt x="4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6" y="27"/>
                    <a:pt x="8" y="26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4" y="23"/>
                    <a:pt x="7" y="22"/>
                    <a:pt x="8" y="21"/>
                  </a:cubicBezTo>
                  <a:cubicBezTo>
                    <a:pt x="7" y="21"/>
                    <a:pt x="1" y="18"/>
                    <a:pt x="2" y="19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4" name="Freeform 71"/>
            <p:cNvSpPr>
              <a:spLocks/>
            </p:cNvSpPr>
            <p:nvPr/>
          </p:nvSpPr>
          <p:spPr bwMode="auto">
            <a:xfrm>
              <a:off x="3904" y="1483"/>
              <a:ext cx="376" cy="141"/>
            </a:xfrm>
            <a:custGeom>
              <a:avLst/>
              <a:gdLst>
                <a:gd name="T0" fmla="*/ 0 w 189"/>
                <a:gd name="T1" fmla="*/ 28 h 66"/>
                <a:gd name="T2" fmla="*/ 169 w 189"/>
                <a:gd name="T3" fmla="*/ 9 h 66"/>
                <a:gd name="T4" fmla="*/ 292 w 189"/>
                <a:gd name="T5" fmla="*/ 2 h 66"/>
                <a:gd name="T6" fmla="*/ 334 w 189"/>
                <a:gd name="T7" fmla="*/ 9 h 66"/>
                <a:gd name="T8" fmla="*/ 354 w 189"/>
                <a:gd name="T9" fmla="*/ 53 h 66"/>
                <a:gd name="T10" fmla="*/ 374 w 189"/>
                <a:gd name="T11" fmla="*/ 126 h 66"/>
                <a:gd name="T12" fmla="*/ 290 w 189"/>
                <a:gd name="T13" fmla="*/ 139 h 66"/>
                <a:gd name="T14" fmla="*/ 205 w 189"/>
                <a:gd name="T15" fmla="*/ 132 h 66"/>
                <a:gd name="T16" fmla="*/ 18 w 189"/>
                <a:gd name="T17" fmla="*/ 128 h 66"/>
                <a:gd name="T18" fmla="*/ 56 w 189"/>
                <a:gd name="T19" fmla="*/ 105 h 66"/>
                <a:gd name="T20" fmla="*/ 16 w 189"/>
                <a:gd name="T21" fmla="*/ 83 h 66"/>
                <a:gd name="T22" fmla="*/ 38 w 189"/>
                <a:gd name="T23" fmla="*/ 73 h 66"/>
                <a:gd name="T24" fmla="*/ 4 w 189"/>
                <a:gd name="T25" fmla="*/ 41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9" h="66">
                  <a:moveTo>
                    <a:pt x="0" y="13"/>
                  </a:moveTo>
                  <a:cubicBezTo>
                    <a:pt x="7" y="24"/>
                    <a:pt x="70" y="6"/>
                    <a:pt x="85" y="4"/>
                  </a:cubicBezTo>
                  <a:cubicBezTo>
                    <a:pt x="105" y="2"/>
                    <a:pt x="126" y="0"/>
                    <a:pt x="147" y="1"/>
                  </a:cubicBezTo>
                  <a:cubicBezTo>
                    <a:pt x="152" y="1"/>
                    <a:pt x="164" y="1"/>
                    <a:pt x="168" y="4"/>
                  </a:cubicBezTo>
                  <a:cubicBezTo>
                    <a:pt x="173" y="7"/>
                    <a:pt x="175" y="19"/>
                    <a:pt x="178" y="25"/>
                  </a:cubicBezTo>
                  <a:cubicBezTo>
                    <a:pt x="185" y="37"/>
                    <a:pt x="189" y="43"/>
                    <a:pt x="188" y="59"/>
                  </a:cubicBezTo>
                  <a:cubicBezTo>
                    <a:pt x="174" y="59"/>
                    <a:pt x="160" y="65"/>
                    <a:pt x="146" y="65"/>
                  </a:cubicBezTo>
                  <a:cubicBezTo>
                    <a:pt x="131" y="66"/>
                    <a:pt x="118" y="63"/>
                    <a:pt x="103" y="62"/>
                  </a:cubicBezTo>
                  <a:cubicBezTo>
                    <a:pt x="73" y="59"/>
                    <a:pt x="40" y="62"/>
                    <a:pt x="9" y="60"/>
                  </a:cubicBezTo>
                  <a:cubicBezTo>
                    <a:pt x="11" y="56"/>
                    <a:pt x="27" y="52"/>
                    <a:pt x="28" y="49"/>
                  </a:cubicBezTo>
                  <a:cubicBezTo>
                    <a:pt x="30" y="41"/>
                    <a:pt x="13" y="41"/>
                    <a:pt x="8" y="39"/>
                  </a:cubicBezTo>
                  <a:cubicBezTo>
                    <a:pt x="12" y="38"/>
                    <a:pt x="16" y="35"/>
                    <a:pt x="19" y="34"/>
                  </a:cubicBezTo>
                  <a:cubicBezTo>
                    <a:pt x="11" y="33"/>
                    <a:pt x="4" y="15"/>
                    <a:pt x="2" y="19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5" name="Freeform 72"/>
            <p:cNvSpPr>
              <a:spLocks/>
            </p:cNvSpPr>
            <p:nvPr/>
          </p:nvSpPr>
          <p:spPr bwMode="auto">
            <a:xfrm>
              <a:off x="3578" y="1939"/>
              <a:ext cx="535" cy="104"/>
            </a:xfrm>
            <a:custGeom>
              <a:avLst/>
              <a:gdLst>
                <a:gd name="T0" fmla="*/ 0 w 268"/>
                <a:gd name="T1" fmla="*/ 47 h 49"/>
                <a:gd name="T2" fmla="*/ 156 w 268"/>
                <a:gd name="T3" fmla="*/ 34 h 49"/>
                <a:gd name="T4" fmla="*/ 266 w 268"/>
                <a:gd name="T5" fmla="*/ 11 h 49"/>
                <a:gd name="T6" fmla="*/ 509 w 268"/>
                <a:gd name="T7" fmla="*/ 15 h 49"/>
                <a:gd name="T8" fmla="*/ 479 w 268"/>
                <a:gd name="T9" fmla="*/ 23 h 49"/>
                <a:gd name="T10" fmla="*/ 513 w 268"/>
                <a:gd name="T11" fmla="*/ 38 h 49"/>
                <a:gd name="T12" fmla="*/ 507 w 268"/>
                <a:gd name="T13" fmla="*/ 47 h 49"/>
                <a:gd name="T14" fmla="*/ 531 w 268"/>
                <a:gd name="T15" fmla="*/ 53 h 49"/>
                <a:gd name="T16" fmla="*/ 535 w 268"/>
                <a:gd name="T17" fmla="*/ 70 h 49"/>
                <a:gd name="T18" fmla="*/ 403 w 268"/>
                <a:gd name="T19" fmla="*/ 42 h 49"/>
                <a:gd name="T20" fmla="*/ 273 w 268"/>
                <a:gd name="T21" fmla="*/ 47 h 49"/>
                <a:gd name="T22" fmla="*/ 50 w 268"/>
                <a:gd name="T23" fmla="*/ 104 h 49"/>
                <a:gd name="T24" fmla="*/ 68 w 268"/>
                <a:gd name="T25" fmla="*/ 79 h 49"/>
                <a:gd name="T26" fmla="*/ 6 w 268"/>
                <a:gd name="T27" fmla="*/ 59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8" h="49">
                  <a:moveTo>
                    <a:pt x="0" y="22"/>
                  </a:moveTo>
                  <a:cubicBezTo>
                    <a:pt x="19" y="31"/>
                    <a:pt x="58" y="18"/>
                    <a:pt x="78" y="16"/>
                  </a:cubicBezTo>
                  <a:cubicBezTo>
                    <a:pt x="97" y="13"/>
                    <a:pt x="115" y="8"/>
                    <a:pt x="133" y="5"/>
                  </a:cubicBezTo>
                  <a:cubicBezTo>
                    <a:pt x="174" y="0"/>
                    <a:pt x="214" y="5"/>
                    <a:pt x="255" y="7"/>
                  </a:cubicBezTo>
                  <a:cubicBezTo>
                    <a:pt x="251" y="10"/>
                    <a:pt x="245" y="11"/>
                    <a:pt x="240" y="11"/>
                  </a:cubicBezTo>
                  <a:cubicBezTo>
                    <a:pt x="244" y="15"/>
                    <a:pt x="251" y="15"/>
                    <a:pt x="257" y="18"/>
                  </a:cubicBezTo>
                  <a:cubicBezTo>
                    <a:pt x="256" y="19"/>
                    <a:pt x="255" y="21"/>
                    <a:pt x="254" y="22"/>
                  </a:cubicBezTo>
                  <a:cubicBezTo>
                    <a:pt x="258" y="22"/>
                    <a:pt x="263" y="25"/>
                    <a:pt x="266" y="25"/>
                  </a:cubicBezTo>
                  <a:cubicBezTo>
                    <a:pt x="267" y="28"/>
                    <a:pt x="267" y="31"/>
                    <a:pt x="268" y="33"/>
                  </a:cubicBezTo>
                  <a:cubicBezTo>
                    <a:pt x="249" y="35"/>
                    <a:pt x="223" y="21"/>
                    <a:pt x="202" y="20"/>
                  </a:cubicBezTo>
                  <a:cubicBezTo>
                    <a:pt x="180" y="19"/>
                    <a:pt x="158" y="20"/>
                    <a:pt x="137" y="22"/>
                  </a:cubicBezTo>
                  <a:cubicBezTo>
                    <a:pt x="101" y="26"/>
                    <a:pt x="54" y="28"/>
                    <a:pt x="25" y="49"/>
                  </a:cubicBezTo>
                  <a:cubicBezTo>
                    <a:pt x="30" y="48"/>
                    <a:pt x="34" y="43"/>
                    <a:pt x="34" y="37"/>
                  </a:cubicBezTo>
                  <a:cubicBezTo>
                    <a:pt x="25" y="33"/>
                    <a:pt x="13" y="30"/>
                    <a:pt x="3" y="28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6" name="Freeform 73"/>
            <p:cNvSpPr>
              <a:spLocks/>
            </p:cNvSpPr>
            <p:nvPr/>
          </p:nvSpPr>
          <p:spPr bwMode="auto">
            <a:xfrm>
              <a:off x="3231" y="1979"/>
              <a:ext cx="343" cy="85"/>
            </a:xfrm>
            <a:custGeom>
              <a:avLst/>
              <a:gdLst>
                <a:gd name="T0" fmla="*/ 281 w 172"/>
                <a:gd name="T1" fmla="*/ 0 h 40"/>
                <a:gd name="T2" fmla="*/ 283 w 172"/>
                <a:gd name="T3" fmla="*/ 0 h 40"/>
                <a:gd name="T4" fmla="*/ 309 w 172"/>
                <a:gd name="T5" fmla="*/ 19 h 40"/>
                <a:gd name="T6" fmla="*/ 263 w 172"/>
                <a:gd name="T7" fmla="*/ 51 h 40"/>
                <a:gd name="T8" fmla="*/ 343 w 172"/>
                <a:gd name="T9" fmla="*/ 55 h 40"/>
                <a:gd name="T10" fmla="*/ 303 w 172"/>
                <a:gd name="T11" fmla="*/ 70 h 40"/>
                <a:gd name="T12" fmla="*/ 221 w 172"/>
                <a:gd name="T13" fmla="*/ 74 h 40"/>
                <a:gd name="T14" fmla="*/ 114 w 172"/>
                <a:gd name="T15" fmla="*/ 77 h 40"/>
                <a:gd name="T16" fmla="*/ 76 w 172"/>
                <a:gd name="T17" fmla="*/ 79 h 40"/>
                <a:gd name="T18" fmla="*/ 56 w 172"/>
                <a:gd name="T19" fmla="*/ 85 h 40"/>
                <a:gd name="T20" fmla="*/ 34 w 172"/>
                <a:gd name="T21" fmla="*/ 60 h 40"/>
                <a:gd name="T22" fmla="*/ 0 w 172"/>
                <a:gd name="T23" fmla="*/ 15 h 40"/>
                <a:gd name="T24" fmla="*/ 156 w 172"/>
                <a:gd name="T25" fmla="*/ 4 h 40"/>
                <a:gd name="T26" fmla="*/ 229 w 172"/>
                <a:gd name="T27" fmla="*/ 0 h 40"/>
                <a:gd name="T28" fmla="*/ 279 w 172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2" h="40">
                  <a:moveTo>
                    <a:pt x="141" y="0"/>
                  </a:moveTo>
                  <a:cubicBezTo>
                    <a:pt x="141" y="0"/>
                    <a:pt x="142" y="0"/>
                    <a:pt x="142" y="0"/>
                  </a:cubicBezTo>
                  <a:cubicBezTo>
                    <a:pt x="144" y="4"/>
                    <a:pt x="151" y="8"/>
                    <a:pt x="155" y="9"/>
                  </a:cubicBezTo>
                  <a:cubicBezTo>
                    <a:pt x="146" y="9"/>
                    <a:pt x="138" y="18"/>
                    <a:pt x="132" y="24"/>
                  </a:cubicBezTo>
                  <a:cubicBezTo>
                    <a:pt x="143" y="30"/>
                    <a:pt x="161" y="25"/>
                    <a:pt x="172" y="26"/>
                  </a:cubicBezTo>
                  <a:cubicBezTo>
                    <a:pt x="169" y="30"/>
                    <a:pt x="157" y="32"/>
                    <a:pt x="152" y="33"/>
                  </a:cubicBezTo>
                  <a:cubicBezTo>
                    <a:pt x="138" y="36"/>
                    <a:pt x="125" y="34"/>
                    <a:pt x="111" y="35"/>
                  </a:cubicBezTo>
                  <a:cubicBezTo>
                    <a:pt x="93" y="36"/>
                    <a:pt x="75" y="37"/>
                    <a:pt x="57" y="36"/>
                  </a:cubicBezTo>
                  <a:cubicBezTo>
                    <a:pt x="51" y="36"/>
                    <a:pt x="44" y="37"/>
                    <a:pt x="38" y="37"/>
                  </a:cubicBezTo>
                  <a:cubicBezTo>
                    <a:pt x="35" y="38"/>
                    <a:pt x="31" y="40"/>
                    <a:pt x="28" y="40"/>
                  </a:cubicBezTo>
                  <a:cubicBezTo>
                    <a:pt x="24" y="39"/>
                    <a:pt x="19" y="31"/>
                    <a:pt x="17" y="28"/>
                  </a:cubicBezTo>
                  <a:cubicBezTo>
                    <a:pt x="12" y="21"/>
                    <a:pt x="9" y="10"/>
                    <a:pt x="0" y="7"/>
                  </a:cubicBezTo>
                  <a:cubicBezTo>
                    <a:pt x="26" y="3"/>
                    <a:pt x="52" y="6"/>
                    <a:pt x="78" y="2"/>
                  </a:cubicBezTo>
                  <a:cubicBezTo>
                    <a:pt x="90" y="1"/>
                    <a:pt x="103" y="0"/>
                    <a:pt x="115" y="0"/>
                  </a:cubicBezTo>
                  <a:cubicBezTo>
                    <a:pt x="123" y="0"/>
                    <a:pt x="132" y="0"/>
                    <a:pt x="140" y="1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7" name="Freeform 74"/>
            <p:cNvSpPr>
              <a:spLocks/>
            </p:cNvSpPr>
            <p:nvPr/>
          </p:nvSpPr>
          <p:spPr bwMode="auto">
            <a:xfrm>
              <a:off x="4157" y="1945"/>
              <a:ext cx="393" cy="72"/>
            </a:xfrm>
            <a:custGeom>
              <a:avLst/>
              <a:gdLst>
                <a:gd name="T0" fmla="*/ 40 w 197"/>
                <a:gd name="T1" fmla="*/ 11 h 34"/>
                <a:gd name="T2" fmla="*/ 0 w 197"/>
                <a:gd name="T3" fmla="*/ 15 h 34"/>
                <a:gd name="T4" fmla="*/ 64 w 197"/>
                <a:gd name="T5" fmla="*/ 34 h 34"/>
                <a:gd name="T6" fmla="*/ 40 w 197"/>
                <a:gd name="T7" fmla="*/ 51 h 34"/>
                <a:gd name="T8" fmla="*/ 78 w 197"/>
                <a:gd name="T9" fmla="*/ 57 h 34"/>
                <a:gd name="T10" fmla="*/ 72 w 197"/>
                <a:gd name="T11" fmla="*/ 72 h 34"/>
                <a:gd name="T12" fmla="*/ 267 w 197"/>
                <a:gd name="T13" fmla="*/ 42 h 34"/>
                <a:gd name="T14" fmla="*/ 393 w 197"/>
                <a:gd name="T15" fmla="*/ 51 h 34"/>
                <a:gd name="T16" fmla="*/ 329 w 197"/>
                <a:gd name="T17" fmla="*/ 8 h 34"/>
                <a:gd name="T18" fmla="*/ 225 w 197"/>
                <a:gd name="T19" fmla="*/ 8 h 34"/>
                <a:gd name="T20" fmla="*/ 40 w 197"/>
                <a:gd name="T21" fmla="*/ 4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7" h="34">
                  <a:moveTo>
                    <a:pt x="20" y="5"/>
                  </a:moveTo>
                  <a:cubicBezTo>
                    <a:pt x="14" y="4"/>
                    <a:pt x="5" y="4"/>
                    <a:pt x="0" y="7"/>
                  </a:cubicBezTo>
                  <a:cubicBezTo>
                    <a:pt x="9" y="8"/>
                    <a:pt x="25" y="11"/>
                    <a:pt x="32" y="16"/>
                  </a:cubicBezTo>
                  <a:cubicBezTo>
                    <a:pt x="29" y="19"/>
                    <a:pt x="25" y="22"/>
                    <a:pt x="20" y="24"/>
                  </a:cubicBezTo>
                  <a:cubicBezTo>
                    <a:pt x="27" y="24"/>
                    <a:pt x="34" y="23"/>
                    <a:pt x="39" y="27"/>
                  </a:cubicBezTo>
                  <a:cubicBezTo>
                    <a:pt x="38" y="29"/>
                    <a:pt x="39" y="32"/>
                    <a:pt x="36" y="34"/>
                  </a:cubicBezTo>
                  <a:cubicBezTo>
                    <a:pt x="69" y="30"/>
                    <a:pt x="100" y="20"/>
                    <a:pt x="134" y="20"/>
                  </a:cubicBezTo>
                  <a:cubicBezTo>
                    <a:pt x="156" y="20"/>
                    <a:pt x="176" y="24"/>
                    <a:pt x="197" y="24"/>
                  </a:cubicBezTo>
                  <a:cubicBezTo>
                    <a:pt x="186" y="18"/>
                    <a:pt x="177" y="6"/>
                    <a:pt x="165" y="4"/>
                  </a:cubicBezTo>
                  <a:cubicBezTo>
                    <a:pt x="149" y="0"/>
                    <a:pt x="129" y="4"/>
                    <a:pt x="113" y="4"/>
                  </a:cubicBezTo>
                  <a:cubicBezTo>
                    <a:pt x="82" y="4"/>
                    <a:pt x="51" y="2"/>
                    <a:pt x="20" y="2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8" name="Freeform 75"/>
            <p:cNvSpPr>
              <a:spLocks/>
            </p:cNvSpPr>
            <p:nvPr/>
          </p:nvSpPr>
          <p:spPr bwMode="auto">
            <a:xfrm>
              <a:off x="3367" y="2634"/>
              <a:ext cx="148" cy="98"/>
            </a:xfrm>
            <a:custGeom>
              <a:avLst/>
              <a:gdLst>
                <a:gd name="T0" fmla="*/ 0 w 74"/>
                <a:gd name="T1" fmla="*/ 9 h 46"/>
                <a:gd name="T2" fmla="*/ 124 w 74"/>
                <a:gd name="T3" fmla="*/ 11 h 46"/>
                <a:gd name="T4" fmla="*/ 72 w 74"/>
                <a:gd name="T5" fmla="*/ 45 h 46"/>
                <a:gd name="T6" fmla="*/ 132 w 74"/>
                <a:gd name="T7" fmla="*/ 51 h 46"/>
                <a:gd name="T8" fmla="*/ 108 w 74"/>
                <a:gd name="T9" fmla="*/ 70 h 46"/>
                <a:gd name="T10" fmla="*/ 148 w 74"/>
                <a:gd name="T11" fmla="*/ 83 h 46"/>
                <a:gd name="T12" fmla="*/ 32 w 74"/>
                <a:gd name="T13" fmla="*/ 98 h 46"/>
                <a:gd name="T14" fmla="*/ 10 w 74"/>
                <a:gd name="T15" fmla="*/ 17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46">
                  <a:moveTo>
                    <a:pt x="0" y="4"/>
                  </a:moveTo>
                  <a:cubicBezTo>
                    <a:pt x="18" y="8"/>
                    <a:pt x="43" y="0"/>
                    <a:pt x="62" y="5"/>
                  </a:cubicBezTo>
                  <a:cubicBezTo>
                    <a:pt x="53" y="10"/>
                    <a:pt x="44" y="14"/>
                    <a:pt x="36" y="21"/>
                  </a:cubicBezTo>
                  <a:cubicBezTo>
                    <a:pt x="46" y="20"/>
                    <a:pt x="56" y="24"/>
                    <a:pt x="66" y="24"/>
                  </a:cubicBezTo>
                  <a:cubicBezTo>
                    <a:pt x="61" y="26"/>
                    <a:pt x="57" y="29"/>
                    <a:pt x="54" y="33"/>
                  </a:cubicBezTo>
                  <a:cubicBezTo>
                    <a:pt x="61" y="36"/>
                    <a:pt x="69" y="35"/>
                    <a:pt x="74" y="39"/>
                  </a:cubicBezTo>
                  <a:cubicBezTo>
                    <a:pt x="56" y="41"/>
                    <a:pt x="33" y="41"/>
                    <a:pt x="16" y="46"/>
                  </a:cubicBezTo>
                  <a:cubicBezTo>
                    <a:pt x="15" y="30"/>
                    <a:pt x="11" y="22"/>
                    <a:pt x="5" y="8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89" name="Freeform 76"/>
            <p:cNvSpPr>
              <a:spLocks/>
            </p:cNvSpPr>
            <p:nvPr/>
          </p:nvSpPr>
          <p:spPr bwMode="auto">
            <a:xfrm>
              <a:off x="3549" y="2556"/>
              <a:ext cx="708" cy="125"/>
            </a:xfrm>
            <a:custGeom>
              <a:avLst/>
              <a:gdLst>
                <a:gd name="T0" fmla="*/ 708 w 355"/>
                <a:gd name="T1" fmla="*/ 30 h 59"/>
                <a:gd name="T2" fmla="*/ 523 w 355"/>
                <a:gd name="T3" fmla="*/ 44 h 59"/>
                <a:gd name="T4" fmla="*/ 347 w 355"/>
                <a:gd name="T5" fmla="*/ 57 h 59"/>
                <a:gd name="T6" fmla="*/ 162 w 355"/>
                <a:gd name="T7" fmla="*/ 106 h 59"/>
                <a:gd name="T8" fmla="*/ 74 w 355"/>
                <a:gd name="T9" fmla="*/ 108 h 59"/>
                <a:gd name="T10" fmla="*/ 10 w 355"/>
                <a:gd name="T11" fmla="*/ 125 h 59"/>
                <a:gd name="T12" fmla="*/ 30 w 355"/>
                <a:gd name="T13" fmla="*/ 102 h 59"/>
                <a:gd name="T14" fmla="*/ 0 w 355"/>
                <a:gd name="T15" fmla="*/ 97 h 59"/>
                <a:gd name="T16" fmla="*/ 201 w 355"/>
                <a:gd name="T17" fmla="*/ 49 h 59"/>
                <a:gd name="T18" fmla="*/ 355 w 355"/>
                <a:gd name="T19" fmla="*/ 23 h 59"/>
                <a:gd name="T20" fmla="*/ 509 w 355"/>
                <a:gd name="T21" fmla="*/ 19 h 59"/>
                <a:gd name="T22" fmla="*/ 644 w 355"/>
                <a:gd name="T23" fmla="*/ 17 h 59"/>
                <a:gd name="T24" fmla="*/ 638 w 355"/>
                <a:gd name="T25" fmla="*/ 23 h 59"/>
                <a:gd name="T26" fmla="*/ 698 w 355"/>
                <a:gd name="T27" fmla="*/ 36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55" h="59">
                  <a:moveTo>
                    <a:pt x="355" y="14"/>
                  </a:moveTo>
                  <a:cubicBezTo>
                    <a:pt x="328" y="25"/>
                    <a:pt x="290" y="25"/>
                    <a:pt x="262" y="21"/>
                  </a:cubicBezTo>
                  <a:cubicBezTo>
                    <a:pt x="229" y="16"/>
                    <a:pt x="206" y="21"/>
                    <a:pt x="174" y="27"/>
                  </a:cubicBezTo>
                  <a:cubicBezTo>
                    <a:pt x="143" y="33"/>
                    <a:pt x="113" y="47"/>
                    <a:pt x="81" y="50"/>
                  </a:cubicBezTo>
                  <a:cubicBezTo>
                    <a:pt x="66" y="51"/>
                    <a:pt x="51" y="50"/>
                    <a:pt x="37" y="51"/>
                  </a:cubicBezTo>
                  <a:cubicBezTo>
                    <a:pt x="26" y="53"/>
                    <a:pt x="16" y="58"/>
                    <a:pt x="5" y="59"/>
                  </a:cubicBezTo>
                  <a:cubicBezTo>
                    <a:pt x="10" y="57"/>
                    <a:pt x="15" y="53"/>
                    <a:pt x="15" y="48"/>
                  </a:cubicBezTo>
                  <a:cubicBezTo>
                    <a:pt x="10" y="48"/>
                    <a:pt x="4" y="48"/>
                    <a:pt x="0" y="46"/>
                  </a:cubicBezTo>
                  <a:cubicBezTo>
                    <a:pt x="31" y="32"/>
                    <a:pt x="68" y="32"/>
                    <a:pt x="101" y="23"/>
                  </a:cubicBezTo>
                  <a:cubicBezTo>
                    <a:pt x="126" y="16"/>
                    <a:pt x="151" y="12"/>
                    <a:pt x="178" y="11"/>
                  </a:cubicBezTo>
                  <a:cubicBezTo>
                    <a:pt x="204" y="10"/>
                    <a:pt x="229" y="10"/>
                    <a:pt x="255" y="9"/>
                  </a:cubicBezTo>
                  <a:cubicBezTo>
                    <a:pt x="275" y="8"/>
                    <a:pt x="305" y="0"/>
                    <a:pt x="323" y="8"/>
                  </a:cubicBezTo>
                  <a:cubicBezTo>
                    <a:pt x="322" y="8"/>
                    <a:pt x="321" y="10"/>
                    <a:pt x="320" y="11"/>
                  </a:cubicBezTo>
                  <a:cubicBezTo>
                    <a:pt x="330" y="13"/>
                    <a:pt x="341" y="14"/>
                    <a:pt x="350" y="17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0" name="Freeform 77"/>
            <p:cNvSpPr>
              <a:spLocks/>
            </p:cNvSpPr>
            <p:nvPr/>
          </p:nvSpPr>
          <p:spPr bwMode="auto">
            <a:xfrm>
              <a:off x="4263" y="2432"/>
              <a:ext cx="444" cy="175"/>
            </a:xfrm>
            <a:custGeom>
              <a:avLst/>
              <a:gdLst>
                <a:gd name="T0" fmla="*/ 0 w 223"/>
                <a:gd name="T1" fmla="*/ 126 h 82"/>
                <a:gd name="T2" fmla="*/ 125 w 223"/>
                <a:gd name="T3" fmla="*/ 90 h 82"/>
                <a:gd name="T4" fmla="*/ 225 w 223"/>
                <a:gd name="T5" fmla="*/ 64 h 82"/>
                <a:gd name="T6" fmla="*/ 384 w 223"/>
                <a:gd name="T7" fmla="*/ 0 h 82"/>
                <a:gd name="T8" fmla="*/ 444 w 223"/>
                <a:gd name="T9" fmla="*/ 73 h 82"/>
                <a:gd name="T10" fmla="*/ 183 w 223"/>
                <a:gd name="T11" fmla="*/ 139 h 82"/>
                <a:gd name="T12" fmla="*/ 52 w 223"/>
                <a:gd name="T13" fmla="*/ 175 h 82"/>
                <a:gd name="T14" fmla="*/ 74 w 223"/>
                <a:gd name="T15" fmla="*/ 152 h 82"/>
                <a:gd name="T16" fmla="*/ 30 w 223"/>
                <a:gd name="T17" fmla="*/ 164 h 82"/>
                <a:gd name="T18" fmla="*/ 72 w 223"/>
                <a:gd name="T19" fmla="*/ 130 h 82"/>
                <a:gd name="T20" fmla="*/ 44 w 223"/>
                <a:gd name="T21" fmla="*/ 126 h 82"/>
                <a:gd name="T22" fmla="*/ 22 w 223"/>
                <a:gd name="T23" fmla="*/ 128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3" h="82">
                  <a:moveTo>
                    <a:pt x="0" y="59"/>
                  </a:moveTo>
                  <a:cubicBezTo>
                    <a:pt x="20" y="59"/>
                    <a:pt x="44" y="46"/>
                    <a:pt x="63" y="42"/>
                  </a:cubicBezTo>
                  <a:cubicBezTo>
                    <a:pt x="80" y="37"/>
                    <a:pt x="97" y="34"/>
                    <a:pt x="113" y="30"/>
                  </a:cubicBezTo>
                  <a:cubicBezTo>
                    <a:pt x="136" y="23"/>
                    <a:pt x="177" y="16"/>
                    <a:pt x="193" y="0"/>
                  </a:cubicBezTo>
                  <a:cubicBezTo>
                    <a:pt x="203" y="9"/>
                    <a:pt x="219" y="20"/>
                    <a:pt x="223" y="34"/>
                  </a:cubicBezTo>
                  <a:cubicBezTo>
                    <a:pt x="179" y="43"/>
                    <a:pt x="135" y="54"/>
                    <a:pt x="92" y="65"/>
                  </a:cubicBezTo>
                  <a:cubicBezTo>
                    <a:pt x="70" y="71"/>
                    <a:pt x="46" y="79"/>
                    <a:pt x="26" y="82"/>
                  </a:cubicBezTo>
                  <a:cubicBezTo>
                    <a:pt x="32" y="81"/>
                    <a:pt x="36" y="77"/>
                    <a:pt x="37" y="71"/>
                  </a:cubicBezTo>
                  <a:cubicBezTo>
                    <a:pt x="30" y="71"/>
                    <a:pt x="22" y="74"/>
                    <a:pt x="15" y="77"/>
                  </a:cubicBezTo>
                  <a:cubicBezTo>
                    <a:pt x="23" y="72"/>
                    <a:pt x="31" y="69"/>
                    <a:pt x="36" y="61"/>
                  </a:cubicBezTo>
                  <a:cubicBezTo>
                    <a:pt x="33" y="57"/>
                    <a:pt x="27" y="59"/>
                    <a:pt x="22" y="59"/>
                  </a:cubicBezTo>
                  <a:cubicBezTo>
                    <a:pt x="19" y="59"/>
                    <a:pt x="5" y="61"/>
                    <a:pt x="11" y="60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1" name="Freeform 78"/>
            <p:cNvSpPr>
              <a:spLocks/>
            </p:cNvSpPr>
            <p:nvPr/>
          </p:nvSpPr>
          <p:spPr bwMode="auto">
            <a:xfrm>
              <a:off x="4249" y="1617"/>
              <a:ext cx="165" cy="62"/>
            </a:xfrm>
            <a:custGeom>
              <a:avLst/>
              <a:gdLst>
                <a:gd name="T0" fmla="*/ 4 w 83"/>
                <a:gd name="T1" fmla="*/ 24 h 29"/>
                <a:gd name="T2" fmla="*/ 165 w 83"/>
                <a:gd name="T3" fmla="*/ 62 h 29"/>
                <a:gd name="T4" fmla="*/ 0 w 83"/>
                <a:gd name="T5" fmla="*/ 60 h 29"/>
                <a:gd name="T6" fmla="*/ 16 w 83"/>
                <a:gd name="T7" fmla="*/ 49 h 29"/>
                <a:gd name="T8" fmla="*/ 4 w 83"/>
                <a:gd name="T9" fmla="*/ 45 h 29"/>
                <a:gd name="T10" fmla="*/ 12 w 83"/>
                <a:gd name="T11" fmla="*/ 3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29">
                  <a:moveTo>
                    <a:pt x="2" y="11"/>
                  </a:moveTo>
                  <a:cubicBezTo>
                    <a:pt x="18" y="0"/>
                    <a:pt x="76" y="10"/>
                    <a:pt x="83" y="29"/>
                  </a:cubicBezTo>
                  <a:cubicBezTo>
                    <a:pt x="57" y="27"/>
                    <a:pt x="26" y="21"/>
                    <a:pt x="0" y="28"/>
                  </a:cubicBezTo>
                  <a:cubicBezTo>
                    <a:pt x="3" y="26"/>
                    <a:pt x="4" y="24"/>
                    <a:pt x="8" y="23"/>
                  </a:cubicBezTo>
                  <a:cubicBezTo>
                    <a:pt x="6" y="23"/>
                    <a:pt x="4" y="22"/>
                    <a:pt x="2" y="21"/>
                  </a:cubicBezTo>
                  <a:cubicBezTo>
                    <a:pt x="7" y="19"/>
                    <a:pt x="5" y="17"/>
                    <a:pt x="6" y="14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2" name="Freeform 79"/>
            <p:cNvSpPr>
              <a:spLocks/>
            </p:cNvSpPr>
            <p:nvPr/>
          </p:nvSpPr>
          <p:spPr bwMode="auto">
            <a:xfrm>
              <a:off x="3758" y="1645"/>
              <a:ext cx="453" cy="62"/>
            </a:xfrm>
            <a:custGeom>
              <a:avLst/>
              <a:gdLst>
                <a:gd name="T0" fmla="*/ 0 w 227"/>
                <a:gd name="T1" fmla="*/ 2 h 29"/>
                <a:gd name="T2" fmla="*/ 124 w 227"/>
                <a:gd name="T3" fmla="*/ 11 h 29"/>
                <a:gd name="T4" fmla="*/ 235 w 227"/>
                <a:gd name="T5" fmla="*/ 13 h 29"/>
                <a:gd name="T6" fmla="*/ 433 w 227"/>
                <a:gd name="T7" fmla="*/ 4 h 29"/>
                <a:gd name="T8" fmla="*/ 413 w 227"/>
                <a:gd name="T9" fmla="*/ 21 h 29"/>
                <a:gd name="T10" fmla="*/ 453 w 227"/>
                <a:gd name="T11" fmla="*/ 47 h 29"/>
                <a:gd name="T12" fmla="*/ 369 w 227"/>
                <a:gd name="T13" fmla="*/ 49 h 29"/>
                <a:gd name="T14" fmla="*/ 218 w 227"/>
                <a:gd name="T15" fmla="*/ 49 h 29"/>
                <a:gd name="T16" fmla="*/ 38 w 227"/>
                <a:gd name="T17" fmla="*/ 49 h 29"/>
                <a:gd name="T18" fmla="*/ 58 w 227"/>
                <a:gd name="T19" fmla="*/ 36 h 29"/>
                <a:gd name="T20" fmla="*/ 18 w 227"/>
                <a:gd name="T21" fmla="*/ 13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7" h="29">
                  <a:moveTo>
                    <a:pt x="0" y="1"/>
                  </a:moveTo>
                  <a:cubicBezTo>
                    <a:pt x="19" y="5"/>
                    <a:pt x="42" y="4"/>
                    <a:pt x="62" y="5"/>
                  </a:cubicBezTo>
                  <a:cubicBezTo>
                    <a:pt x="81" y="6"/>
                    <a:pt x="99" y="7"/>
                    <a:pt x="118" y="6"/>
                  </a:cubicBezTo>
                  <a:cubicBezTo>
                    <a:pt x="151" y="5"/>
                    <a:pt x="184" y="0"/>
                    <a:pt x="217" y="2"/>
                  </a:cubicBezTo>
                  <a:cubicBezTo>
                    <a:pt x="214" y="5"/>
                    <a:pt x="211" y="8"/>
                    <a:pt x="207" y="10"/>
                  </a:cubicBezTo>
                  <a:cubicBezTo>
                    <a:pt x="214" y="13"/>
                    <a:pt x="220" y="20"/>
                    <a:pt x="227" y="22"/>
                  </a:cubicBezTo>
                  <a:cubicBezTo>
                    <a:pt x="217" y="29"/>
                    <a:pt x="197" y="23"/>
                    <a:pt x="185" y="23"/>
                  </a:cubicBezTo>
                  <a:cubicBezTo>
                    <a:pt x="160" y="23"/>
                    <a:pt x="135" y="24"/>
                    <a:pt x="109" y="23"/>
                  </a:cubicBezTo>
                  <a:cubicBezTo>
                    <a:pt x="79" y="23"/>
                    <a:pt x="49" y="25"/>
                    <a:pt x="19" y="23"/>
                  </a:cubicBezTo>
                  <a:cubicBezTo>
                    <a:pt x="22" y="22"/>
                    <a:pt x="26" y="18"/>
                    <a:pt x="29" y="17"/>
                  </a:cubicBezTo>
                  <a:cubicBezTo>
                    <a:pt x="20" y="13"/>
                    <a:pt x="16" y="11"/>
                    <a:pt x="9" y="6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3" name="Freeform 80"/>
            <p:cNvSpPr>
              <a:spLocks/>
            </p:cNvSpPr>
            <p:nvPr/>
          </p:nvSpPr>
          <p:spPr bwMode="auto">
            <a:xfrm>
              <a:off x="3124" y="1590"/>
              <a:ext cx="594" cy="100"/>
            </a:xfrm>
            <a:custGeom>
              <a:avLst/>
              <a:gdLst>
                <a:gd name="T0" fmla="*/ 0 w 298"/>
                <a:gd name="T1" fmla="*/ 19 h 47"/>
                <a:gd name="T2" fmla="*/ 313 w 298"/>
                <a:gd name="T3" fmla="*/ 17 h 47"/>
                <a:gd name="T4" fmla="*/ 445 w 298"/>
                <a:gd name="T5" fmla="*/ 45 h 47"/>
                <a:gd name="T6" fmla="*/ 518 w 298"/>
                <a:gd name="T7" fmla="*/ 60 h 47"/>
                <a:gd name="T8" fmla="*/ 576 w 298"/>
                <a:gd name="T9" fmla="*/ 60 h 47"/>
                <a:gd name="T10" fmla="*/ 550 w 298"/>
                <a:gd name="T11" fmla="*/ 72 h 47"/>
                <a:gd name="T12" fmla="*/ 594 w 298"/>
                <a:gd name="T13" fmla="*/ 96 h 47"/>
                <a:gd name="T14" fmla="*/ 405 w 298"/>
                <a:gd name="T15" fmla="*/ 72 h 47"/>
                <a:gd name="T16" fmla="*/ 197 w 298"/>
                <a:gd name="T17" fmla="*/ 51 h 47"/>
                <a:gd name="T18" fmla="*/ 72 w 298"/>
                <a:gd name="T19" fmla="*/ 60 h 47"/>
                <a:gd name="T20" fmla="*/ 4 w 298"/>
                <a:gd name="T21" fmla="*/ 28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8" h="47">
                  <a:moveTo>
                    <a:pt x="0" y="9"/>
                  </a:moveTo>
                  <a:cubicBezTo>
                    <a:pt x="53" y="9"/>
                    <a:pt x="104" y="0"/>
                    <a:pt x="157" y="8"/>
                  </a:cubicBezTo>
                  <a:cubicBezTo>
                    <a:pt x="179" y="12"/>
                    <a:pt x="201" y="17"/>
                    <a:pt x="223" y="21"/>
                  </a:cubicBezTo>
                  <a:cubicBezTo>
                    <a:pt x="235" y="24"/>
                    <a:pt x="248" y="27"/>
                    <a:pt x="260" y="28"/>
                  </a:cubicBezTo>
                  <a:cubicBezTo>
                    <a:pt x="270" y="28"/>
                    <a:pt x="280" y="25"/>
                    <a:pt x="289" y="28"/>
                  </a:cubicBezTo>
                  <a:cubicBezTo>
                    <a:pt x="285" y="31"/>
                    <a:pt x="281" y="32"/>
                    <a:pt x="276" y="34"/>
                  </a:cubicBezTo>
                  <a:cubicBezTo>
                    <a:pt x="284" y="35"/>
                    <a:pt x="293" y="38"/>
                    <a:pt x="298" y="45"/>
                  </a:cubicBezTo>
                  <a:cubicBezTo>
                    <a:pt x="266" y="47"/>
                    <a:pt x="234" y="39"/>
                    <a:pt x="203" y="34"/>
                  </a:cubicBezTo>
                  <a:cubicBezTo>
                    <a:pt x="169" y="29"/>
                    <a:pt x="133" y="25"/>
                    <a:pt x="99" y="24"/>
                  </a:cubicBezTo>
                  <a:cubicBezTo>
                    <a:pt x="78" y="23"/>
                    <a:pt x="56" y="24"/>
                    <a:pt x="36" y="28"/>
                  </a:cubicBezTo>
                  <a:cubicBezTo>
                    <a:pt x="21" y="31"/>
                    <a:pt x="13" y="25"/>
                    <a:pt x="2" y="13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4" name="Freeform 81"/>
            <p:cNvSpPr>
              <a:spLocks/>
            </p:cNvSpPr>
            <p:nvPr/>
          </p:nvSpPr>
          <p:spPr bwMode="auto">
            <a:xfrm>
              <a:off x="2982" y="1460"/>
              <a:ext cx="212" cy="28"/>
            </a:xfrm>
            <a:custGeom>
              <a:avLst/>
              <a:gdLst>
                <a:gd name="T0" fmla="*/ 0 w 106"/>
                <a:gd name="T1" fmla="*/ 9 h 13"/>
                <a:gd name="T2" fmla="*/ 66 w 106"/>
                <a:gd name="T3" fmla="*/ 9 h 13"/>
                <a:gd name="T4" fmla="*/ 126 w 106"/>
                <a:gd name="T5" fmla="*/ 6 h 13"/>
                <a:gd name="T6" fmla="*/ 182 w 106"/>
                <a:gd name="T7" fmla="*/ 0 h 13"/>
                <a:gd name="T8" fmla="*/ 196 w 106"/>
                <a:gd name="T9" fmla="*/ 2 h 13"/>
                <a:gd name="T10" fmla="*/ 202 w 106"/>
                <a:gd name="T11" fmla="*/ 11 h 13"/>
                <a:gd name="T12" fmla="*/ 212 w 106"/>
                <a:gd name="T13" fmla="*/ 13 h 13"/>
                <a:gd name="T14" fmla="*/ 86 w 106"/>
                <a:gd name="T15" fmla="*/ 22 h 13"/>
                <a:gd name="T16" fmla="*/ 62 w 106"/>
                <a:gd name="T17" fmla="*/ 24 h 13"/>
                <a:gd name="T18" fmla="*/ 48 w 106"/>
                <a:gd name="T19" fmla="*/ 28 h 13"/>
                <a:gd name="T20" fmla="*/ 38 w 106"/>
                <a:gd name="T21" fmla="*/ 19 h 13"/>
                <a:gd name="T22" fmla="*/ 20 w 106"/>
                <a:gd name="T23" fmla="*/ 11 h 13"/>
                <a:gd name="T24" fmla="*/ 4 w 106"/>
                <a:gd name="T25" fmla="*/ 9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6" h="13">
                  <a:moveTo>
                    <a:pt x="0" y="4"/>
                  </a:moveTo>
                  <a:cubicBezTo>
                    <a:pt x="11" y="3"/>
                    <a:pt x="21" y="3"/>
                    <a:pt x="33" y="4"/>
                  </a:cubicBezTo>
                  <a:cubicBezTo>
                    <a:pt x="43" y="5"/>
                    <a:pt x="53" y="4"/>
                    <a:pt x="63" y="3"/>
                  </a:cubicBezTo>
                  <a:cubicBezTo>
                    <a:pt x="73" y="2"/>
                    <a:pt x="82" y="2"/>
                    <a:pt x="91" y="0"/>
                  </a:cubicBezTo>
                  <a:cubicBezTo>
                    <a:pt x="94" y="0"/>
                    <a:pt x="96" y="0"/>
                    <a:pt x="98" y="1"/>
                  </a:cubicBezTo>
                  <a:cubicBezTo>
                    <a:pt x="99" y="2"/>
                    <a:pt x="99" y="4"/>
                    <a:pt x="101" y="5"/>
                  </a:cubicBezTo>
                  <a:cubicBezTo>
                    <a:pt x="102" y="6"/>
                    <a:pt x="104" y="6"/>
                    <a:pt x="106" y="6"/>
                  </a:cubicBezTo>
                  <a:cubicBezTo>
                    <a:pt x="86" y="0"/>
                    <a:pt x="63" y="7"/>
                    <a:pt x="43" y="10"/>
                  </a:cubicBezTo>
                  <a:cubicBezTo>
                    <a:pt x="39" y="10"/>
                    <a:pt x="35" y="10"/>
                    <a:pt x="31" y="11"/>
                  </a:cubicBezTo>
                  <a:cubicBezTo>
                    <a:pt x="29" y="11"/>
                    <a:pt x="26" y="13"/>
                    <a:pt x="24" y="13"/>
                  </a:cubicBezTo>
                  <a:cubicBezTo>
                    <a:pt x="23" y="13"/>
                    <a:pt x="21" y="10"/>
                    <a:pt x="19" y="9"/>
                  </a:cubicBezTo>
                  <a:cubicBezTo>
                    <a:pt x="17" y="8"/>
                    <a:pt x="13" y="6"/>
                    <a:pt x="10" y="5"/>
                  </a:cubicBezTo>
                  <a:cubicBezTo>
                    <a:pt x="8" y="5"/>
                    <a:pt x="2" y="6"/>
                    <a:pt x="2" y="4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5" name="Freeform 82"/>
            <p:cNvSpPr>
              <a:spLocks/>
            </p:cNvSpPr>
            <p:nvPr/>
          </p:nvSpPr>
          <p:spPr bwMode="auto">
            <a:xfrm>
              <a:off x="3214" y="1413"/>
              <a:ext cx="159" cy="49"/>
            </a:xfrm>
            <a:custGeom>
              <a:avLst/>
              <a:gdLst>
                <a:gd name="T0" fmla="*/ 8 w 80"/>
                <a:gd name="T1" fmla="*/ 32 h 23"/>
                <a:gd name="T2" fmla="*/ 85 w 80"/>
                <a:gd name="T3" fmla="*/ 15 h 23"/>
                <a:gd name="T4" fmla="*/ 127 w 80"/>
                <a:gd name="T5" fmla="*/ 2 h 23"/>
                <a:gd name="T6" fmla="*/ 159 w 80"/>
                <a:gd name="T7" fmla="*/ 36 h 23"/>
                <a:gd name="T8" fmla="*/ 99 w 80"/>
                <a:gd name="T9" fmla="*/ 43 h 23"/>
                <a:gd name="T10" fmla="*/ 58 w 80"/>
                <a:gd name="T11" fmla="*/ 47 h 23"/>
                <a:gd name="T12" fmla="*/ 34 w 80"/>
                <a:gd name="T13" fmla="*/ 47 h 23"/>
                <a:gd name="T14" fmla="*/ 18 w 80"/>
                <a:gd name="T15" fmla="*/ 49 h 23"/>
                <a:gd name="T16" fmla="*/ 0 w 80"/>
                <a:gd name="T17" fmla="*/ 49 h 23"/>
                <a:gd name="T18" fmla="*/ 8 w 80"/>
                <a:gd name="T19" fmla="*/ 34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23">
                  <a:moveTo>
                    <a:pt x="4" y="15"/>
                  </a:moveTo>
                  <a:cubicBezTo>
                    <a:pt x="17" y="13"/>
                    <a:pt x="30" y="9"/>
                    <a:pt x="43" y="7"/>
                  </a:cubicBezTo>
                  <a:cubicBezTo>
                    <a:pt x="50" y="6"/>
                    <a:pt x="58" y="0"/>
                    <a:pt x="64" y="1"/>
                  </a:cubicBezTo>
                  <a:cubicBezTo>
                    <a:pt x="65" y="9"/>
                    <a:pt x="74" y="14"/>
                    <a:pt x="80" y="17"/>
                  </a:cubicBezTo>
                  <a:cubicBezTo>
                    <a:pt x="72" y="20"/>
                    <a:pt x="60" y="18"/>
                    <a:pt x="50" y="20"/>
                  </a:cubicBezTo>
                  <a:cubicBezTo>
                    <a:pt x="43" y="21"/>
                    <a:pt x="36" y="22"/>
                    <a:pt x="29" y="22"/>
                  </a:cubicBezTo>
                  <a:cubicBezTo>
                    <a:pt x="25" y="22"/>
                    <a:pt x="21" y="22"/>
                    <a:pt x="17" y="22"/>
                  </a:cubicBezTo>
                  <a:cubicBezTo>
                    <a:pt x="14" y="22"/>
                    <a:pt x="12" y="23"/>
                    <a:pt x="9" y="23"/>
                  </a:cubicBezTo>
                  <a:cubicBezTo>
                    <a:pt x="6" y="23"/>
                    <a:pt x="3" y="23"/>
                    <a:pt x="0" y="23"/>
                  </a:cubicBezTo>
                  <a:cubicBezTo>
                    <a:pt x="2" y="22"/>
                    <a:pt x="11" y="18"/>
                    <a:pt x="4" y="16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6" name="Freeform 83"/>
            <p:cNvSpPr>
              <a:spLocks/>
            </p:cNvSpPr>
            <p:nvPr/>
          </p:nvSpPr>
          <p:spPr bwMode="auto">
            <a:xfrm>
              <a:off x="3640" y="1332"/>
              <a:ext cx="116" cy="58"/>
            </a:xfrm>
            <a:custGeom>
              <a:avLst/>
              <a:gdLst>
                <a:gd name="T0" fmla="*/ 0 w 58"/>
                <a:gd name="T1" fmla="*/ 6 h 27"/>
                <a:gd name="T2" fmla="*/ 6 w 58"/>
                <a:gd name="T3" fmla="*/ 58 h 27"/>
                <a:gd name="T4" fmla="*/ 64 w 58"/>
                <a:gd name="T5" fmla="*/ 41 h 27"/>
                <a:gd name="T6" fmla="*/ 116 w 58"/>
                <a:gd name="T7" fmla="*/ 30 h 27"/>
                <a:gd name="T8" fmla="*/ 84 w 58"/>
                <a:gd name="T9" fmla="*/ 28 h 27"/>
                <a:gd name="T10" fmla="*/ 54 w 58"/>
                <a:gd name="T11" fmla="*/ 24 h 27"/>
                <a:gd name="T12" fmla="*/ 76 w 58"/>
                <a:gd name="T13" fmla="*/ 6 h 27"/>
                <a:gd name="T14" fmla="*/ 62 w 58"/>
                <a:gd name="T15" fmla="*/ 2 h 27"/>
                <a:gd name="T16" fmla="*/ 40 w 58"/>
                <a:gd name="T17" fmla="*/ 0 h 27"/>
                <a:gd name="T18" fmla="*/ 8 w 58"/>
                <a:gd name="T19" fmla="*/ 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27">
                  <a:moveTo>
                    <a:pt x="0" y="3"/>
                  </a:moveTo>
                  <a:cubicBezTo>
                    <a:pt x="4" y="11"/>
                    <a:pt x="4" y="17"/>
                    <a:pt x="3" y="27"/>
                  </a:cubicBezTo>
                  <a:cubicBezTo>
                    <a:pt x="9" y="21"/>
                    <a:pt x="24" y="19"/>
                    <a:pt x="32" y="19"/>
                  </a:cubicBezTo>
                  <a:cubicBezTo>
                    <a:pt x="40" y="19"/>
                    <a:pt x="52" y="19"/>
                    <a:pt x="58" y="14"/>
                  </a:cubicBezTo>
                  <a:cubicBezTo>
                    <a:pt x="53" y="15"/>
                    <a:pt x="47" y="14"/>
                    <a:pt x="42" y="13"/>
                  </a:cubicBezTo>
                  <a:cubicBezTo>
                    <a:pt x="37" y="13"/>
                    <a:pt x="31" y="14"/>
                    <a:pt x="27" y="11"/>
                  </a:cubicBezTo>
                  <a:cubicBezTo>
                    <a:pt x="29" y="8"/>
                    <a:pt x="37" y="7"/>
                    <a:pt x="38" y="3"/>
                  </a:cubicBezTo>
                  <a:cubicBezTo>
                    <a:pt x="35" y="3"/>
                    <a:pt x="34" y="1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9" y="2"/>
                    <a:pt x="4" y="3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7" name="Freeform 84"/>
            <p:cNvSpPr>
              <a:spLocks/>
            </p:cNvSpPr>
            <p:nvPr/>
          </p:nvSpPr>
          <p:spPr bwMode="auto">
            <a:xfrm>
              <a:off x="3750" y="1305"/>
              <a:ext cx="235" cy="51"/>
            </a:xfrm>
            <a:custGeom>
              <a:avLst/>
              <a:gdLst>
                <a:gd name="T0" fmla="*/ 0 w 118"/>
                <a:gd name="T1" fmla="*/ 11 h 24"/>
                <a:gd name="T2" fmla="*/ 30 w 118"/>
                <a:gd name="T3" fmla="*/ 13 h 24"/>
                <a:gd name="T4" fmla="*/ 10 w 118"/>
                <a:gd name="T5" fmla="*/ 28 h 24"/>
                <a:gd name="T6" fmla="*/ 46 w 118"/>
                <a:gd name="T7" fmla="*/ 40 h 24"/>
                <a:gd name="T8" fmla="*/ 50 w 118"/>
                <a:gd name="T9" fmla="*/ 49 h 24"/>
                <a:gd name="T10" fmla="*/ 78 w 118"/>
                <a:gd name="T11" fmla="*/ 43 h 24"/>
                <a:gd name="T12" fmla="*/ 177 w 118"/>
                <a:gd name="T13" fmla="*/ 28 h 24"/>
                <a:gd name="T14" fmla="*/ 235 w 118"/>
                <a:gd name="T15" fmla="*/ 28 h 24"/>
                <a:gd name="T16" fmla="*/ 189 w 118"/>
                <a:gd name="T17" fmla="*/ 9 h 24"/>
                <a:gd name="T18" fmla="*/ 139 w 118"/>
                <a:gd name="T19" fmla="*/ 0 h 24"/>
                <a:gd name="T20" fmla="*/ 66 w 118"/>
                <a:gd name="T21" fmla="*/ 4 h 24"/>
                <a:gd name="T22" fmla="*/ 18 w 118"/>
                <a:gd name="T23" fmla="*/ 11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8" h="24">
                  <a:moveTo>
                    <a:pt x="0" y="5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5" y="10"/>
                    <a:pt x="8" y="11"/>
                    <a:pt x="5" y="13"/>
                  </a:cubicBezTo>
                  <a:cubicBezTo>
                    <a:pt x="11" y="13"/>
                    <a:pt x="19" y="14"/>
                    <a:pt x="23" y="19"/>
                  </a:cubicBezTo>
                  <a:cubicBezTo>
                    <a:pt x="23" y="20"/>
                    <a:pt x="24" y="23"/>
                    <a:pt x="25" y="23"/>
                  </a:cubicBezTo>
                  <a:cubicBezTo>
                    <a:pt x="27" y="24"/>
                    <a:pt x="36" y="21"/>
                    <a:pt x="39" y="20"/>
                  </a:cubicBezTo>
                  <a:cubicBezTo>
                    <a:pt x="56" y="18"/>
                    <a:pt x="72" y="15"/>
                    <a:pt x="89" y="13"/>
                  </a:cubicBezTo>
                  <a:cubicBezTo>
                    <a:pt x="99" y="13"/>
                    <a:pt x="109" y="14"/>
                    <a:pt x="118" y="13"/>
                  </a:cubicBezTo>
                  <a:cubicBezTo>
                    <a:pt x="111" y="9"/>
                    <a:pt x="102" y="7"/>
                    <a:pt x="95" y="4"/>
                  </a:cubicBezTo>
                  <a:cubicBezTo>
                    <a:pt x="86" y="2"/>
                    <a:pt x="78" y="1"/>
                    <a:pt x="70" y="0"/>
                  </a:cubicBezTo>
                  <a:cubicBezTo>
                    <a:pt x="57" y="0"/>
                    <a:pt x="45" y="1"/>
                    <a:pt x="33" y="2"/>
                  </a:cubicBezTo>
                  <a:cubicBezTo>
                    <a:pt x="27" y="2"/>
                    <a:pt x="12" y="1"/>
                    <a:pt x="9" y="5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8" name="Freeform 85"/>
            <p:cNvSpPr>
              <a:spLocks/>
            </p:cNvSpPr>
            <p:nvPr/>
          </p:nvSpPr>
          <p:spPr bwMode="auto">
            <a:xfrm>
              <a:off x="3249" y="1990"/>
              <a:ext cx="258" cy="19"/>
            </a:xfrm>
            <a:custGeom>
              <a:avLst/>
              <a:gdLst>
                <a:gd name="T0" fmla="*/ 0 w 129"/>
                <a:gd name="T1" fmla="*/ 8 h 9"/>
                <a:gd name="T2" fmla="*/ 70 w 129"/>
                <a:gd name="T3" fmla="*/ 6 h 9"/>
                <a:gd name="T4" fmla="*/ 162 w 129"/>
                <a:gd name="T5" fmla="*/ 4 h 9"/>
                <a:gd name="T6" fmla="*/ 258 w 129"/>
                <a:gd name="T7" fmla="*/ 2 h 9"/>
                <a:gd name="T8" fmla="*/ 120 w 129"/>
                <a:gd name="T9" fmla="*/ 15 h 9"/>
                <a:gd name="T10" fmla="*/ 4 w 129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9">
                  <a:moveTo>
                    <a:pt x="0" y="4"/>
                  </a:moveTo>
                  <a:cubicBezTo>
                    <a:pt x="10" y="8"/>
                    <a:pt x="24" y="4"/>
                    <a:pt x="35" y="3"/>
                  </a:cubicBezTo>
                  <a:cubicBezTo>
                    <a:pt x="50" y="2"/>
                    <a:pt x="65" y="2"/>
                    <a:pt x="81" y="2"/>
                  </a:cubicBezTo>
                  <a:cubicBezTo>
                    <a:pt x="96" y="2"/>
                    <a:pt x="116" y="0"/>
                    <a:pt x="129" y="1"/>
                  </a:cubicBezTo>
                  <a:cubicBezTo>
                    <a:pt x="106" y="2"/>
                    <a:pt x="83" y="7"/>
                    <a:pt x="60" y="7"/>
                  </a:cubicBezTo>
                  <a:cubicBezTo>
                    <a:pt x="43" y="7"/>
                    <a:pt x="18" y="2"/>
                    <a:pt x="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899" name="Freeform 86"/>
            <p:cNvSpPr>
              <a:spLocks/>
            </p:cNvSpPr>
            <p:nvPr/>
          </p:nvSpPr>
          <p:spPr bwMode="auto">
            <a:xfrm>
              <a:off x="3604" y="1962"/>
              <a:ext cx="437" cy="40"/>
            </a:xfrm>
            <a:custGeom>
              <a:avLst/>
              <a:gdLst>
                <a:gd name="T0" fmla="*/ 36 w 219"/>
                <a:gd name="T1" fmla="*/ 32 h 19"/>
                <a:gd name="T2" fmla="*/ 257 w 219"/>
                <a:gd name="T3" fmla="*/ 4 h 19"/>
                <a:gd name="T4" fmla="*/ 437 w 219"/>
                <a:gd name="T5" fmla="*/ 6 h 19"/>
                <a:gd name="T6" fmla="*/ 365 w 219"/>
                <a:gd name="T7" fmla="*/ 13 h 19"/>
                <a:gd name="T8" fmla="*/ 241 w 219"/>
                <a:gd name="T9" fmla="*/ 21 h 19"/>
                <a:gd name="T10" fmla="*/ 108 w 219"/>
                <a:gd name="T11" fmla="*/ 34 h 19"/>
                <a:gd name="T12" fmla="*/ 36 w 219"/>
                <a:gd name="T13" fmla="*/ 34 h 19"/>
                <a:gd name="T14" fmla="*/ 8 w 219"/>
                <a:gd name="T15" fmla="*/ 4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9" h="19">
                  <a:moveTo>
                    <a:pt x="18" y="15"/>
                  </a:moveTo>
                  <a:cubicBezTo>
                    <a:pt x="51" y="4"/>
                    <a:pt x="93" y="3"/>
                    <a:pt x="129" y="2"/>
                  </a:cubicBezTo>
                  <a:cubicBezTo>
                    <a:pt x="159" y="1"/>
                    <a:pt x="189" y="0"/>
                    <a:pt x="219" y="3"/>
                  </a:cubicBezTo>
                  <a:cubicBezTo>
                    <a:pt x="210" y="8"/>
                    <a:pt x="194" y="6"/>
                    <a:pt x="183" y="6"/>
                  </a:cubicBezTo>
                  <a:cubicBezTo>
                    <a:pt x="162" y="8"/>
                    <a:pt x="142" y="9"/>
                    <a:pt x="121" y="10"/>
                  </a:cubicBezTo>
                  <a:cubicBezTo>
                    <a:pt x="98" y="11"/>
                    <a:pt x="76" y="15"/>
                    <a:pt x="54" y="16"/>
                  </a:cubicBezTo>
                  <a:cubicBezTo>
                    <a:pt x="42" y="16"/>
                    <a:pt x="30" y="16"/>
                    <a:pt x="18" y="16"/>
                  </a:cubicBezTo>
                  <a:cubicBezTo>
                    <a:pt x="15" y="16"/>
                    <a:pt x="0" y="15"/>
                    <a:pt x="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0" name="Freeform 87"/>
            <p:cNvSpPr>
              <a:spLocks/>
            </p:cNvSpPr>
            <p:nvPr/>
          </p:nvSpPr>
          <p:spPr bwMode="auto">
            <a:xfrm>
              <a:off x="4211" y="1936"/>
              <a:ext cx="283" cy="45"/>
            </a:xfrm>
            <a:custGeom>
              <a:avLst/>
              <a:gdLst>
                <a:gd name="T0" fmla="*/ 0 w 142"/>
                <a:gd name="T1" fmla="*/ 28 h 21"/>
                <a:gd name="T2" fmla="*/ 68 w 142"/>
                <a:gd name="T3" fmla="*/ 24 h 21"/>
                <a:gd name="T4" fmla="*/ 161 w 142"/>
                <a:gd name="T5" fmla="*/ 17 h 21"/>
                <a:gd name="T6" fmla="*/ 283 w 142"/>
                <a:gd name="T7" fmla="*/ 19 h 21"/>
                <a:gd name="T8" fmla="*/ 165 w 142"/>
                <a:gd name="T9" fmla="*/ 32 h 21"/>
                <a:gd name="T10" fmla="*/ 70 w 142"/>
                <a:gd name="T11" fmla="*/ 39 h 21"/>
                <a:gd name="T12" fmla="*/ 6 w 142"/>
                <a:gd name="T13" fmla="*/ 4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" h="21">
                  <a:moveTo>
                    <a:pt x="0" y="13"/>
                  </a:moveTo>
                  <a:cubicBezTo>
                    <a:pt x="10" y="17"/>
                    <a:pt x="24" y="12"/>
                    <a:pt x="34" y="11"/>
                  </a:cubicBezTo>
                  <a:cubicBezTo>
                    <a:pt x="50" y="10"/>
                    <a:pt x="65" y="10"/>
                    <a:pt x="81" y="8"/>
                  </a:cubicBezTo>
                  <a:cubicBezTo>
                    <a:pt x="97" y="6"/>
                    <a:pt x="128" y="0"/>
                    <a:pt x="142" y="9"/>
                  </a:cubicBezTo>
                  <a:cubicBezTo>
                    <a:pt x="123" y="9"/>
                    <a:pt x="102" y="14"/>
                    <a:pt x="83" y="15"/>
                  </a:cubicBezTo>
                  <a:cubicBezTo>
                    <a:pt x="67" y="16"/>
                    <a:pt x="51" y="17"/>
                    <a:pt x="35" y="18"/>
                  </a:cubicBezTo>
                  <a:cubicBezTo>
                    <a:pt x="25" y="19"/>
                    <a:pt x="13" y="17"/>
                    <a:pt x="3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1" name="Freeform 88"/>
            <p:cNvSpPr>
              <a:spLocks/>
            </p:cNvSpPr>
            <p:nvPr/>
          </p:nvSpPr>
          <p:spPr bwMode="auto">
            <a:xfrm>
              <a:off x="4261" y="1643"/>
              <a:ext cx="119" cy="23"/>
            </a:xfrm>
            <a:custGeom>
              <a:avLst/>
              <a:gdLst>
                <a:gd name="T0" fmla="*/ 0 w 60"/>
                <a:gd name="T1" fmla="*/ 8 h 11"/>
                <a:gd name="T2" fmla="*/ 119 w 60"/>
                <a:gd name="T3" fmla="*/ 10 h 11"/>
                <a:gd name="T4" fmla="*/ 14 w 60"/>
                <a:gd name="T5" fmla="*/ 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11">
                  <a:moveTo>
                    <a:pt x="0" y="4"/>
                  </a:moveTo>
                  <a:cubicBezTo>
                    <a:pt x="22" y="2"/>
                    <a:pt x="39" y="0"/>
                    <a:pt x="60" y="5"/>
                  </a:cubicBezTo>
                  <a:cubicBezTo>
                    <a:pt x="48" y="11"/>
                    <a:pt x="17" y="4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2" name="Freeform 89"/>
            <p:cNvSpPr>
              <a:spLocks/>
            </p:cNvSpPr>
            <p:nvPr/>
          </p:nvSpPr>
          <p:spPr bwMode="auto">
            <a:xfrm>
              <a:off x="3792" y="1654"/>
              <a:ext cx="377" cy="12"/>
            </a:xfrm>
            <a:custGeom>
              <a:avLst/>
              <a:gdLst>
                <a:gd name="T0" fmla="*/ 0 w 189"/>
                <a:gd name="T1" fmla="*/ 8 h 6"/>
                <a:gd name="T2" fmla="*/ 225 w 189"/>
                <a:gd name="T3" fmla="*/ 0 h 6"/>
                <a:gd name="T4" fmla="*/ 377 w 189"/>
                <a:gd name="T5" fmla="*/ 0 h 6"/>
                <a:gd name="T6" fmla="*/ 299 w 189"/>
                <a:gd name="T7" fmla="*/ 6 h 6"/>
                <a:gd name="T8" fmla="*/ 199 w 189"/>
                <a:gd name="T9" fmla="*/ 8 h 6"/>
                <a:gd name="T10" fmla="*/ 34 w 189"/>
                <a:gd name="T11" fmla="*/ 1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" h="6">
                  <a:moveTo>
                    <a:pt x="0" y="4"/>
                  </a:moveTo>
                  <a:cubicBezTo>
                    <a:pt x="37" y="5"/>
                    <a:pt x="75" y="0"/>
                    <a:pt x="113" y="0"/>
                  </a:cubicBezTo>
                  <a:cubicBezTo>
                    <a:pt x="138" y="0"/>
                    <a:pt x="163" y="0"/>
                    <a:pt x="189" y="0"/>
                  </a:cubicBezTo>
                  <a:cubicBezTo>
                    <a:pt x="178" y="6"/>
                    <a:pt x="162" y="3"/>
                    <a:pt x="150" y="3"/>
                  </a:cubicBezTo>
                  <a:cubicBezTo>
                    <a:pt x="133" y="3"/>
                    <a:pt x="117" y="3"/>
                    <a:pt x="100" y="4"/>
                  </a:cubicBezTo>
                  <a:cubicBezTo>
                    <a:pt x="72" y="5"/>
                    <a:pt x="45" y="5"/>
                    <a:pt x="1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3" name="Freeform 90"/>
            <p:cNvSpPr>
              <a:spLocks/>
            </p:cNvSpPr>
            <p:nvPr/>
          </p:nvSpPr>
          <p:spPr bwMode="auto">
            <a:xfrm>
              <a:off x="3592" y="2594"/>
              <a:ext cx="316" cy="55"/>
            </a:xfrm>
            <a:custGeom>
              <a:avLst/>
              <a:gdLst>
                <a:gd name="T0" fmla="*/ 0 w 158"/>
                <a:gd name="T1" fmla="*/ 42 h 26"/>
                <a:gd name="T2" fmla="*/ 154 w 158"/>
                <a:gd name="T3" fmla="*/ 19 h 26"/>
                <a:gd name="T4" fmla="*/ 316 w 158"/>
                <a:gd name="T5" fmla="*/ 0 h 26"/>
                <a:gd name="T6" fmla="*/ 156 w 158"/>
                <a:gd name="T7" fmla="*/ 25 h 26"/>
                <a:gd name="T8" fmla="*/ 22 w 158"/>
                <a:gd name="T9" fmla="*/ 4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6">
                  <a:moveTo>
                    <a:pt x="0" y="20"/>
                  </a:moveTo>
                  <a:cubicBezTo>
                    <a:pt x="22" y="26"/>
                    <a:pt x="55" y="13"/>
                    <a:pt x="77" y="9"/>
                  </a:cubicBezTo>
                  <a:cubicBezTo>
                    <a:pt x="103" y="3"/>
                    <a:pt x="132" y="6"/>
                    <a:pt x="158" y="0"/>
                  </a:cubicBezTo>
                  <a:cubicBezTo>
                    <a:pt x="132" y="3"/>
                    <a:pt x="105" y="8"/>
                    <a:pt x="78" y="12"/>
                  </a:cubicBezTo>
                  <a:cubicBezTo>
                    <a:pt x="57" y="15"/>
                    <a:pt x="31" y="12"/>
                    <a:pt x="11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4" name="Freeform 91"/>
            <p:cNvSpPr>
              <a:spLocks/>
            </p:cNvSpPr>
            <p:nvPr/>
          </p:nvSpPr>
          <p:spPr bwMode="auto">
            <a:xfrm>
              <a:off x="4342" y="2447"/>
              <a:ext cx="327" cy="113"/>
            </a:xfrm>
            <a:custGeom>
              <a:avLst/>
              <a:gdLst>
                <a:gd name="T0" fmla="*/ 0 w 164"/>
                <a:gd name="T1" fmla="*/ 100 h 53"/>
                <a:gd name="T2" fmla="*/ 84 w 164"/>
                <a:gd name="T3" fmla="*/ 79 h 53"/>
                <a:gd name="T4" fmla="*/ 179 w 164"/>
                <a:gd name="T5" fmla="*/ 41 h 53"/>
                <a:gd name="T6" fmla="*/ 265 w 164"/>
                <a:gd name="T7" fmla="*/ 17 h 53"/>
                <a:gd name="T8" fmla="*/ 327 w 164"/>
                <a:gd name="T9" fmla="*/ 6 h 53"/>
                <a:gd name="T10" fmla="*/ 197 w 164"/>
                <a:gd name="T11" fmla="*/ 58 h 53"/>
                <a:gd name="T12" fmla="*/ 96 w 164"/>
                <a:gd name="T13" fmla="*/ 83 h 53"/>
                <a:gd name="T14" fmla="*/ 10 w 164"/>
                <a:gd name="T15" fmla="*/ 98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53">
                  <a:moveTo>
                    <a:pt x="0" y="47"/>
                  </a:moveTo>
                  <a:cubicBezTo>
                    <a:pt x="12" y="53"/>
                    <a:pt x="31" y="41"/>
                    <a:pt x="42" y="37"/>
                  </a:cubicBezTo>
                  <a:cubicBezTo>
                    <a:pt x="58" y="32"/>
                    <a:pt x="74" y="24"/>
                    <a:pt x="90" y="19"/>
                  </a:cubicBezTo>
                  <a:cubicBezTo>
                    <a:pt x="104" y="14"/>
                    <a:pt x="119" y="11"/>
                    <a:pt x="133" y="8"/>
                  </a:cubicBezTo>
                  <a:cubicBezTo>
                    <a:pt x="141" y="7"/>
                    <a:pt x="156" y="0"/>
                    <a:pt x="164" y="3"/>
                  </a:cubicBezTo>
                  <a:cubicBezTo>
                    <a:pt x="142" y="6"/>
                    <a:pt x="120" y="21"/>
                    <a:pt x="99" y="27"/>
                  </a:cubicBezTo>
                  <a:cubicBezTo>
                    <a:pt x="82" y="33"/>
                    <a:pt x="65" y="35"/>
                    <a:pt x="48" y="39"/>
                  </a:cubicBezTo>
                  <a:cubicBezTo>
                    <a:pt x="36" y="42"/>
                    <a:pt x="13" y="42"/>
                    <a:pt x="5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5" name="Freeform 92"/>
            <p:cNvSpPr>
              <a:spLocks/>
            </p:cNvSpPr>
            <p:nvPr/>
          </p:nvSpPr>
          <p:spPr bwMode="auto">
            <a:xfrm>
              <a:off x="3148" y="1583"/>
              <a:ext cx="395" cy="62"/>
            </a:xfrm>
            <a:custGeom>
              <a:avLst/>
              <a:gdLst>
                <a:gd name="T0" fmla="*/ 0 w 198"/>
                <a:gd name="T1" fmla="*/ 28 h 29"/>
                <a:gd name="T2" fmla="*/ 211 w 198"/>
                <a:gd name="T3" fmla="*/ 13 h 29"/>
                <a:gd name="T4" fmla="*/ 315 w 198"/>
                <a:gd name="T5" fmla="*/ 36 h 29"/>
                <a:gd name="T6" fmla="*/ 395 w 198"/>
                <a:gd name="T7" fmla="*/ 53 h 29"/>
                <a:gd name="T8" fmla="*/ 307 w 198"/>
                <a:gd name="T9" fmla="*/ 41 h 29"/>
                <a:gd name="T10" fmla="*/ 172 w 198"/>
                <a:gd name="T11" fmla="*/ 30 h 29"/>
                <a:gd name="T12" fmla="*/ 84 w 198"/>
                <a:gd name="T13" fmla="*/ 30 h 29"/>
                <a:gd name="T14" fmla="*/ 40 w 198"/>
                <a:gd name="T15" fmla="*/ 34 h 29"/>
                <a:gd name="T16" fmla="*/ 10 w 198"/>
                <a:gd name="T17" fmla="*/ 3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29">
                  <a:moveTo>
                    <a:pt x="0" y="13"/>
                  </a:moveTo>
                  <a:cubicBezTo>
                    <a:pt x="36" y="15"/>
                    <a:pt x="70" y="0"/>
                    <a:pt x="106" y="6"/>
                  </a:cubicBezTo>
                  <a:cubicBezTo>
                    <a:pt x="124" y="9"/>
                    <a:pt x="141" y="13"/>
                    <a:pt x="158" y="17"/>
                  </a:cubicBezTo>
                  <a:cubicBezTo>
                    <a:pt x="171" y="20"/>
                    <a:pt x="186" y="17"/>
                    <a:pt x="198" y="25"/>
                  </a:cubicBezTo>
                  <a:cubicBezTo>
                    <a:pt x="188" y="29"/>
                    <a:pt x="165" y="20"/>
                    <a:pt x="154" y="19"/>
                  </a:cubicBezTo>
                  <a:cubicBezTo>
                    <a:pt x="131" y="18"/>
                    <a:pt x="108" y="16"/>
                    <a:pt x="86" y="14"/>
                  </a:cubicBezTo>
                  <a:cubicBezTo>
                    <a:pt x="71" y="12"/>
                    <a:pt x="57" y="14"/>
                    <a:pt x="42" y="14"/>
                  </a:cubicBezTo>
                  <a:cubicBezTo>
                    <a:pt x="35" y="14"/>
                    <a:pt x="27" y="15"/>
                    <a:pt x="20" y="16"/>
                  </a:cubicBezTo>
                  <a:cubicBezTo>
                    <a:pt x="14" y="16"/>
                    <a:pt x="3" y="14"/>
                    <a:pt x="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6" name="Freeform 93"/>
            <p:cNvSpPr>
              <a:spLocks/>
            </p:cNvSpPr>
            <p:nvPr/>
          </p:nvSpPr>
          <p:spPr bwMode="auto">
            <a:xfrm>
              <a:off x="3794" y="1305"/>
              <a:ext cx="114" cy="27"/>
            </a:xfrm>
            <a:custGeom>
              <a:avLst/>
              <a:gdLst>
                <a:gd name="T0" fmla="*/ 114 w 57"/>
                <a:gd name="T1" fmla="*/ 10 h 13"/>
                <a:gd name="T2" fmla="*/ 0 w 57"/>
                <a:gd name="T3" fmla="*/ 25 h 13"/>
                <a:gd name="T4" fmla="*/ 96 w 57"/>
                <a:gd name="T5" fmla="*/ 12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3">
                  <a:moveTo>
                    <a:pt x="57" y="5"/>
                  </a:moveTo>
                  <a:cubicBezTo>
                    <a:pt x="41" y="0"/>
                    <a:pt x="15" y="4"/>
                    <a:pt x="0" y="12"/>
                  </a:cubicBezTo>
                  <a:cubicBezTo>
                    <a:pt x="13" y="13"/>
                    <a:pt x="37" y="11"/>
                    <a:pt x="4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7" name="Freeform 94"/>
            <p:cNvSpPr>
              <a:spLocks/>
            </p:cNvSpPr>
            <p:nvPr/>
          </p:nvSpPr>
          <p:spPr bwMode="auto">
            <a:xfrm>
              <a:off x="3253" y="1417"/>
              <a:ext cx="80" cy="24"/>
            </a:xfrm>
            <a:custGeom>
              <a:avLst/>
              <a:gdLst>
                <a:gd name="T0" fmla="*/ 80 w 40"/>
                <a:gd name="T1" fmla="*/ 0 h 11"/>
                <a:gd name="T2" fmla="*/ 0 w 40"/>
                <a:gd name="T3" fmla="*/ 22 h 11"/>
                <a:gd name="T4" fmla="*/ 68 w 40"/>
                <a:gd name="T5" fmla="*/ 1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1">
                  <a:moveTo>
                    <a:pt x="40" y="0"/>
                  </a:moveTo>
                  <a:cubicBezTo>
                    <a:pt x="29" y="8"/>
                    <a:pt x="12" y="6"/>
                    <a:pt x="0" y="10"/>
                  </a:cubicBezTo>
                  <a:cubicBezTo>
                    <a:pt x="12" y="11"/>
                    <a:pt x="23" y="9"/>
                    <a:pt x="3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8" name="Freeform 95"/>
            <p:cNvSpPr>
              <a:spLocks/>
            </p:cNvSpPr>
            <p:nvPr/>
          </p:nvSpPr>
          <p:spPr bwMode="auto">
            <a:xfrm>
              <a:off x="3024" y="1462"/>
              <a:ext cx="108" cy="26"/>
            </a:xfrm>
            <a:custGeom>
              <a:avLst/>
              <a:gdLst>
                <a:gd name="T0" fmla="*/ 108 w 54"/>
                <a:gd name="T1" fmla="*/ 9 h 12"/>
                <a:gd name="T2" fmla="*/ 42 w 54"/>
                <a:gd name="T3" fmla="*/ 15 h 12"/>
                <a:gd name="T4" fmla="*/ 0 w 54"/>
                <a:gd name="T5" fmla="*/ 15 h 12"/>
                <a:gd name="T6" fmla="*/ 96 w 54"/>
                <a:gd name="T7" fmla="*/ 9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2">
                  <a:moveTo>
                    <a:pt x="54" y="4"/>
                  </a:moveTo>
                  <a:cubicBezTo>
                    <a:pt x="44" y="0"/>
                    <a:pt x="31" y="7"/>
                    <a:pt x="21" y="7"/>
                  </a:cubicBezTo>
                  <a:cubicBezTo>
                    <a:pt x="13" y="7"/>
                    <a:pt x="7" y="4"/>
                    <a:pt x="0" y="7"/>
                  </a:cubicBezTo>
                  <a:cubicBezTo>
                    <a:pt x="13" y="12"/>
                    <a:pt x="33" y="4"/>
                    <a:pt x="4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09" name="Freeform 96"/>
            <p:cNvSpPr>
              <a:spLocks/>
            </p:cNvSpPr>
            <p:nvPr/>
          </p:nvSpPr>
          <p:spPr bwMode="auto">
            <a:xfrm>
              <a:off x="3377" y="2645"/>
              <a:ext cx="102" cy="25"/>
            </a:xfrm>
            <a:custGeom>
              <a:avLst/>
              <a:gdLst>
                <a:gd name="T0" fmla="*/ 102 w 51"/>
                <a:gd name="T1" fmla="*/ 0 h 12"/>
                <a:gd name="T2" fmla="*/ 38 w 51"/>
                <a:gd name="T3" fmla="*/ 4 h 12"/>
                <a:gd name="T4" fmla="*/ 18 w 51"/>
                <a:gd name="T5" fmla="*/ 25 h 12"/>
                <a:gd name="T6" fmla="*/ 58 w 51"/>
                <a:gd name="T7" fmla="*/ 13 h 12"/>
                <a:gd name="T8" fmla="*/ 90 w 51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cubicBezTo>
                    <a:pt x="40" y="1"/>
                    <a:pt x="30" y="1"/>
                    <a:pt x="19" y="2"/>
                  </a:cubicBezTo>
                  <a:cubicBezTo>
                    <a:pt x="10" y="4"/>
                    <a:pt x="0" y="3"/>
                    <a:pt x="9" y="12"/>
                  </a:cubicBezTo>
                  <a:cubicBezTo>
                    <a:pt x="14" y="8"/>
                    <a:pt x="23" y="7"/>
                    <a:pt x="29" y="6"/>
                  </a:cubicBezTo>
                  <a:cubicBezTo>
                    <a:pt x="34" y="5"/>
                    <a:pt x="40" y="3"/>
                    <a:pt x="4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0" name="Freeform 97"/>
            <p:cNvSpPr>
              <a:spLocks/>
            </p:cNvSpPr>
            <p:nvPr/>
          </p:nvSpPr>
          <p:spPr bwMode="auto">
            <a:xfrm>
              <a:off x="2904" y="1473"/>
              <a:ext cx="144" cy="121"/>
            </a:xfrm>
            <a:custGeom>
              <a:avLst/>
              <a:gdLst>
                <a:gd name="T0" fmla="*/ 0 w 72"/>
                <a:gd name="T1" fmla="*/ 21 h 57"/>
                <a:gd name="T2" fmla="*/ 144 w 72"/>
                <a:gd name="T3" fmla="*/ 121 h 57"/>
                <a:gd name="T4" fmla="*/ 8 w 72"/>
                <a:gd name="T5" fmla="*/ 21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57">
                  <a:moveTo>
                    <a:pt x="0" y="10"/>
                  </a:moveTo>
                  <a:cubicBezTo>
                    <a:pt x="35" y="0"/>
                    <a:pt x="62" y="27"/>
                    <a:pt x="72" y="57"/>
                  </a:cubicBezTo>
                  <a:cubicBezTo>
                    <a:pt x="52" y="35"/>
                    <a:pt x="36" y="11"/>
                    <a:pt x="4" y="10"/>
                  </a:cubicBezTo>
                </a:path>
              </a:pathLst>
            </a:custGeom>
            <a:solidFill>
              <a:srgbClr val="ECBA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1" name="Freeform 98"/>
            <p:cNvSpPr>
              <a:spLocks/>
            </p:cNvSpPr>
            <p:nvPr/>
          </p:nvSpPr>
          <p:spPr bwMode="auto">
            <a:xfrm>
              <a:off x="3110" y="1647"/>
              <a:ext cx="111" cy="277"/>
            </a:xfrm>
            <a:custGeom>
              <a:avLst/>
              <a:gdLst>
                <a:gd name="T0" fmla="*/ 0 w 56"/>
                <a:gd name="T1" fmla="*/ 0 h 130"/>
                <a:gd name="T2" fmla="*/ 83 w 56"/>
                <a:gd name="T3" fmla="*/ 277 h 130"/>
                <a:gd name="T4" fmla="*/ 61 w 56"/>
                <a:gd name="T5" fmla="*/ 121 h 130"/>
                <a:gd name="T6" fmla="*/ 0 w 56"/>
                <a:gd name="T7" fmla="*/ 4 h 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30">
                  <a:moveTo>
                    <a:pt x="0" y="0"/>
                  </a:moveTo>
                  <a:cubicBezTo>
                    <a:pt x="40" y="22"/>
                    <a:pt x="56" y="90"/>
                    <a:pt x="42" y="130"/>
                  </a:cubicBezTo>
                  <a:cubicBezTo>
                    <a:pt x="38" y="105"/>
                    <a:pt x="38" y="82"/>
                    <a:pt x="31" y="57"/>
                  </a:cubicBezTo>
                  <a:cubicBezTo>
                    <a:pt x="27" y="40"/>
                    <a:pt x="12" y="14"/>
                    <a:pt x="0" y="2"/>
                  </a:cubicBezTo>
                </a:path>
              </a:pathLst>
            </a:custGeom>
            <a:solidFill>
              <a:srgbClr val="ECBA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2" name="Freeform 99"/>
            <p:cNvSpPr>
              <a:spLocks/>
            </p:cNvSpPr>
            <p:nvPr/>
          </p:nvSpPr>
          <p:spPr bwMode="auto">
            <a:xfrm>
              <a:off x="3223" y="2041"/>
              <a:ext cx="58" cy="398"/>
            </a:xfrm>
            <a:custGeom>
              <a:avLst/>
              <a:gdLst>
                <a:gd name="T0" fmla="*/ 4 w 29"/>
                <a:gd name="T1" fmla="*/ 0 h 187"/>
                <a:gd name="T2" fmla="*/ 58 w 29"/>
                <a:gd name="T3" fmla="*/ 192 h 187"/>
                <a:gd name="T4" fmla="*/ 4 w 29"/>
                <a:gd name="T5" fmla="*/ 398 h 187"/>
                <a:gd name="T6" fmla="*/ 40 w 29"/>
                <a:gd name="T7" fmla="*/ 175 h 187"/>
                <a:gd name="T8" fmla="*/ 0 w 29"/>
                <a:gd name="T9" fmla="*/ 19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87">
                  <a:moveTo>
                    <a:pt x="2" y="0"/>
                  </a:moveTo>
                  <a:cubicBezTo>
                    <a:pt x="25" y="19"/>
                    <a:pt x="29" y="63"/>
                    <a:pt x="29" y="90"/>
                  </a:cubicBezTo>
                  <a:cubicBezTo>
                    <a:pt x="29" y="121"/>
                    <a:pt x="19" y="160"/>
                    <a:pt x="2" y="187"/>
                  </a:cubicBezTo>
                  <a:cubicBezTo>
                    <a:pt x="13" y="152"/>
                    <a:pt x="24" y="119"/>
                    <a:pt x="20" y="82"/>
                  </a:cubicBezTo>
                  <a:cubicBezTo>
                    <a:pt x="18" y="61"/>
                    <a:pt x="15" y="25"/>
                    <a:pt x="0" y="9"/>
                  </a:cubicBezTo>
                </a:path>
              </a:pathLst>
            </a:custGeom>
            <a:solidFill>
              <a:srgbClr val="ECBA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3" name="Freeform 100"/>
            <p:cNvSpPr>
              <a:spLocks/>
            </p:cNvSpPr>
            <p:nvPr/>
          </p:nvSpPr>
          <p:spPr bwMode="auto">
            <a:xfrm>
              <a:off x="1782" y="2096"/>
              <a:ext cx="935" cy="206"/>
            </a:xfrm>
            <a:custGeom>
              <a:avLst/>
              <a:gdLst>
                <a:gd name="T0" fmla="*/ 933 w 469"/>
                <a:gd name="T1" fmla="*/ 36 h 97"/>
                <a:gd name="T2" fmla="*/ 783 w 469"/>
                <a:gd name="T3" fmla="*/ 89 h 97"/>
                <a:gd name="T4" fmla="*/ 738 w 469"/>
                <a:gd name="T5" fmla="*/ 93 h 97"/>
                <a:gd name="T6" fmla="*/ 674 w 469"/>
                <a:gd name="T7" fmla="*/ 108 h 97"/>
                <a:gd name="T8" fmla="*/ 532 w 469"/>
                <a:gd name="T9" fmla="*/ 125 h 97"/>
                <a:gd name="T10" fmla="*/ 453 w 469"/>
                <a:gd name="T11" fmla="*/ 138 h 97"/>
                <a:gd name="T12" fmla="*/ 315 w 469"/>
                <a:gd name="T13" fmla="*/ 151 h 97"/>
                <a:gd name="T14" fmla="*/ 116 w 469"/>
                <a:gd name="T15" fmla="*/ 174 h 97"/>
                <a:gd name="T16" fmla="*/ 24 w 469"/>
                <a:gd name="T17" fmla="*/ 191 h 97"/>
                <a:gd name="T18" fmla="*/ 66 w 469"/>
                <a:gd name="T19" fmla="*/ 134 h 97"/>
                <a:gd name="T20" fmla="*/ 439 w 469"/>
                <a:gd name="T21" fmla="*/ 64 h 97"/>
                <a:gd name="T22" fmla="*/ 622 w 469"/>
                <a:gd name="T23" fmla="*/ 42 h 97"/>
                <a:gd name="T24" fmla="*/ 813 w 469"/>
                <a:gd name="T25" fmla="*/ 28 h 97"/>
                <a:gd name="T26" fmla="*/ 925 w 469"/>
                <a:gd name="T27" fmla="*/ 34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9" h="97">
                  <a:moveTo>
                    <a:pt x="468" y="17"/>
                  </a:moveTo>
                  <a:cubicBezTo>
                    <a:pt x="469" y="32"/>
                    <a:pt x="402" y="41"/>
                    <a:pt x="393" y="42"/>
                  </a:cubicBezTo>
                  <a:cubicBezTo>
                    <a:pt x="386" y="44"/>
                    <a:pt x="378" y="44"/>
                    <a:pt x="370" y="44"/>
                  </a:cubicBezTo>
                  <a:cubicBezTo>
                    <a:pt x="359" y="46"/>
                    <a:pt x="349" y="50"/>
                    <a:pt x="338" y="51"/>
                  </a:cubicBezTo>
                  <a:cubicBezTo>
                    <a:pt x="314" y="54"/>
                    <a:pt x="291" y="58"/>
                    <a:pt x="267" y="59"/>
                  </a:cubicBezTo>
                  <a:cubicBezTo>
                    <a:pt x="254" y="60"/>
                    <a:pt x="240" y="63"/>
                    <a:pt x="227" y="65"/>
                  </a:cubicBezTo>
                  <a:cubicBezTo>
                    <a:pt x="204" y="69"/>
                    <a:pt x="181" y="71"/>
                    <a:pt x="158" y="71"/>
                  </a:cubicBezTo>
                  <a:cubicBezTo>
                    <a:pt x="125" y="71"/>
                    <a:pt x="91" y="77"/>
                    <a:pt x="58" y="82"/>
                  </a:cubicBezTo>
                  <a:cubicBezTo>
                    <a:pt x="48" y="84"/>
                    <a:pt x="21" y="97"/>
                    <a:pt x="12" y="90"/>
                  </a:cubicBezTo>
                  <a:cubicBezTo>
                    <a:pt x="0" y="81"/>
                    <a:pt x="26" y="66"/>
                    <a:pt x="33" y="63"/>
                  </a:cubicBezTo>
                  <a:cubicBezTo>
                    <a:pt x="91" y="42"/>
                    <a:pt x="159" y="32"/>
                    <a:pt x="220" y="30"/>
                  </a:cubicBezTo>
                  <a:cubicBezTo>
                    <a:pt x="251" y="28"/>
                    <a:pt x="281" y="23"/>
                    <a:pt x="312" y="20"/>
                  </a:cubicBezTo>
                  <a:cubicBezTo>
                    <a:pt x="344" y="17"/>
                    <a:pt x="377" y="17"/>
                    <a:pt x="408" y="13"/>
                  </a:cubicBezTo>
                  <a:cubicBezTo>
                    <a:pt x="423" y="11"/>
                    <a:pt x="454" y="0"/>
                    <a:pt x="464" y="16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4" name="Freeform 101"/>
            <p:cNvSpPr>
              <a:spLocks/>
            </p:cNvSpPr>
            <p:nvPr/>
          </p:nvSpPr>
          <p:spPr bwMode="auto">
            <a:xfrm>
              <a:off x="1233" y="2181"/>
              <a:ext cx="880" cy="128"/>
            </a:xfrm>
            <a:custGeom>
              <a:avLst/>
              <a:gdLst>
                <a:gd name="T0" fmla="*/ 862 w 441"/>
                <a:gd name="T1" fmla="*/ 60 h 60"/>
                <a:gd name="T2" fmla="*/ 800 w 441"/>
                <a:gd name="T3" fmla="*/ 81 h 60"/>
                <a:gd name="T4" fmla="*/ 734 w 441"/>
                <a:gd name="T5" fmla="*/ 92 h 60"/>
                <a:gd name="T6" fmla="*/ 593 w 441"/>
                <a:gd name="T7" fmla="*/ 119 h 60"/>
                <a:gd name="T8" fmla="*/ 485 w 441"/>
                <a:gd name="T9" fmla="*/ 122 h 60"/>
                <a:gd name="T10" fmla="*/ 329 w 441"/>
                <a:gd name="T11" fmla="*/ 122 h 60"/>
                <a:gd name="T12" fmla="*/ 154 w 441"/>
                <a:gd name="T13" fmla="*/ 122 h 60"/>
                <a:gd name="T14" fmla="*/ 54 w 441"/>
                <a:gd name="T15" fmla="*/ 122 h 60"/>
                <a:gd name="T16" fmla="*/ 48 w 441"/>
                <a:gd name="T17" fmla="*/ 85 h 60"/>
                <a:gd name="T18" fmla="*/ 168 w 441"/>
                <a:gd name="T19" fmla="*/ 90 h 60"/>
                <a:gd name="T20" fmla="*/ 317 w 441"/>
                <a:gd name="T21" fmla="*/ 68 h 60"/>
                <a:gd name="T22" fmla="*/ 521 w 441"/>
                <a:gd name="T23" fmla="*/ 38 h 60"/>
                <a:gd name="T24" fmla="*/ 653 w 441"/>
                <a:gd name="T25" fmla="*/ 26 h 60"/>
                <a:gd name="T26" fmla="*/ 770 w 441"/>
                <a:gd name="T27" fmla="*/ 13 h 60"/>
                <a:gd name="T28" fmla="*/ 880 w 441"/>
                <a:gd name="T29" fmla="*/ 13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1" h="60">
                  <a:moveTo>
                    <a:pt x="432" y="28"/>
                  </a:moveTo>
                  <a:cubicBezTo>
                    <a:pt x="424" y="32"/>
                    <a:pt x="410" y="36"/>
                    <a:pt x="401" y="38"/>
                  </a:cubicBezTo>
                  <a:cubicBezTo>
                    <a:pt x="390" y="40"/>
                    <a:pt x="379" y="40"/>
                    <a:pt x="368" y="43"/>
                  </a:cubicBezTo>
                  <a:cubicBezTo>
                    <a:pt x="345" y="49"/>
                    <a:pt x="321" y="54"/>
                    <a:pt x="297" y="56"/>
                  </a:cubicBezTo>
                  <a:cubicBezTo>
                    <a:pt x="278" y="57"/>
                    <a:pt x="260" y="60"/>
                    <a:pt x="243" y="57"/>
                  </a:cubicBezTo>
                  <a:cubicBezTo>
                    <a:pt x="216" y="53"/>
                    <a:pt x="191" y="58"/>
                    <a:pt x="165" y="57"/>
                  </a:cubicBezTo>
                  <a:cubicBezTo>
                    <a:pt x="136" y="55"/>
                    <a:pt x="106" y="57"/>
                    <a:pt x="77" y="57"/>
                  </a:cubicBezTo>
                  <a:cubicBezTo>
                    <a:pt x="60" y="57"/>
                    <a:pt x="44" y="58"/>
                    <a:pt x="27" y="57"/>
                  </a:cubicBezTo>
                  <a:cubicBezTo>
                    <a:pt x="10" y="55"/>
                    <a:pt x="0" y="45"/>
                    <a:pt x="24" y="40"/>
                  </a:cubicBezTo>
                  <a:cubicBezTo>
                    <a:pt x="43" y="36"/>
                    <a:pt x="64" y="44"/>
                    <a:pt x="84" y="42"/>
                  </a:cubicBezTo>
                  <a:cubicBezTo>
                    <a:pt x="109" y="40"/>
                    <a:pt x="135" y="37"/>
                    <a:pt x="159" y="32"/>
                  </a:cubicBezTo>
                  <a:cubicBezTo>
                    <a:pt x="193" y="25"/>
                    <a:pt x="227" y="23"/>
                    <a:pt x="261" y="18"/>
                  </a:cubicBezTo>
                  <a:cubicBezTo>
                    <a:pt x="283" y="15"/>
                    <a:pt x="305" y="17"/>
                    <a:pt x="327" y="12"/>
                  </a:cubicBezTo>
                  <a:cubicBezTo>
                    <a:pt x="346" y="8"/>
                    <a:pt x="366" y="7"/>
                    <a:pt x="386" y="6"/>
                  </a:cubicBezTo>
                  <a:cubicBezTo>
                    <a:pt x="395" y="6"/>
                    <a:pt x="437" y="0"/>
                    <a:pt x="441" y="6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5" name="Freeform 102"/>
            <p:cNvSpPr>
              <a:spLocks/>
            </p:cNvSpPr>
            <p:nvPr/>
          </p:nvSpPr>
          <p:spPr bwMode="auto">
            <a:xfrm>
              <a:off x="1054" y="2243"/>
              <a:ext cx="696" cy="136"/>
            </a:xfrm>
            <a:custGeom>
              <a:avLst/>
              <a:gdLst>
                <a:gd name="T0" fmla="*/ 295 w 349"/>
                <a:gd name="T1" fmla="*/ 57 h 64"/>
                <a:gd name="T2" fmla="*/ 237 w 349"/>
                <a:gd name="T3" fmla="*/ 60 h 64"/>
                <a:gd name="T4" fmla="*/ 175 w 349"/>
                <a:gd name="T5" fmla="*/ 70 h 64"/>
                <a:gd name="T6" fmla="*/ 48 w 349"/>
                <a:gd name="T7" fmla="*/ 98 h 64"/>
                <a:gd name="T8" fmla="*/ 36 w 349"/>
                <a:gd name="T9" fmla="*/ 132 h 64"/>
                <a:gd name="T10" fmla="*/ 2 w 349"/>
                <a:gd name="T11" fmla="*/ 132 h 64"/>
                <a:gd name="T12" fmla="*/ 16 w 349"/>
                <a:gd name="T13" fmla="*/ 77 h 64"/>
                <a:gd name="T14" fmla="*/ 34 w 349"/>
                <a:gd name="T15" fmla="*/ 28 h 64"/>
                <a:gd name="T16" fmla="*/ 110 w 349"/>
                <a:gd name="T17" fmla="*/ 32 h 64"/>
                <a:gd name="T18" fmla="*/ 209 w 349"/>
                <a:gd name="T19" fmla="*/ 26 h 64"/>
                <a:gd name="T20" fmla="*/ 417 w 349"/>
                <a:gd name="T21" fmla="*/ 9 h 64"/>
                <a:gd name="T22" fmla="*/ 530 w 349"/>
                <a:gd name="T23" fmla="*/ 15 h 64"/>
                <a:gd name="T24" fmla="*/ 656 w 349"/>
                <a:gd name="T25" fmla="*/ 13 h 64"/>
                <a:gd name="T26" fmla="*/ 696 w 349"/>
                <a:gd name="T27" fmla="*/ 23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9" h="64">
                  <a:moveTo>
                    <a:pt x="148" y="27"/>
                  </a:moveTo>
                  <a:cubicBezTo>
                    <a:pt x="140" y="28"/>
                    <a:pt x="128" y="27"/>
                    <a:pt x="119" y="28"/>
                  </a:cubicBezTo>
                  <a:cubicBezTo>
                    <a:pt x="108" y="29"/>
                    <a:pt x="99" y="32"/>
                    <a:pt x="88" y="33"/>
                  </a:cubicBezTo>
                  <a:cubicBezTo>
                    <a:pt x="69" y="37"/>
                    <a:pt x="40" y="34"/>
                    <a:pt x="24" y="46"/>
                  </a:cubicBezTo>
                  <a:cubicBezTo>
                    <a:pt x="22" y="51"/>
                    <a:pt x="23" y="59"/>
                    <a:pt x="18" y="62"/>
                  </a:cubicBezTo>
                  <a:cubicBezTo>
                    <a:pt x="16" y="64"/>
                    <a:pt x="4" y="62"/>
                    <a:pt x="1" y="62"/>
                  </a:cubicBezTo>
                  <a:cubicBezTo>
                    <a:pt x="0" y="54"/>
                    <a:pt x="5" y="44"/>
                    <a:pt x="8" y="36"/>
                  </a:cubicBezTo>
                  <a:cubicBezTo>
                    <a:pt x="10" y="31"/>
                    <a:pt x="13" y="17"/>
                    <a:pt x="17" y="13"/>
                  </a:cubicBezTo>
                  <a:cubicBezTo>
                    <a:pt x="24" y="7"/>
                    <a:pt x="46" y="15"/>
                    <a:pt x="55" y="15"/>
                  </a:cubicBezTo>
                  <a:cubicBezTo>
                    <a:pt x="72" y="15"/>
                    <a:pt x="88" y="14"/>
                    <a:pt x="105" y="12"/>
                  </a:cubicBezTo>
                  <a:cubicBezTo>
                    <a:pt x="139" y="8"/>
                    <a:pt x="175" y="0"/>
                    <a:pt x="209" y="4"/>
                  </a:cubicBezTo>
                  <a:cubicBezTo>
                    <a:pt x="228" y="7"/>
                    <a:pt x="247" y="7"/>
                    <a:pt x="266" y="7"/>
                  </a:cubicBezTo>
                  <a:cubicBezTo>
                    <a:pt x="287" y="6"/>
                    <a:pt x="308" y="0"/>
                    <a:pt x="329" y="6"/>
                  </a:cubicBezTo>
                  <a:cubicBezTo>
                    <a:pt x="336" y="8"/>
                    <a:pt x="342" y="11"/>
                    <a:pt x="349" y="11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6" name="Freeform 103"/>
            <p:cNvSpPr>
              <a:spLocks/>
            </p:cNvSpPr>
            <p:nvPr/>
          </p:nvSpPr>
          <p:spPr bwMode="auto">
            <a:xfrm>
              <a:off x="1151" y="2536"/>
              <a:ext cx="206" cy="132"/>
            </a:xfrm>
            <a:custGeom>
              <a:avLst/>
              <a:gdLst>
                <a:gd name="T0" fmla="*/ 36 w 103"/>
                <a:gd name="T1" fmla="*/ 132 h 62"/>
                <a:gd name="T2" fmla="*/ 42 w 103"/>
                <a:gd name="T3" fmla="*/ 102 h 62"/>
                <a:gd name="T4" fmla="*/ 60 w 103"/>
                <a:gd name="T5" fmla="*/ 89 h 62"/>
                <a:gd name="T6" fmla="*/ 122 w 103"/>
                <a:gd name="T7" fmla="*/ 72 h 62"/>
                <a:gd name="T8" fmla="*/ 188 w 103"/>
                <a:gd name="T9" fmla="*/ 43 h 62"/>
                <a:gd name="T10" fmla="*/ 206 w 103"/>
                <a:gd name="T11" fmla="*/ 15 h 62"/>
                <a:gd name="T12" fmla="*/ 186 w 103"/>
                <a:gd name="T13" fmla="*/ 0 h 62"/>
                <a:gd name="T14" fmla="*/ 156 w 103"/>
                <a:gd name="T15" fmla="*/ 9 h 62"/>
                <a:gd name="T16" fmla="*/ 122 w 103"/>
                <a:gd name="T17" fmla="*/ 17 h 62"/>
                <a:gd name="T18" fmla="*/ 68 w 103"/>
                <a:gd name="T19" fmla="*/ 34 h 62"/>
                <a:gd name="T20" fmla="*/ 24 w 103"/>
                <a:gd name="T21" fmla="*/ 34 h 62"/>
                <a:gd name="T22" fmla="*/ 20 w 103"/>
                <a:gd name="T23" fmla="*/ 55 h 62"/>
                <a:gd name="T24" fmla="*/ 14 w 103"/>
                <a:gd name="T25" fmla="*/ 87 h 62"/>
                <a:gd name="T26" fmla="*/ 0 w 103"/>
                <a:gd name="T27" fmla="*/ 123 h 62"/>
                <a:gd name="T28" fmla="*/ 42 w 103"/>
                <a:gd name="T29" fmla="*/ 13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62">
                  <a:moveTo>
                    <a:pt x="18" y="62"/>
                  </a:moveTo>
                  <a:cubicBezTo>
                    <a:pt x="20" y="61"/>
                    <a:pt x="20" y="51"/>
                    <a:pt x="21" y="48"/>
                  </a:cubicBezTo>
                  <a:cubicBezTo>
                    <a:pt x="23" y="44"/>
                    <a:pt x="26" y="43"/>
                    <a:pt x="30" y="42"/>
                  </a:cubicBezTo>
                  <a:cubicBezTo>
                    <a:pt x="40" y="40"/>
                    <a:pt x="50" y="36"/>
                    <a:pt x="61" y="34"/>
                  </a:cubicBezTo>
                  <a:cubicBezTo>
                    <a:pt x="73" y="31"/>
                    <a:pt x="84" y="29"/>
                    <a:pt x="94" y="20"/>
                  </a:cubicBezTo>
                  <a:cubicBezTo>
                    <a:pt x="97" y="18"/>
                    <a:pt x="103" y="12"/>
                    <a:pt x="103" y="7"/>
                  </a:cubicBezTo>
                  <a:cubicBezTo>
                    <a:pt x="103" y="2"/>
                    <a:pt x="98" y="0"/>
                    <a:pt x="93" y="0"/>
                  </a:cubicBezTo>
                  <a:cubicBezTo>
                    <a:pt x="88" y="0"/>
                    <a:pt x="83" y="3"/>
                    <a:pt x="78" y="4"/>
                  </a:cubicBezTo>
                  <a:cubicBezTo>
                    <a:pt x="72" y="6"/>
                    <a:pt x="67" y="6"/>
                    <a:pt x="61" y="8"/>
                  </a:cubicBezTo>
                  <a:cubicBezTo>
                    <a:pt x="52" y="11"/>
                    <a:pt x="43" y="14"/>
                    <a:pt x="34" y="16"/>
                  </a:cubicBezTo>
                  <a:cubicBezTo>
                    <a:pt x="26" y="18"/>
                    <a:pt x="20" y="15"/>
                    <a:pt x="12" y="16"/>
                  </a:cubicBezTo>
                  <a:cubicBezTo>
                    <a:pt x="10" y="18"/>
                    <a:pt x="10" y="22"/>
                    <a:pt x="10" y="26"/>
                  </a:cubicBezTo>
                  <a:cubicBezTo>
                    <a:pt x="10" y="31"/>
                    <a:pt x="9" y="37"/>
                    <a:pt x="7" y="41"/>
                  </a:cubicBezTo>
                  <a:cubicBezTo>
                    <a:pt x="4" y="48"/>
                    <a:pt x="3" y="51"/>
                    <a:pt x="0" y="58"/>
                  </a:cubicBezTo>
                  <a:cubicBezTo>
                    <a:pt x="7" y="59"/>
                    <a:pt x="14" y="59"/>
                    <a:pt x="21" y="61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7" name="Freeform 104"/>
            <p:cNvSpPr>
              <a:spLocks/>
            </p:cNvSpPr>
            <p:nvPr/>
          </p:nvSpPr>
          <p:spPr bwMode="auto">
            <a:xfrm>
              <a:off x="1237" y="2734"/>
              <a:ext cx="385" cy="94"/>
            </a:xfrm>
            <a:custGeom>
              <a:avLst/>
              <a:gdLst>
                <a:gd name="T0" fmla="*/ 8 w 193"/>
                <a:gd name="T1" fmla="*/ 94 h 44"/>
                <a:gd name="T2" fmla="*/ 90 w 193"/>
                <a:gd name="T3" fmla="*/ 62 h 44"/>
                <a:gd name="T4" fmla="*/ 192 w 193"/>
                <a:gd name="T5" fmla="*/ 41 h 44"/>
                <a:gd name="T6" fmla="*/ 309 w 193"/>
                <a:gd name="T7" fmla="*/ 21 h 44"/>
                <a:gd name="T8" fmla="*/ 345 w 193"/>
                <a:gd name="T9" fmla="*/ 15 h 44"/>
                <a:gd name="T10" fmla="*/ 385 w 193"/>
                <a:gd name="T11" fmla="*/ 0 h 44"/>
                <a:gd name="T12" fmla="*/ 315 w 193"/>
                <a:gd name="T13" fmla="*/ 6 h 44"/>
                <a:gd name="T14" fmla="*/ 243 w 193"/>
                <a:gd name="T15" fmla="*/ 24 h 44"/>
                <a:gd name="T16" fmla="*/ 108 w 193"/>
                <a:gd name="T17" fmla="*/ 49 h 44"/>
                <a:gd name="T18" fmla="*/ 22 w 193"/>
                <a:gd name="T19" fmla="*/ 51 h 44"/>
                <a:gd name="T20" fmla="*/ 4 w 193"/>
                <a:gd name="T21" fmla="*/ 60 h 44"/>
                <a:gd name="T22" fmla="*/ 4 w 193"/>
                <a:gd name="T23" fmla="*/ 77 h 44"/>
                <a:gd name="T24" fmla="*/ 0 w 193"/>
                <a:gd name="T25" fmla="*/ 9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3" h="44">
                  <a:moveTo>
                    <a:pt x="4" y="44"/>
                  </a:moveTo>
                  <a:cubicBezTo>
                    <a:pt x="18" y="40"/>
                    <a:pt x="31" y="34"/>
                    <a:pt x="45" y="29"/>
                  </a:cubicBezTo>
                  <a:cubicBezTo>
                    <a:pt x="61" y="24"/>
                    <a:pt x="79" y="22"/>
                    <a:pt x="96" y="19"/>
                  </a:cubicBezTo>
                  <a:cubicBezTo>
                    <a:pt x="115" y="16"/>
                    <a:pt x="135" y="13"/>
                    <a:pt x="155" y="10"/>
                  </a:cubicBezTo>
                  <a:cubicBezTo>
                    <a:pt x="161" y="9"/>
                    <a:pt x="167" y="10"/>
                    <a:pt x="173" y="7"/>
                  </a:cubicBezTo>
                  <a:cubicBezTo>
                    <a:pt x="180" y="5"/>
                    <a:pt x="187" y="3"/>
                    <a:pt x="193" y="0"/>
                  </a:cubicBezTo>
                  <a:cubicBezTo>
                    <a:pt x="181" y="0"/>
                    <a:pt x="170" y="1"/>
                    <a:pt x="158" y="3"/>
                  </a:cubicBezTo>
                  <a:cubicBezTo>
                    <a:pt x="146" y="5"/>
                    <a:pt x="134" y="8"/>
                    <a:pt x="122" y="11"/>
                  </a:cubicBezTo>
                  <a:cubicBezTo>
                    <a:pt x="100" y="17"/>
                    <a:pt x="76" y="21"/>
                    <a:pt x="54" y="23"/>
                  </a:cubicBezTo>
                  <a:cubicBezTo>
                    <a:pt x="40" y="24"/>
                    <a:pt x="25" y="22"/>
                    <a:pt x="11" y="24"/>
                  </a:cubicBezTo>
                  <a:cubicBezTo>
                    <a:pt x="8" y="24"/>
                    <a:pt x="4" y="26"/>
                    <a:pt x="2" y="28"/>
                  </a:cubicBezTo>
                  <a:cubicBezTo>
                    <a:pt x="1" y="30"/>
                    <a:pt x="2" y="33"/>
                    <a:pt x="2" y="36"/>
                  </a:cubicBezTo>
                  <a:cubicBezTo>
                    <a:pt x="2" y="38"/>
                    <a:pt x="0" y="40"/>
                    <a:pt x="0" y="42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8" name="Freeform 105"/>
            <p:cNvSpPr>
              <a:spLocks/>
            </p:cNvSpPr>
            <p:nvPr/>
          </p:nvSpPr>
          <p:spPr bwMode="auto">
            <a:xfrm>
              <a:off x="2490" y="2532"/>
              <a:ext cx="398" cy="104"/>
            </a:xfrm>
            <a:custGeom>
              <a:avLst/>
              <a:gdLst>
                <a:gd name="T0" fmla="*/ 370 w 200"/>
                <a:gd name="T1" fmla="*/ 6 h 49"/>
                <a:gd name="T2" fmla="*/ 316 w 200"/>
                <a:gd name="T3" fmla="*/ 68 h 49"/>
                <a:gd name="T4" fmla="*/ 277 w 200"/>
                <a:gd name="T5" fmla="*/ 85 h 49"/>
                <a:gd name="T6" fmla="*/ 245 w 200"/>
                <a:gd name="T7" fmla="*/ 89 h 49"/>
                <a:gd name="T8" fmla="*/ 185 w 200"/>
                <a:gd name="T9" fmla="*/ 102 h 49"/>
                <a:gd name="T10" fmla="*/ 147 w 200"/>
                <a:gd name="T11" fmla="*/ 102 h 49"/>
                <a:gd name="T12" fmla="*/ 103 w 200"/>
                <a:gd name="T13" fmla="*/ 96 h 49"/>
                <a:gd name="T14" fmla="*/ 44 w 200"/>
                <a:gd name="T15" fmla="*/ 89 h 49"/>
                <a:gd name="T16" fmla="*/ 0 w 200"/>
                <a:gd name="T17" fmla="*/ 81 h 49"/>
                <a:gd name="T18" fmla="*/ 40 w 200"/>
                <a:gd name="T19" fmla="*/ 62 h 49"/>
                <a:gd name="T20" fmla="*/ 113 w 200"/>
                <a:gd name="T21" fmla="*/ 45 h 49"/>
                <a:gd name="T22" fmla="*/ 235 w 200"/>
                <a:gd name="T23" fmla="*/ 13 h 49"/>
                <a:gd name="T24" fmla="*/ 330 w 200"/>
                <a:gd name="T25" fmla="*/ 0 h 49"/>
                <a:gd name="T26" fmla="*/ 368 w 200"/>
                <a:gd name="T27" fmla="*/ 8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0" h="49">
                  <a:moveTo>
                    <a:pt x="186" y="3"/>
                  </a:moveTo>
                  <a:cubicBezTo>
                    <a:pt x="200" y="17"/>
                    <a:pt x="167" y="28"/>
                    <a:pt x="159" y="32"/>
                  </a:cubicBezTo>
                  <a:cubicBezTo>
                    <a:pt x="153" y="35"/>
                    <a:pt x="145" y="38"/>
                    <a:pt x="139" y="40"/>
                  </a:cubicBezTo>
                  <a:cubicBezTo>
                    <a:pt x="134" y="42"/>
                    <a:pt x="128" y="42"/>
                    <a:pt x="123" y="42"/>
                  </a:cubicBezTo>
                  <a:cubicBezTo>
                    <a:pt x="113" y="44"/>
                    <a:pt x="104" y="49"/>
                    <a:pt x="93" y="48"/>
                  </a:cubicBezTo>
                  <a:cubicBezTo>
                    <a:pt x="87" y="48"/>
                    <a:pt x="81" y="48"/>
                    <a:pt x="74" y="48"/>
                  </a:cubicBezTo>
                  <a:cubicBezTo>
                    <a:pt x="67" y="48"/>
                    <a:pt x="59" y="47"/>
                    <a:pt x="52" y="45"/>
                  </a:cubicBezTo>
                  <a:cubicBezTo>
                    <a:pt x="41" y="43"/>
                    <a:pt x="33" y="43"/>
                    <a:pt x="22" y="42"/>
                  </a:cubicBezTo>
                  <a:cubicBezTo>
                    <a:pt x="14" y="42"/>
                    <a:pt x="7" y="40"/>
                    <a:pt x="0" y="38"/>
                  </a:cubicBezTo>
                  <a:cubicBezTo>
                    <a:pt x="4" y="33"/>
                    <a:pt x="14" y="31"/>
                    <a:pt x="20" y="29"/>
                  </a:cubicBezTo>
                  <a:cubicBezTo>
                    <a:pt x="32" y="26"/>
                    <a:pt x="45" y="24"/>
                    <a:pt x="57" y="21"/>
                  </a:cubicBezTo>
                  <a:cubicBezTo>
                    <a:pt x="78" y="15"/>
                    <a:pt x="98" y="10"/>
                    <a:pt x="118" y="6"/>
                  </a:cubicBezTo>
                  <a:cubicBezTo>
                    <a:pt x="134" y="3"/>
                    <a:pt x="151" y="1"/>
                    <a:pt x="166" y="0"/>
                  </a:cubicBezTo>
                  <a:cubicBezTo>
                    <a:pt x="172" y="0"/>
                    <a:pt x="182" y="0"/>
                    <a:pt x="185" y="4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19" name="Freeform 106"/>
            <p:cNvSpPr>
              <a:spLocks/>
            </p:cNvSpPr>
            <p:nvPr/>
          </p:nvSpPr>
          <p:spPr bwMode="auto">
            <a:xfrm>
              <a:off x="2101" y="2579"/>
              <a:ext cx="462" cy="62"/>
            </a:xfrm>
            <a:custGeom>
              <a:avLst/>
              <a:gdLst>
                <a:gd name="T0" fmla="*/ 438 w 232"/>
                <a:gd name="T1" fmla="*/ 36 h 29"/>
                <a:gd name="T2" fmla="*/ 366 w 232"/>
                <a:gd name="T3" fmla="*/ 45 h 29"/>
                <a:gd name="T4" fmla="*/ 331 w 232"/>
                <a:gd name="T5" fmla="*/ 43 h 29"/>
                <a:gd name="T6" fmla="*/ 273 w 232"/>
                <a:gd name="T7" fmla="*/ 47 h 29"/>
                <a:gd name="T8" fmla="*/ 207 w 232"/>
                <a:gd name="T9" fmla="*/ 47 h 29"/>
                <a:gd name="T10" fmla="*/ 149 w 232"/>
                <a:gd name="T11" fmla="*/ 51 h 29"/>
                <a:gd name="T12" fmla="*/ 86 w 232"/>
                <a:gd name="T13" fmla="*/ 56 h 29"/>
                <a:gd name="T14" fmla="*/ 52 w 232"/>
                <a:gd name="T15" fmla="*/ 58 h 29"/>
                <a:gd name="T16" fmla="*/ 16 w 232"/>
                <a:gd name="T17" fmla="*/ 60 h 29"/>
                <a:gd name="T18" fmla="*/ 8 w 232"/>
                <a:gd name="T19" fmla="*/ 38 h 29"/>
                <a:gd name="T20" fmla="*/ 38 w 232"/>
                <a:gd name="T21" fmla="*/ 30 h 29"/>
                <a:gd name="T22" fmla="*/ 88 w 232"/>
                <a:gd name="T23" fmla="*/ 19 h 29"/>
                <a:gd name="T24" fmla="*/ 187 w 232"/>
                <a:gd name="T25" fmla="*/ 0 h 29"/>
                <a:gd name="T26" fmla="*/ 275 w 232"/>
                <a:gd name="T27" fmla="*/ 9 h 29"/>
                <a:gd name="T28" fmla="*/ 394 w 232"/>
                <a:gd name="T29" fmla="*/ 15 h 29"/>
                <a:gd name="T30" fmla="*/ 430 w 232"/>
                <a:gd name="T31" fmla="*/ 13 h 29"/>
                <a:gd name="T32" fmla="*/ 452 w 232"/>
                <a:gd name="T33" fmla="*/ 15 h 29"/>
                <a:gd name="T34" fmla="*/ 462 w 232"/>
                <a:gd name="T35" fmla="*/ 21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2" h="29">
                  <a:moveTo>
                    <a:pt x="220" y="17"/>
                  </a:moveTo>
                  <a:cubicBezTo>
                    <a:pt x="208" y="20"/>
                    <a:pt x="197" y="21"/>
                    <a:pt x="184" y="21"/>
                  </a:cubicBezTo>
                  <a:cubicBezTo>
                    <a:pt x="178" y="21"/>
                    <a:pt x="172" y="20"/>
                    <a:pt x="166" y="20"/>
                  </a:cubicBezTo>
                  <a:cubicBezTo>
                    <a:pt x="156" y="20"/>
                    <a:pt x="147" y="22"/>
                    <a:pt x="137" y="22"/>
                  </a:cubicBezTo>
                  <a:cubicBezTo>
                    <a:pt x="126" y="22"/>
                    <a:pt x="116" y="20"/>
                    <a:pt x="104" y="22"/>
                  </a:cubicBezTo>
                  <a:cubicBezTo>
                    <a:pt x="95" y="23"/>
                    <a:pt x="85" y="24"/>
                    <a:pt x="75" y="24"/>
                  </a:cubicBezTo>
                  <a:cubicBezTo>
                    <a:pt x="64" y="24"/>
                    <a:pt x="54" y="25"/>
                    <a:pt x="43" y="26"/>
                  </a:cubicBezTo>
                  <a:cubicBezTo>
                    <a:pt x="37" y="26"/>
                    <a:pt x="32" y="26"/>
                    <a:pt x="26" y="27"/>
                  </a:cubicBezTo>
                  <a:cubicBezTo>
                    <a:pt x="21" y="27"/>
                    <a:pt x="13" y="29"/>
                    <a:pt x="8" y="28"/>
                  </a:cubicBezTo>
                  <a:cubicBezTo>
                    <a:pt x="3" y="26"/>
                    <a:pt x="0" y="21"/>
                    <a:pt x="4" y="18"/>
                  </a:cubicBezTo>
                  <a:cubicBezTo>
                    <a:pt x="7" y="15"/>
                    <a:pt x="15" y="14"/>
                    <a:pt x="19" y="14"/>
                  </a:cubicBezTo>
                  <a:cubicBezTo>
                    <a:pt x="27" y="11"/>
                    <a:pt x="36" y="10"/>
                    <a:pt x="44" y="9"/>
                  </a:cubicBezTo>
                  <a:cubicBezTo>
                    <a:pt x="61" y="6"/>
                    <a:pt x="77" y="0"/>
                    <a:pt x="94" y="0"/>
                  </a:cubicBezTo>
                  <a:cubicBezTo>
                    <a:pt x="108" y="0"/>
                    <a:pt x="123" y="3"/>
                    <a:pt x="138" y="4"/>
                  </a:cubicBezTo>
                  <a:cubicBezTo>
                    <a:pt x="157" y="6"/>
                    <a:pt x="178" y="8"/>
                    <a:pt x="198" y="7"/>
                  </a:cubicBezTo>
                  <a:cubicBezTo>
                    <a:pt x="204" y="7"/>
                    <a:pt x="210" y="5"/>
                    <a:pt x="216" y="6"/>
                  </a:cubicBezTo>
                  <a:cubicBezTo>
                    <a:pt x="219" y="6"/>
                    <a:pt x="224" y="6"/>
                    <a:pt x="227" y="7"/>
                  </a:cubicBezTo>
                  <a:cubicBezTo>
                    <a:pt x="229" y="8"/>
                    <a:pt x="230" y="11"/>
                    <a:pt x="232" y="10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0" name="Freeform 107"/>
            <p:cNvSpPr>
              <a:spLocks/>
            </p:cNvSpPr>
            <p:nvPr/>
          </p:nvSpPr>
          <p:spPr bwMode="auto">
            <a:xfrm>
              <a:off x="1839" y="2579"/>
              <a:ext cx="417" cy="91"/>
            </a:xfrm>
            <a:custGeom>
              <a:avLst/>
              <a:gdLst>
                <a:gd name="T0" fmla="*/ 291 w 209"/>
                <a:gd name="T1" fmla="*/ 55 h 43"/>
                <a:gd name="T2" fmla="*/ 261 w 209"/>
                <a:gd name="T3" fmla="*/ 55 h 43"/>
                <a:gd name="T4" fmla="*/ 213 w 209"/>
                <a:gd name="T5" fmla="*/ 59 h 43"/>
                <a:gd name="T6" fmla="*/ 132 w 209"/>
                <a:gd name="T7" fmla="*/ 70 h 43"/>
                <a:gd name="T8" fmla="*/ 54 w 209"/>
                <a:gd name="T9" fmla="*/ 80 h 43"/>
                <a:gd name="T10" fmla="*/ 2 w 209"/>
                <a:gd name="T11" fmla="*/ 91 h 43"/>
                <a:gd name="T12" fmla="*/ 0 w 209"/>
                <a:gd name="T13" fmla="*/ 66 h 43"/>
                <a:gd name="T14" fmla="*/ 34 w 209"/>
                <a:gd name="T15" fmla="*/ 57 h 43"/>
                <a:gd name="T16" fmla="*/ 132 w 209"/>
                <a:gd name="T17" fmla="*/ 23 h 43"/>
                <a:gd name="T18" fmla="*/ 281 w 209"/>
                <a:gd name="T19" fmla="*/ 2 h 43"/>
                <a:gd name="T20" fmla="*/ 383 w 209"/>
                <a:gd name="T21" fmla="*/ 11 h 43"/>
                <a:gd name="T22" fmla="*/ 417 w 209"/>
                <a:gd name="T23" fmla="*/ 19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9" h="43">
                  <a:moveTo>
                    <a:pt x="146" y="26"/>
                  </a:moveTo>
                  <a:cubicBezTo>
                    <a:pt x="143" y="29"/>
                    <a:pt x="135" y="26"/>
                    <a:pt x="131" y="26"/>
                  </a:cubicBezTo>
                  <a:cubicBezTo>
                    <a:pt x="124" y="25"/>
                    <a:pt x="114" y="27"/>
                    <a:pt x="107" y="28"/>
                  </a:cubicBezTo>
                  <a:cubicBezTo>
                    <a:pt x="93" y="30"/>
                    <a:pt x="80" y="31"/>
                    <a:pt x="66" y="33"/>
                  </a:cubicBezTo>
                  <a:cubicBezTo>
                    <a:pt x="54" y="35"/>
                    <a:pt x="39" y="35"/>
                    <a:pt x="27" y="38"/>
                  </a:cubicBezTo>
                  <a:cubicBezTo>
                    <a:pt x="20" y="39"/>
                    <a:pt x="8" y="42"/>
                    <a:pt x="1" y="43"/>
                  </a:cubicBezTo>
                  <a:cubicBezTo>
                    <a:pt x="0" y="39"/>
                    <a:pt x="1" y="36"/>
                    <a:pt x="0" y="31"/>
                  </a:cubicBezTo>
                  <a:cubicBezTo>
                    <a:pt x="6" y="31"/>
                    <a:pt x="11" y="29"/>
                    <a:pt x="17" y="27"/>
                  </a:cubicBezTo>
                  <a:cubicBezTo>
                    <a:pt x="33" y="22"/>
                    <a:pt x="49" y="16"/>
                    <a:pt x="66" y="11"/>
                  </a:cubicBezTo>
                  <a:cubicBezTo>
                    <a:pt x="90" y="4"/>
                    <a:pt x="116" y="0"/>
                    <a:pt x="141" y="1"/>
                  </a:cubicBezTo>
                  <a:cubicBezTo>
                    <a:pt x="158" y="2"/>
                    <a:pt x="175" y="4"/>
                    <a:pt x="192" y="5"/>
                  </a:cubicBezTo>
                  <a:cubicBezTo>
                    <a:pt x="197" y="6"/>
                    <a:pt x="204" y="7"/>
                    <a:pt x="209" y="9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1" name="Freeform 108"/>
            <p:cNvSpPr>
              <a:spLocks/>
            </p:cNvSpPr>
            <p:nvPr/>
          </p:nvSpPr>
          <p:spPr bwMode="auto">
            <a:xfrm>
              <a:off x="1536" y="2621"/>
              <a:ext cx="415" cy="141"/>
            </a:xfrm>
            <a:custGeom>
              <a:avLst/>
              <a:gdLst>
                <a:gd name="T0" fmla="*/ 339 w 208"/>
                <a:gd name="T1" fmla="*/ 34 h 66"/>
                <a:gd name="T2" fmla="*/ 176 w 208"/>
                <a:gd name="T3" fmla="*/ 81 h 66"/>
                <a:gd name="T4" fmla="*/ 100 w 208"/>
                <a:gd name="T5" fmla="*/ 113 h 66"/>
                <a:gd name="T6" fmla="*/ 30 w 208"/>
                <a:gd name="T7" fmla="*/ 137 h 66"/>
                <a:gd name="T8" fmla="*/ 0 w 208"/>
                <a:gd name="T9" fmla="*/ 124 h 66"/>
                <a:gd name="T10" fmla="*/ 20 w 208"/>
                <a:gd name="T11" fmla="*/ 113 h 66"/>
                <a:gd name="T12" fmla="*/ 54 w 208"/>
                <a:gd name="T13" fmla="*/ 105 h 66"/>
                <a:gd name="T14" fmla="*/ 128 w 208"/>
                <a:gd name="T15" fmla="*/ 73 h 66"/>
                <a:gd name="T16" fmla="*/ 241 w 208"/>
                <a:gd name="T17" fmla="*/ 34 h 66"/>
                <a:gd name="T18" fmla="*/ 339 w 208"/>
                <a:gd name="T19" fmla="*/ 11 h 66"/>
                <a:gd name="T20" fmla="*/ 415 w 208"/>
                <a:gd name="T21" fmla="*/ 2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8" h="66">
                  <a:moveTo>
                    <a:pt x="170" y="16"/>
                  </a:moveTo>
                  <a:cubicBezTo>
                    <a:pt x="143" y="28"/>
                    <a:pt x="115" y="28"/>
                    <a:pt x="88" y="38"/>
                  </a:cubicBezTo>
                  <a:cubicBezTo>
                    <a:pt x="75" y="43"/>
                    <a:pt x="62" y="48"/>
                    <a:pt x="50" y="53"/>
                  </a:cubicBezTo>
                  <a:cubicBezTo>
                    <a:pt x="39" y="58"/>
                    <a:pt x="26" y="61"/>
                    <a:pt x="15" y="64"/>
                  </a:cubicBezTo>
                  <a:cubicBezTo>
                    <a:pt x="8" y="66"/>
                    <a:pt x="4" y="62"/>
                    <a:pt x="0" y="58"/>
                  </a:cubicBezTo>
                  <a:cubicBezTo>
                    <a:pt x="4" y="57"/>
                    <a:pt x="7" y="55"/>
                    <a:pt x="10" y="53"/>
                  </a:cubicBezTo>
                  <a:cubicBezTo>
                    <a:pt x="16" y="52"/>
                    <a:pt x="22" y="51"/>
                    <a:pt x="27" y="49"/>
                  </a:cubicBezTo>
                  <a:cubicBezTo>
                    <a:pt x="39" y="44"/>
                    <a:pt x="52" y="37"/>
                    <a:pt x="64" y="34"/>
                  </a:cubicBezTo>
                  <a:cubicBezTo>
                    <a:pt x="84" y="29"/>
                    <a:pt x="103" y="23"/>
                    <a:pt x="121" y="16"/>
                  </a:cubicBezTo>
                  <a:cubicBezTo>
                    <a:pt x="137" y="10"/>
                    <a:pt x="153" y="9"/>
                    <a:pt x="170" y="5"/>
                  </a:cubicBezTo>
                  <a:cubicBezTo>
                    <a:pt x="182" y="3"/>
                    <a:pt x="195" y="0"/>
                    <a:pt x="208" y="1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2" name="Freeform 109"/>
            <p:cNvSpPr>
              <a:spLocks/>
            </p:cNvSpPr>
            <p:nvPr/>
          </p:nvSpPr>
          <p:spPr bwMode="auto">
            <a:xfrm>
              <a:off x="1297" y="2717"/>
              <a:ext cx="333" cy="85"/>
            </a:xfrm>
            <a:custGeom>
              <a:avLst/>
              <a:gdLst>
                <a:gd name="T0" fmla="*/ 275 w 167"/>
                <a:gd name="T1" fmla="*/ 34 h 40"/>
                <a:gd name="T2" fmla="*/ 247 w 167"/>
                <a:gd name="T3" fmla="*/ 45 h 40"/>
                <a:gd name="T4" fmla="*/ 219 w 167"/>
                <a:gd name="T5" fmla="*/ 51 h 40"/>
                <a:gd name="T6" fmla="*/ 162 w 167"/>
                <a:gd name="T7" fmla="*/ 64 h 40"/>
                <a:gd name="T8" fmla="*/ 88 w 167"/>
                <a:gd name="T9" fmla="*/ 74 h 40"/>
                <a:gd name="T10" fmla="*/ 24 w 167"/>
                <a:gd name="T11" fmla="*/ 83 h 40"/>
                <a:gd name="T12" fmla="*/ 0 w 167"/>
                <a:gd name="T13" fmla="*/ 81 h 40"/>
                <a:gd name="T14" fmla="*/ 56 w 167"/>
                <a:gd name="T15" fmla="*/ 57 h 40"/>
                <a:gd name="T16" fmla="*/ 94 w 167"/>
                <a:gd name="T17" fmla="*/ 47 h 40"/>
                <a:gd name="T18" fmla="*/ 132 w 167"/>
                <a:gd name="T19" fmla="*/ 38 h 40"/>
                <a:gd name="T20" fmla="*/ 253 w 167"/>
                <a:gd name="T21" fmla="*/ 17 h 40"/>
                <a:gd name="T22" fmla="*/ 333 w 167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" h="40">
                  <a:moveTo>
                    <a:pt x="138" y="16"/>
                  </a:moveTo>
                  <a:cubicBezTo>
                    <a:pt x="133" y="17"/>
                    <a:pt x="128" y="20"/>
                    <a:pt x="124" y="21"/>
                  </a:cubicBezTo>
                  <a:cubicBezTo>
                    <a:pt x="119" y="23"/>
                    <a:pt x="114" y="23"/>
                    <a:pt x="110" y="24"/>
                  </a:cubicBezTo>
                  <a:cubicBezTo>
                    <a:pt x="100" y="26"/>
                    <a:pt x="90" y="27"/>
                    <a:pt x="81" y="30"/>
                  </a:cubicBezTo>
                  <a:cubicBezTo>
                    <a:pt x="69" y="32"/>
                    <a:pt x="56" y="33"/>
                    <a:pt x="44" y="35"/>
                  </a:cubicBezTo>
                  <a:cubicBezTo>
                    <a:pt x="34" y="38"/>
                    <a:pt x="22" y="39"/>
                    <a:pt x="12" y="39"/>
                  </a:cubicBezTo>
                  <a:cubicBezTo>
                    <a:pt x="8" y="40"/>
                    <a:pt x="4" y="39"/>
                    <a:pt x="0" y="38"/>
                  </a:cubicBezTo>
                  <a:cubicBezTo>
                    <a:pt x="4" y="31"/>
                    <a:pt x="20" y="29"/>
                    <a:pt x="28" y="27"/>
                  </a:cubicBezTo>
                  <a:cubicBezTo>
                    <a:pt x="34" y="25"/>
                    <a:pt x="40" y="24"/>
                    <a:pt x="47" y="22"/>
                  </a:cubicBezTo>
                  <a:cubicBezTo>
                    <a:pt x="53" y="21"/>
                    <a:pt x="60" y="19"/>
                    <a:pt x="66" y="18"/>
                  </a:cubicBezTo>
                  <a:cubicBezTo>
                    <a:pt x="87" y="14"/>
                    <a:pt x="107" y="13"/>
                    <a:pt x="127" y="8"/>
                  </a:cubicBezTo>
                  <a:cubicBezTo>
                    <a:pt x="139" y="4"/>
                    <a:pt x="154" y="0"/>
                    <a:pt x="167" y="0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3" name="Freeform 110"/>
            <p:cNvSpPr>
              <a:spLocks/>
            </p:cNvSpPr>
            <p:nvPr/>
          </p:nvSpPr>
          <p:spPr bwMode="auto">
            <a:xfrm>
              <a:off x="1474" y="1781"/>
              <a:ext cx="593" cy="70"/>
            </a:xfrm>
            <a:custGeom>
              <a:avLst/>
              <a:gdLst>
                <a:gd name="T0" fmla="*/ 589 w 297"/>
                <a:gd name="T1" fmla="*/ 64 h 33"/>
                <a:gd name="T2" fmla="*/ 541 w 297"/>
                <a:gd name="T3" fmla="*/ 64 h 33"/>
                <a:gd name="T4" fmla="*/ 485 w 297"/>
                <a:gd name="T5" fmla="*/ 66 h 33"/>
                <a:gd name="T6" fmla="*/ 387 w 297"/>
                <a:gd name="T7" fmla="*/ 55 h 33"/>
                <a:gd name="T8" fmla="*/ 278 w 297"/>
                <a:gd name="T9" fmla="*/ 47 h 33"/>
                <a:gd name="T10" fmla="*/ 172 w 297"/>
                <a:gd name="T11" fmla="*/ 55 h 33"/>
                <a:gd name="T12" fmla="*/ 100 w 297"/>
                <a:gd name="T13" fmla="*/ 53 h 33"/>
                <a:gd name="T14" fmla="*/ 0 w 297"/>
                <a:gd name="T15" fmla="*/ 49 h 33"/>
                <a:gd name="T16" fmla="*/ 82 w 297"/>
                <a:gd name="T17" fmla="*/ 30 h 33"/>
                <a:gd name="T18" fmla="*/ 180 w 297"/>
                <a:gd name="T19" fmla="*/ 15 h 33"/>
                <a:gd name="T20" fmla="*/ 389 w 297"/>
                <a:gd name="T21" fmla="*/ 0 h 33"/>
                <a:gd name="T22" fmla="*/ 519 w 297"/>
                <a:gd name="T23" fmla="*/ 15 h 33"/>
                <a:gd name="T24" fmla="*/ 587 w 297"/>
                <a:gd name="T25" fmla="*/ 64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7" h="33">
                  <a:moveTo>
                    <a:pt x="295" y="30"/>
                  </a:moveTo>
                  <a:cubicBezTo>
                    <a:pt x="288" y="33"/>
                    <a:pt x="278" y="30"/>
                    <a:pt x="271" y="30"/>
                  </a:cubicBezTo>
                  <a:cubicBezTo>
                    <a:pt x="262" y="30"/>
                    <a:pt x="252" y="30"/>
                    <a:pt x="243" y="31"/>
                  </a:cubicBezTo>
                  <a:cubicBezTo>
                    <a:pt x="225" y="32"/>
                    <a:pt x="210" y="29"/>
                    <a:pt x="194" y="26"/>
                  </a:cubicBezTo>
                  <a:cubicBezTo>
                    <a:pt x="176" y="22"/>
                    <a:pt x="157" y="24"/>
                    <a:pt x="139" y="22"/>
                  </a:cubicBezTo>
                  <a:cubicBezTo>
                    <a:pt x="120" y="20"/>
                    <a:pt x="104" y="26"/>
                    <a:pt x="86" y="26"/>
                  </a:cubicBezTo>
                  <a:cubicBezTo>
                    <a:pt x="74" y="26"/>
                    <a:pt x="62" y="25"/>
                    <a:pt x="50" y="25"/>
                  </a:cubicBezTo>
                  <a:cubicBezTo>
                    <a:pt x="33" y="25"/>
                    <a:pt x="16" y="18"/>
                    <a:pt x="0" y="23"/>
                  </a:cubicBezTo>
                  <a:cubicBezTo>
                    <a:pt x="13" y="17"/>
                    <a:pt x="28" y="17"/>
                    <a:pt x="41" y="14"/>
                  </a:cubicBezTo>
                  <a:cubicBezTo>
                    <a:pt x="58" y="9"/>
                    <a:pt x="73" y="8"/>
                    <a:pt x="90" y="7"/>
                  </a:cubicBezTo>
                  <a:cubicBezTo>
                    <a:pt x="125" y="5"/>
                    <a:pt x="160" y="0"/>
                    <a:pt x="195" y="0"/>
                  </a:cubicBezTo>
                  <a:cubicBezTo>
                    <a:pt x="218" y="0"/>
                    <a:pt x="239" y="0"/>
                    <a:pt x="260" y="7"/>
                  </a:cubicBezTo>
                  <a:cubicBezTo>
                    <a:pt x="269" y="10"/>
                    <a:pt x="297" y="17"/>
                    <a:pt x="294" y="30"/>
                  </a:cubicBezTo>
                </a:path>
              </a:pathLst>
            </a:custGeom>
            <a:solidFill>
              <a:srgbClr val="EDB4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4" name="Freeform 111"/>
            <p:cNvSpPr>
              <a:spLocks/>
            </p:cNvSpPr>
            <p:nvPr/>
          </p:nvSpPr>
          <p:spPr bwMode="auto">
            <a:xfrm>
              <a:off x="2316" y="1615"/>
              <a:ext cx="371" cy="443"/>
            </a:xfrm>
            <a:custGeom>
              <a:avLst/>
              <a:gdLst>
                <a:gd name="T0" fmla="*/ 18 w 186"/>
                <a:gd name="T1" fmla="*/ 0 h 208"/>
                <a:gd name="T2" fmla="*/ 6 w 186"/>
                <a:gd name="T3" fmla="*/ 0 h 208"/>
                <a:gd name="T4" fmla="*/ 38 w 186"/>
                <a:gd name="T5" fmla="*/ 60 h 208"/>
                <a:gd name="T6" fmla="*/ 78 w 186"/>
                <a:gd name="T7" fmla="*/ 153 h 208"/>
                <a:gd name="T8" fmla="*/ 158 w 186"/>
                <a:gd name="T9" fmla="*/ 334 h 208"/>
                <a:gd name="T10" fmla="*/ 231 w 186"/>
                <a:gd name="T11" fmla="*/ 426 h 208"/>
                <a:gd name="T12" fmla="*/ 371 w 186"/>
                <a:gd name="T13" fmla="*/ 430 h 208"/>
                <a:gd name="T14" fmla="*/ 293 w 186"/>
                <a:gd name="T15" fmla="*/ 413 h 208"/>
                <a:gd name="T16" fmla="*/ 213 w 186"/>
                <a:gd name="T17" fmla="*/ 375 h 208"/>
                <a:gd name="T18" fmla="*/ 130 w 186"/>
                <a:gd name="T19" fmla="*/ 213 h 208"/>
                <a:gd name="T20" fmla="*/ 72 w 186"/>
                <a:gd name="T21" fmla="*/ 60 h 208"/>
                <a:gd name="T22" fmla="*/ 14 w 186"/>
                <a:gd name="T23" fmla="*/ 4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6" h="208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7"/>
                    <a:pt x="15" y="21"/>
                    <a:pt x="19" y="28"/>
                  </a:cubicBezTo>
                  <a:cubicBezTo>
                    <a:pt x="27" y="42"/>
                    <a:pt x="32" y="57"/>
                    <a:pt x="39" y="72"/>
                  </a:cubicBezTo>
                  <a:cubicBezTo>
                    <a:pt x="53" y="100"/>
                    <a:pt x="65" y="129"/>
                    <a:pt x="79" y="157"/>
                  </a:cubicBezTo>
                  <a:cubicBezTo>
                    <a:pt x="87" y="176"/>
                    <a:pt x="96" y="193"/>
                    <a:pt x="116" y="200"/>
                  </a:cubicBezTo>
                  <a:cubicBezTo>
                    <a:pt x="136" y="208"/>
                    <a:pt x="165" y="204"/>
                    <a:pt x="186" y="202"/>
                  </a:cubicBezTo>
                  <a:cubicBezTo>
                    <a:pt x="175" y="195"/>
                    <a:pt x="161" y="197"/>
                    <a:pt x="147" y="194"/>
                  </a:cubicBezTo>
                  <a:cubicBezTo>
                    <a:pt x="133" y="191"/>
                    <a:pt x="119" y="185"/>
                    <a:pt x="107" y="176"/>
                  </a:cubicBezTo>
                  <a:cubicBezTo>
                    <a:pt x="84" y="160"/>
                    <a:pt x="74" y="126"/>
                    <a:pt x="65" y="100"/>
                  </a:cubicBezTo>
                  <a:cubicBezTo>
                    <a:pt x="56" y="77"/>
                    <a:pt x="49" y="50"/>
                    <a:pt x="36" y="28"/>
                  </a:cubicBezTo>
                  <a:cubicBezTo>
                    <a:pt x="28" y="13"/>
                    <a:pt x="22" y="8"/>
                    <a:pt x="7" y="2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5" name="Freeform 112"/>
            <p:cNvSpPr>
              <a:spLocks/>
            </p:cNvSpPr>
            <p:nvPr/>
          </p:nvSpPr>
          <p:spPr bwMode="auto">
            <a:xfrm>
              <a:off x="1987" y="1494"/>
              <a:ext cx="114" cy="111"/>
            </a:xfrm>
            <a:custGeom>
              <a:avLst/>
              <a:gdLst>
                <a:gd name="T0" fmla="*/ 34 w 57"/>
                <a:gd name="T1" fmla="*/ 2 h 52"/>
                <a:gd name="T2" fmla="*/ 16 w 57"/>
                <a:gd name="T3" fmla="*/ 0 h 52"/>
                <a:gd name="T4" fmla="*/ 34 w 57"/>
                <a:gd name="T5" fmla="*/ 21 h 52"/>
                <a:gd name="T6" fmla="*/ 20 w 57"/>
                <a:gd name="T7" fmla="*/ 45 h 52"/>
                <a:gd name="T8" fmla="*/ 20 w 57"/>
                <a:gd name="T9" fmla="*/ 90 h 52"/>
                <a:gd name="T10" fmla="*/ 42 w 57"/>
                <a:gd name="T11" fmla="*/ 111 h 52"/>
                <a:gd name="T12" fmla="*/ 32 w 57"/>
                <a:gd name="T13" fmla="*/ 49 h 52"/>
                <a:gd name="T14" fmla="*/ 32 w 57"/>
                <a:gd name="T15" fmla="*/ 30 h 52"/>
                <a:gd name="T16" fmla="*/ 70 w 57"/>
                <a:gd name="T17" fmla="*/ 19 h 52"/>
                <a:gd name="T18" fmla="*/ 114 w 57"/>
                <a:gd name="T19" fmla="*/ 26 h 52"/>
                <a:gd name="T20" fmla="*/ 28 w 57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2">
                  <a:moveTo>
                    <a:pt x="17" y="1"/>
                  </a:moveTo>
                  <a:cubicBezTo>
                    <a:pt x="13" y="1"/>
                    <a:pt x="11" y="1"/>
                    <a:pt x="8" y="0"/>
                  </a:cubicBezTo>
                  <a:cubicBezTo>
                    <a:pt x="12" y="3"/>
                    <a:pt x="16" y="6"/>
                    <a:pt x="17" y="10"/>
                  </a:cubicBezTo>
                  <a:cubicBezTo>
                    <a:pt x="12" y="11"/>
                    <a:pt x="1" y="16"/>
                    <a:pt x="10" y="21"/>
                  </a:cubicBezTo>
                  <a:cubicBezTo>
                    <a:pt x="0" y="28"/>
                    <a:pt x="19" y="31"/>
                    <a:pt x="10" y="42"/>
                  </a:cubicBezTo>
                  <a:cubicBezTo>
                    <a:pt x="14" y="45"/>
                    <a:pt x="19" y="47"/>
                    <a:pt x="21" y="52"/>
                  </a:cubicBezTo>
                  <a:cubicBezTo>
                    <a:pt x="18" y="44"/>
                    <a:pt x="16" y="31"/>
                    <a:pt x="16" y="23"/>
                  </a:cubicBezTo>
                  <a:cubicBezTo>
                    <a:pt x="20" y="21"/>
                    <a:pt x="19" y="17"/>
                    <a:pt x="16" y="14"/>
                  </a:cubicBezTo>
                  <a:cubicBezTo>
                    <a:pt x="23" y="13"/>
                    <a:pt x="26" y="8"/>
                    <a:pt x="35" y="9"/>
                  </a:cubicBezTo>
                  <a:cubicBezTo>
                    <a:pt x="42" y="9"/>
                    <a:pt x="50" y="12"/>
                    <a:pt x="57" y="12"/>
                  </a:cubicBezTo>
                  <a:cubicBezTo>
                    <a:pt x="44" y="6"/>
                    <a:pt x="28" y="2"/>
                    <a:pt x="14" y="0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6" name="Freeform 113"/>
            <p:cNvSpPr>
              <a:spLocks/>
            </p:cNvSpPr>
            <p:nvPr/>
          </p:nvSpPr>
          <p:spPr bwMode="auto">
            <a:xfrm>
              <a:off x="1921" y="2009"/>
              <a:ext cx="224" cy="117"/>
            </a:xfrm>
            <a:custGeom>
              <a:avLst/>
              <a:gdLst>
                <a:gd name="T0" fmla="*/ 12 w 112"/>
                <a:gd name="T1" fmla="*/ 0 h 55"/>
                <a:gd name="T2" fmla="*/ 0 w 112"/>
                <a:gd name="T3" fmla="*/ 2 h 55"/>
                <a:gd name="T4" fmla="*/ 18 w 112"/>
                <a:gd name="T5" fmla="*/ 19 h 55"/>
                <a:gd name="T6" fmla="*/ 20 w 112"/>
                <a:gd name="T7" fmla="*/ 47 h 55"/>
                <a:gd name="T8" fmla="*/ 28 w 112"/>
                <a:gd name="T9" fmla="*/ 81 h 55"/>
                <a:gd name="T10" fmla="*/ 16 w 112"/>
                <a:gd name="T11" fmla="*/ 94 h 55"/>
                <a:gd name="T12" fmla="*/ 28 w 112"/>
                <a:gd name="T13" fmla="*/ 100 h 55"/>
                <a:gd name="T14" fmla="*/ 26 w 112"/>
                <a:gd name="T15" fmla="*/ 106 h 55"/>
                <a:gd name="T16" fmla="*/ 114 w 112"/>
                <a:gd name="T17" fmla="*/ 115 h 55"/>
                <a:gd name="T18" fmla="*/ 224 w 112"/>
                <a:gd name="T19" fmla="*/ 100 h 55"/>
                <a:gd name="T20" fmla="*/ 58 w 112"/>
                <a:gd name="T21" fmla="*/ 79 h 55"/>
                <a:gd name="T22" fmla="*/ 4 w 112"/>
                <a:gd name="T23" fmla="*/ 2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55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2" y="5"/>
                    <a:pt x="6" y="7"/>
                    <a:pt x="9" y="9"/>
                  </a:cubicBezTo>
                  <a:cubicBezTo>
                    <a:pt x="0" y="12"/>
                    <a:pt x="3" y="19"/>
                    <a:pt x="10" y="22"/>
                  </a:cubicBezTo>
                  <a:cubicBezTo>
                    <a:pt x="4" y="28"/>
                    <a:pt x="6" y="34"/>
                    <a:pt x="14" y="38"/>
                  </a:cubicBezTo>
                  <a:cubicBezTo>
                    <a:pt x="12" y="40"/>
                    <a:pt x="10" y="43"/>
                    <a:pt x="8" y="44"/>
                  </a:cubicBezTo>
                  <a:cubicBezTo>
                    <a:pt x="11" y="45"/>
                    <a:pt x="12" y="46"/>
                    <a:pt x="14" y="47"/>
                  </a:cubicBezTo>
                  <a:cubicBezTo>
                    <a:pt x="14" y="48"/>
                    <a:pt x="13" y="49"/>
                    <a:pt x="13" y="50"/>
                  </a:cubicBezTo>
                  <a:cubicBezTo>
                    <a:pt x="28" y="51"/>
                    <a:pt x="42" y="53"/>
                    <a:pt x="57" y="54"/>
                  </a:cubicBezTo>
                  <a:cubicBezTo>
                    <a:pt x="76" y="55"/>
                    <a:pt x="94" y="45"/>
                    <a:pt x="112" y="47"/>
                  </a:cubicBezTo>
                  <a:cubicBezTo>
                    <a:pt x="86" y="39"/>
                    <a:pt x="53" y="50"/>
                    <a:pt x="29" y="37"/>
                  </a:cubicBezTo>
                  <a:cubicBezTo>
                    <a:pt x="14" y="29"/>
                    <a:pt x="13" y="10"/>
                    <a:pt x="2" y="1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7" name="Freeform 114"/>
            <p:cNvSpPr>
              <a:spLocks/>
            </p:cNvSpPr>
            <p:nvPr/>
          </p:nvSpPr>
          <p:spPr bwMode="auto">
            <a:xfrm>
              <a:off x="1361" y="1985"/>
              <a:ext cx="293" cy="173"/>
            </a:xfrm>
            <a:custGeom>
              <a:avLst/>
              <a:gdLst>
                <a:gd name="T0" fmla="*/ 0 w 147"/>
                <a:gd name="T1" fmla="*/ 9 h 81"/>
                <a:gd name="T2" fmla="*/ 38 w 147"/>
                <a:gd name="T3" fmla="*/ 94 h 81"/>
                <a:gd name="T4" fmla="*/ 86 w 147"/>
                <a:gd name="T5" fmla="*/ 141 h 81"/>
                <a:gd name="T6" fmla="*/ 173 w 147"/>
                <a:gd name="T7" fmla="*/ 158 h 81"/>
                <a:gd name="T8" fmla="*/ 293 w 147"/>
                <a:gd name="T9" fmla="*/ 162 h 81"/>
                <a:gd name="T10" fmla="*/ 181 w 147"/>
                <a:gd name="T11" fmla="*/ 143 h 81"/>
                <a:gd name="T12" fmla="*/ 84 w 147"/>
                <a:gd name="T13" fmla="*/ 117 h 81"/>
                <a:gd name="T14" fmla="*/ 4 w 147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7" h="81">
                  <a:moveTo>
                    <a:pt x="0" y="4"/>
                  </a:moveTo>
                  <a:cubicBezTo>
                    <a:pt x="9" y="9"/>
                    <a:pt x="15" y="33"/>
                    <a:pt x="19" y="44"/>
                  </a:cubicBezTo>
                  <a:cubicBezTo>
                    <a:pt x="24" y="59"/>
                    <a:pt x="27" y="63"/>
                    <a:pt x="43" y="66"/>
                  </a:cubicBezTo>
                  <a:cubicBezTo>
                    <a:pt x="58" y="70"/>
                    <a:pt x="72" y="72"/>
                    <a:pt x="87" y="74"/>
                  </a:cubicBezTo>
                  <a:cubicBezTo>
                    <a:pt x="105" y="75"/>
                    <a:pt x="130" y="81"/>
                    <a:pt x="147" y="76"/>
                  </a:cubicBezTo>
                  <a:cubicBezTo>
                    <a:pt x="128" y="73"/>
                    <a:pt x="109" y="71"/>
                    <a:pt x="91" y="67"/>
                  </a:cubicBezTo>
                  <a:cubicBezTo>
                    <a:pt x="75" y="64"/>
                    <a:pt x="57" y="62"/>
                    <a:pt x="42" y="55"/>
                  </a:cubicBezTo>
                  <a:cubicBezTo>
                    <a:pt x="23" y="45"/>
                    <a:pt x="1" y="23"/>
                    <a:pt x="2" y="0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8" name="Freeform 115"/>
            <p:cNvSpPr>
              <a:spLocks/>
            </p:cNvSpPr>
            <p:nvPr/>
          </p:nvSpPr>
          <p:spPr bwMode="auto">
            <a:xfrm>
              <a:off x="1074" y="2056"/>
              <a:ext cx="155" cy="119"/>
            </a:xfrm>
            <a:custGeom>
              <a:avLst/>
              <a:gdLst>
                <a:gd name="T0" fmla="*/ 0 w 78"/>
                <a:gd name="T1" fmla="*/ 0 h 56"/>
                <a:gd name="T2" fmla="*/ 50 w 78"/>
                <a:gd name="T3" fmla="*/ 106 h 56"/>
                <a:gd name="T4" fmla="*/ 155 w 78"/>
                <a:gd name="T5" fmla="*/ 102 h 56"/>
                <a:gd name="T6" fmla="*/ 62 w 78"/>
                <a:gd name="T7" fmla="*/ 87 h 56"/>
                <a:gd name="T8" fmla="*/ 12 w 78"/>
                <a:gd name="T9" fmla="*/ 4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6">
                  <a:moveTo>
                    <a:pt x="0" y="0"/>
                  </a:moveTo>
                  <a:cubicBezTo>
                    <a:pt x="13" y="11"/>
                    <a:pt x="8" y="42"/>
                    <a:pt x="25" y="50"/>
                  </a:cubicBezTo>
                  <a:cubicBezTo>
                    <a:pt x="38" y="56"/>
                    <a:pt x="67" y="52"/>
                    <a:pt x="78" y="48"/>
                  </a:cubicBezTo>
                  <a:cubicBezTo>
                    <a:pt x="63" y="44"/>
                    <a:pt x="45" y="50"/>
                    <a:pt x="31" y="41"/>
                  </a:cubicBezTo>
                  <a:cubicBezTo>
                    <a:pt x="18" y="32"/>
                    <a:pt x="14" y="14"/>
                    <a:pt x="6" y="2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29" name="Freeform 116"/>
            <p:cNvSpPr>
              <a:spLocks/>
            </p:cNvSpPr>
            <p:nvPr/>
          </p:nvSpPr>
          <p:spPr bwMode="auto">
            <a:xfrm>
              <a:off x="990" y="1658"/>
              <a:ext cx="167" cy="66"/>
            </a:xfrm>
            <a:custGeom>
              <a:avLst/>
              <a:gdLst>
                <a:gd name="T0" fmla="*/ 0 w 84"/>
                <a:gd name="T1" fmla="*/ 0 h 31"/>
                <a:gd name="T2" fmla="*/ 16 w 84"/>
                <a:gd name="T3" fmla="*/ 49 h 31"/>
                <a:gd name="T4" fmla="*/ 58 w 84"/>
                <a:gd name="T5" fmla="*/ 64 h 31"/>
                <a:gd name="T6" fmla="*/ 167 w 84"/>
                <a:gd name="T7" fmla="*/ 62 h 31"/>
                <a:gd name="T8" fmla="*/ 56 w 84"/>
                <a:gd name="T9" fmla="*/ 49 h 31"/>
                <a:gd name="T10" fmla="*/ 4 w 84"/>
                <a:gd name="T11" fmla="*/ 2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31">
                  <a:moveTo>
                    <a:pt x="0" y="0"/>
                  </a:moveTo>
                  <a:cubicBezTo>
                    <a:pt x="3" y="6"/>
                    <a:pt x="4" y="17"/>
                    <a:pt x="8" y="23"/>
                  </a:cubicBezTo>
                  <a:cubicBezTo>
                    <a:pt x="13" y="30"/>
                    <a:pt x="19" y="30"/>
                    <a:pt x="29" y="30"/>
                  </a:cubicBezTo>
                  <a:cubicBezTo>
                    <a:pt x="47" y="31"/>
                    <a:pt x="66" y="28"/>
                    <a:pt x="84" y="29"/>
                  </a:cubicBezTo>
                  <a:cubicBezTo>
                    <a:pt x="66" y="23"/>
                    <a:pt x="48" y="24"/>
                    <a:pt x="28" y="23"/>
                  </a:cubicBezTo>
                  <a:cubicBezTo>
                    <a:pt x="9" y="22"/>
                    <a:pt x="12" y="14"/>
                    <a:pt x="2" y="1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0" name="Freeform 117"/>
            <p:cNvSpPr>
              <a:spLocks/>
            </p:cNvSpPr>
            <p:nvPr/>
          </p:nvSpPr>
          <p:spPr bwMode="auto">
            <a:xfrm>
              <a:off x="1526" y="1626"/>
              <a:ext cx="256" cy="79"/>
            </a:xfrm>
            <a:custGeom>
              <a:avLst/>
              <a:gdLst>
                <a:gd name="T0" fmla="*/ 22 w 128"/>
                <a:gd name="T1" fmla="*/ 0 h 37"/>
                <a:gd name="T2" fmla="*/ 0 w 128"/>
                <a:gd name="T3" fmla="*/ 6 h 37"/>
                <a:gd name="T4" fmla="*/ 38 w 128"/>
                <a:gd name="T5" fmla="*/ 21 h 37"/>
                <a:gd name="T6" fmla="*/ 14 w 128"/>
                <a:gd name="T7" fmla="*/ 43 h 37"/>
                <a:gd name="T8" fmla="*/ 32 w 128"/>
                <a:gd name="T9" fmla="*/ 45 h 37"/>
                <a:gd name="T10" fmla="*/ 38 w 128"/>
                <a:gd name="T11" fmla="*/ 70 h 37"/>
                <a:gd name="T12" fmla="*/ 38 w 128"/>
                <a:gd name="T13" fmla="*/ 75 h 37"/>
                <a:gd name="T14" fmla="*/ 148 w 128"/>
                <a:gd name="T15" fmla="*/ 79 h 37"/>
                <a:gd name="T16" fmla="*/ 256 w 128"/>
                <a:gd name="T17" fmla="*/ 77 h 37"/>
                <a:gd name="T18" fmla="*/ 124 w 128"/>
                <a:gd name="T19" fmla="*/ 53 h 37"/>
                <a:gd name="T20" fmla="*/ 36 w 128"/>
                <a:gd name="T21" fmla="*/ 45 h 37"/>
                <a:gd name="T22" fmla="*/ 32 w 128"/>
                <a:gd name="T23" fmla="*/ 19 h 37"/>
                <a:gd name="T24" fmla="*/ 36 w 128"/>
                <a:gd name="T25" fmla="*/ 11 h 37"/>
                <a:gd name="T26" fmla="*/ 12 w 128"/>
                <a:gd name="T27" fmla="*/ 2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" h="37">
                  <a:moveTo>
                    <a:pt x="11" y="0"/>
                  </a:moveTo>
                  <a:cubicBezTo>
                    <a:pt x="7" y="1"/>
                    <a:pt x="3" y="2"/>
                    <a:pt x="0" y="3"/>
                  </a:cubicBezTo>
                  <a:cubicBezTo>
                    <a:pt x="6" y="4"/>
                    <a:pt x="14" y="7"/>
                    <a:pt x="19" y="10"/>
                  </a:cubicBezTo>
                  <a:cubicBezTo>
                    <a:pt x="15" y="13"/>
                    <a:pt x="9" y="16"/>
                    <a:pt x="7" y="20"/>
                  </a:cubicBezTo>
                  <a:cubicBezTo>
                    <a:pt x="10" y="19"/>
                    <a:pt x="13" y="21"/>
                    <a:pt x="16" y="21"/>
                  </a:cubicBezTo>
                  <a:cubicBezTo>
                    <a:pt x="11" y="26"/>
                    <a:pt x="11" y="32"/>
                    <a:pt x="19" y="33"/>
                  </a:cubicBezTo>
                  <a:cubicBezTo>
                    <a:pt x="19" y="33"/>
                    <a:pt x="19" y="34"/>
                    <a:pt x="19" y="35"/>
                  </a:cubicBezTo>
                  <a:cubicBezTo>
                    <a:pt x="37" y="37"/>
                    <a:pt x="56" y="36"/>
                    <a:pt x="74" y="37"/>
                  </a:cubicBezTo>
                  <a:cubicBezTo>
                    <a:pt x="92" y="37"/>
                    <a:pt x="110" y="37"/>
                    <a:pt x="128" y="36"/>
                  </a:cubicBezTo>
                  <a:cubicBezTo>
                    <a:pt x="107" y="31"/>
                    <a:pt x="83" y="29"/>
                    <a:pt x="62" y="25"/>
                  </a:cubicBezTo>
                  <a:cubicBezTo>
                    <a:pt x="48" y="23"/>
                    <a:pt x="31" y="26"/>
                    <a:pt x="18" y="21"/>
                  </a:cubicBezTo>
                  <a:cubicBezTo>
                    <a:pt x="23" y="17"/>
                    <a:pt x="24" y="9"/>
                    <a:pt x="16" y="9"/>
                  </a:cubicBezTo>
                  <a:cubicBezTo>
                    <a:pt x="17" y="8"/>
                    <a:pt x="18" y="6"/>
                    <a:pt x="18" y="5"/>
                  </a:cubicBezTo>
                  <a:cubicBezTo>
                    <a:pt x="14" y="4"/>
                    <a:pt x="9" y="2"/>
                    <a:pt x="6" y="1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1" name="Freeform 118"/>
            <p:cNvSpPr>
              <a:spLocks/>
            </p:cNvSpPr>
            <p:nvPr/>
          </p:nvSpPr>
          <p:spPr bwMode="auto">
            <a:xfrm>
              <a:off x="1169" y="2426"/>
              <a:ext cx="140" cy="51"/>
            </a:xfrm>
            <a:custGeom>
              <a:avLst/>
              <a:gdLst>
                <a:gd name="T0" fmla="*/ 0 w 70"/>
                <a:gd name="T1" fmla="*/ 0 h 24"/>
                <a:gd name="T2" fmla="*/ 16 w 70"/>
                <a:gd name="T3" fmla="*/ 40 h 24"/>
                <a:gd name="T4" fmla="*/ 52 w 70"/>
                <a:gd name="T5" fmla="*/ 45 h 24"/>
                <a:gd name="T6" fmla="*/ 140 w 70"/>
                <a:gd name="T7" fmla="*/ 49 h 24"/>
                <a:gd name="T8" fmla="*/ 60 w 70"/>
                <a:gd name="T9" fmla="*/ 38 h 24"/>
                <a:gd name="T10" fmla="*/ 2 w 70"/>
                <a:gd name="T11" fmla="*/ 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24">
                  <a:moveTo>
                    <a:pt x="0" y="0"/>
                  </a:moveTo>
                  <a:cubicBezTo>
                    <a:pt x="4" y="4"/>
                    <a:pt x="5" y="16"/>
                    <a:pt x="8" y="19"/>
                  </a:cubicBezTo>
                  <a:cubicBezTo>
                    <a:pt x="12" y="23"/>
                    <a:pt x="21" y="21"/>
                    <a:pt x="26" y="21"/>
                  </a:cubicBezTo>
                  <a:cubicBezTo>
                    <a:pt x="41" y="21"/>
                    <a:pt x="56" y="24"/>
                    <a:pt x="70" y="23"/>
                  </a:cubicBezTo>
                  <a:cubicBezTo>
                    <a:pt x="57" y="17"/>
                    <a:pt x="43" y="21"/>
                    <a:pt x="30" y="18"/>
                  </a:cubicBezTo>
                  <a:cubicBezTo>
                    <a:pt x="20" y="15"/>
                    <a:pt x="10" y="7"/>
                    <a:pt x="1" y="1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2" name="Freeform 119"/>
            <p:cNvSpPr>
              <a:spLocks/>
            </p:cNvSpPr>
            <p:nvPr/>
          </p:nvSpPr>
          <p:spPr bwMode="auto">
            <a:xfrm>
              <a:off x="1231" y="2670"/>
              <a:ext cx="170" cy="56"/>
            </a:xfrm>
            <a:custGeom>
              <a:avLst/>
              <a:gdLst>
                <a:gd name="T0" fmla="*/ 6 w 85"/>
                <a:gd name="T1" fmla="*/ 2 h 26"/>
                <a:gd name="T2" fmla="*/ 12 w 85"/>
                <a:gd name="T3" fmla="*/ 17 h 26"/>
                <a:gd name="T4" fmla="*/ 24 w 85"/>
                <a:gd name="T5" fmla="*/ 41 h 26"/>
                <a:gd name="T6" fmla="*/ 68 w 85"/>
                <a:gd name="T7" fmla="*/ 45 h 26"/>
                <a:gd name="T8" fmla="*/ 170 w 85"/>
                <a:gd name="T9" fmla="*/ 47 h 26"/>
                <a:gd name="T10" fmla="*/ 14 w 85"/>
                <a:gd name="T11" fmla="*/ 4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26">
                  <a:moveTo>
                    <a:pt x="3" y="1"/>
                  </a:moveTo>
                  <a:cubicBezTo>
                    <a:pt x="0" y="0"/>
                    <a:pt x="4" y="5"/>
                    <a:pt x="6" y="8"/>
                  </a:cubicBezTo>
                  <a:cubicBezTo>
                    <a:pt x="7" y="10"/>
                    <a:pt x="10" y="18"/>
                    <a:pt x="12" y="19"/>
                  </a:cubicBezTo>
                  <a:cubicBezTo>
                    <a:pt x="17" y="23"/>
                    <a:pt x="27" y="21"/>
                    <a:pt x="34" y="21"/>
                  </a:cubicBezTo>
                  <a:cubicBezTo>
                    <a:pt x="51" y="21"/>
                    <a:pt x="68" y="21"/>
                    <a:pt x="85" y="22"/>
                  </a:cubicBezTo>
                  <a:cubicBezTo>
                    <a:pt x="67" y="13"/>
                    <a:pt x="14" y="26"/>
                    <a:pt x="7" y="2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3" name="Freeform 120"/>
            <p:cNvSpPr>
              <a:spLocks/>
            </p:cNvSpPr>
            <p:nvPr/>
          </p:nvSpPr>
          <p:spPr bwMode="auto">
            <a:xfrm>
              <a:off x="1415" y="2592"/>
              <a:ext cx="245" cy="115"/>
            </a:xfrm>
            <a:custGeom>
              <a:avLst/>
              <a:gdLst>
                <a:gd name="T0" fmla="*/ 26 w 123"/>
                <a:gd name="T1" fmla="*/ 0 h 54"/>
                <a:gd name="T2" fmla="*/ 30 w 123"/>
                <a:gd name="T3" fmla="*/ 26 h 54"/>
                <a:gd name="T4" fmla="*/ 40 w 123"/>
                <a:gd name="T5" fmla="*/ 47 h 54"/>
                <a:gd name="T6" fmla="*/ 52 w 123"/>
                <a:gd name="T7" fmla="*/ 72 h 54"/>
                <a:gd name="T8" fmla="*/ 68 w 123"/>
                <a:gd name="T9" fmla="*/ 100 h 54"/>
                <a:gd name="T10" fmla="*/ 70 w 123"/>
                <a:gd name="T11" fmla="*/ 111 h 54"/>
                <a:gd name="T12" fmla="*/ 153 w 123"/>
                <a:gd name="T13" fmla="*/ 106 h 54"/>
                <a:gd name="T14" fmla="*/ 245 w 123"/>
                <a:gd name="T15" fmla="*/ 47 h 54"/>
                <a:gd name="T16" fmla="*/ 149 w 123"/>
                <a:gd name="T17" fmla="*/ 62 h 54"/>
                <a:gd name="T18" fmla="*/ 72 w 123"/>
                <a:gd name="T19" fmla="*/ 68 h 54"/>
                <a:gd name="T20" fmla="*/ 46 w 123"/>
                <a:gd name="T21" fmla="*/ 38 h 54"/>
                <a:gd name="T22" fmla="*/ 22 w 123"/>
                <a:gd name="T23" fmla="*/ 4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" h="54">
                  <a:moveTo>
                    <a:pt x="13" y="0"/>
                  </a:moveTo>
                  <a:cubicBezTo>
                    <a:pt x="4" y="11"/>
                    <a:pt x="0" y="7"/>
                    <a:pt x="15" y="12"/>
                  </a:cubicBezTo>
                  <a:cubicBezTo>
                    <a:pt x="11" y="17"/>
                    <a:pt x="11" y="23"/>
                    <a:pt x="20" y="22"/>
                  </a:cubicBezTo>
                  <a:cubicBezTo>
                    <a:pt x="16" y="34"/>
                    <a:pt x="23" y="29"/>
                    <a:pt x="26" y="34"/>
                  </a:cubicBezTo>
                  <a:cubicBezTo>
                    <a:pt x="30" y="40"/>
                    <a:pt x="25" y="47"/>
                    <a:pt x="34" y="47"/>
                  </a:cubicBezTo>
                  <a:cubicBezTo>
                    <a:pt x="34" y="49"/>
                    <a:pt x="34" y="50"/>
                    <a:pt x="35" y="52"/>
                  </a:cubicBezTo>
                  <a:cubicBezTo>
                    <a:pt x="48" y="52"/>
                    <a:pt x="64" y="54"/>
                    <a:pt x="77" y="50"/>
                  </a:cubicBezTo>
                  <a:cubicBezTo>
                    <a:pt x="94" y="45"/>
                    <a:pt x="110" y="33"/>
                    <a:pt x="123" y="22"/>
                  </a:cubicBezTo>
                  <a:cubicBezTo>
                    <a:pt x="109" y="30"/>
                    <a:pt x="91" y="26"/>
                    <a:pt x="75" y="29"/>
                  </a:cubicBezTo>
                  <a:cubicBezTo>
                    <a:pt x="63" y="31"/>
                    <a:pt x="48" y="39"/>
                    <a:pt x="36" y="32"/>
                  </a:cubicBezTo>
                  <a:cubicBezTo>
                    <a:pt x="37" y="24"/>
                    <a:pt x="28" y="21"/>
                    <a:pt x="23" y="18"/>
                  </a:cubicBezTo>
                  <a:cubicBezTo>
                    <a:pt x="21" y="13"/>
                    <a:pt x="16" y="4"/>
                    <a:pt x="11" y="2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4" name="Freeform 121"/>
            <p:cNvSpPr>
              <a:spLocks/>
            </p:cNvSpPr>
            <p:nvPr/>
          </p:nvSpPr>
          <p:spPr bwMode="auto">
            <a:xfrm>
              <a:off x="1734" y="2528"/>
              <a:ext cx="52" cy="64"/>
            </a:xfrm>
            <a:custGeom>
              <a:avLst/>
              <a:gdLst>
                <a:gd name="T0" fmla="*/ 52 w 26"/>
                <a:gd name="T1" fmla="*/ 58 h 30"/>
                <a:gd name="T2" fmla="*/ 26 w 26"/>
                <a:gd name="T3" fmla="*/ 64 h 30"/>
                <a:gd name="T4" fmla="*/ 34 w 26"/>
                <a:gd name="T5" fmla="*/ 41 h 30"/>
                <a:gd name="T6" fmla="*/ 18 w 26"/>
                <a:gd name="T7" fmla="*/ 36 h 30"/>
                <a:gd name="T8" fmla="*/ 24 w 26"/>
                <a:gd name="T9" fmla="*/ 21 h 30"/>
                <a:gd name="T10" fmla="*/ 0 w 26"/>
                <a:gd name="T11" fmla="*/ 0 h 30"/>
                <a:gd name="T12" fmla="*/ 22 w 26"/>
                <a:gd name="T13" fmla="*/ 4 h 30"/>
                <a:gd name="T14" fmla="*/ 36 w 26"/>
                <a:gd name="T15" fmla="*/ 32 h 30"/>
                <a:gd name="T16" fmla="*/ 36 w 26"/>
                <a:gd name="T17" fmla="*/ 53 h 30"/>
                <a:gd name="T18" fmla="*/ 42 w 26"/>
                <a:gd name="T19" fmla="*/ 58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30">
                  <a:moveTo>
                    <a:pt x="26" y="27"/>
                  </a:moveTo>
                  <a:cubicBezTo>
                    <a:pt x="21" y="27"/>
                    <a:pt x="17" y="27"/>
                    <a:pt x="13" y="30"/>
                  </a:cubicBezTo>
                  <a:cubicBezTo>
                    <a:pt x="13" y="26"/>
                    <a:pt x="15" y="22"/>
                    <a:pt x="17" y="19"/>
                  </a:cubicBezTo>
                  <a:cubicBezTo>
                    <a:pt x="15" y="18"/>
                    <a:pt x="12" y="17"/>
                    <a:pt x="9" y="17"/>
                  </a:cubicBezTo>
                  <a:cubicBezTo>
                    <a:pt x="10" y="16"/>
                    <a:pt x="11" y="11"/>
                    <a:pt x="12" y="10"/>
                  </a:cubicBezTo>
                  <a:cubicBezTo>
                    <a:pt x="7" y="9"/>
                    <a:pt x="3" y="5"/>
                    <a:pt x="0" y="0"/>
                  </a:cubicBezTo>
                  <a:cubicBezTo>
                    <a:pt x="4" y="0"/>
                    <a:pt x="8" y="1"/>
                    <a:pt x="11" y="2"/>
                  </a:cubicBezTo>
                  <a:cubicBezTo>
                    <a:pt x="11" y="7"/>
                    <a:pt x="12" y="13"/>
                    <a:pt x="18" y="15"/>
                  </a:cubicBezTo>
                  <a:cubicBezTo>
                    <a:pt x="17" y="18"/>
                    <a:pt x="19" y="22"/>
                    <a:pt x="18" y="25"/>
                  </a:cubicBezTo>
                  <a:cubicBezTo>
                    <a:pt x="21" y="25"/>
                    <a:pt x="20" y="27"/>
                    <a:pt x="21" y="27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5" name="Freeform 122"/>
            <p:cNvSpPr>
              <a:spLocks/>
            </p:cNvSpPr>
            <p:nvPr/>
          </p:nvSpPr>
          <p:spPr bwMode="auto">
            <a:xfrm>
              <a:off x="1305" y="2977"/>
              <a:ext cx="191" cy="95"/>
            </a:xfrm>
            <a:custGeom>
              <a:avLst/>
              <a:gdLst>
                <a:gd name="T0" fmla="*/ 0 w 96"/>
                <a:gd name="T1" fmla="*/ 0 h 45"/>
                <a:gd name="T2" fmla="*/ 20 w 96"/>
                <a:gd name="T3" fmla="*/ 65 h 45"/>
                <a:gd name="T4" fmla="*/ 64 w 96"/>
                <a:gd name="T5" fmla="*/ 78 h 45"/>
                <a:gd name="T6" fmla="*/ 191 w 96"/>
                <a:gd name="T7" fmla="*/ 59 h 45"/>
                <a:gd name="T8" fmla="*/ 66 w 96"/>
                <a:gd name="T9" fmla="*/ 55 h 45"/>
                <a:gd name="T10" fmla="*/ 34 w 96"/>
                <a:gd name="T11" fmla="*/ 40 h 45"/>
                <a:gd name="T12" fmla="*/ 16 w 96"/>
                <a:gd name="T13" fmla="*/ 4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45">
                  <a:moveTo>
                    <a:pt x="0" y="0"/>
                  </a:moveTo>
                  <a:cubicBezTo>
                    <a:pt x="3" y="10"/>
                    <a:pt x="6" y="21"/>
                    <a:pt x="10" y="31"/>
                  </a:cubicBezTo>
                  <a:cubicBezTo>
                    <a:pt x="15" y="45"/>
                    <a:pt x="19" y="41"/>
                    <a:pt x="32" y="37"/>
                  </a:cubicBezTo>
                  <a:cubicBezTo>
                    <a:pt x="53" y="31"/>
                    <a:pt x="75" y="38"/>
                    <a:pt x="96" y="28"/>
                  </a:cubicBezTo>
                  <a:cubicBezTo>
                    <a:pt x="76" y="24"/>
                    <a:pt x="53" y="23"/>
                    <a:pt x="33" y="26"/>
                  </a:cubicBezTo>
                  <a:cubicBezTo>
                    <a:pt x="21" y="27"/>
                    <a:pt x="22" y="29"/>
                    <a:pt x="17" y="19"/>
                  </a:cubicBezTo>
                  <a:cubicBezTo>
                    <a:pt x="14" y="13"/>
                    <a:pt x="12" y="7"/>
                    <a:pt x="8" y="2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6" name="Freeform 123"/>
            <p:cNvSpPr>
              <a:spLocks/>
            </p:cNvSpPr>
            <p:nvPr/>
          </p:nvSpPr>
          <p:spPr bwMode="auto">
            <a:xfrm>
              <a:off x="1716" y="2849"/>
              <a:ext cx="261" cy="147"/>
            </a:xfrm>
            <a:custGeom>
              <a:avLst/>
              <a:gdLst>
                <a:gd name="T0" fmla="*/ 8 w 131"/>
                <a:gd name="T1" fmla="*/ 0 h 69"/>
                <a:gd name="T2" fmla="*/ 0 w 131"/>
                <a:gd name="T3" fmla="*/ 4 h 69"/>
                <a:gd name="T4" fmla="*/ 18 w 131"/>
                <a:gd name="T5" fmla="*/ 19 h 69"/>
                <a:gd name="T6" fmla="*/ 10 w 131"/>
                <a:gd name="T7" fmla="*/ 32 h 69"/>
                <a:gd name="T8" fmla="*/ 22 w 131"/>
                <a:gd name="T9" fmla="*/ 47 h 69"/>
                <a:gd name="T10" fmla="*/ 18 w 131"/>
                <a:gd name="T11" fmla="*/ 58 h 69"/>
                <a:gd name="T12" fmla="*/ 30 w 131"/>
                <a:gd name="T13" fmla="*/ 66 h 69"/>
                <a:gd name="T14" fmla="*/ 34 w 131"/>
                <a:gd name="T15" fmla="*/ 96 h 69"/>
                <a:gd name="T16" fmla="*/ 44 w 131"/>
                <a:gd name="T17" fmla="*/ 115 h 69"/>
                <a:gd name="T18" fmla="*/ 261 w 131"/>
                <a:gd name="T19" fmla="*/ 75 h 69"/>
                <a:gd name="T20" fmla="*/ 80 w 131"/>
                <a:gd name="T21" fmla="*/ 89 h 69"/>
                <a:gd name="T22" fmla="*/ 0 w 131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69">
                  <a:moveTo>
                    <a:pt x="4" y="0"/>
                  </a:moveTo>
                  <a:cubicBezTo>
                    <a:pt x="3" y="0"/>
                    <a:pt x="2" y="2"/>
                    <a:pt x="0" y="2"/>
                  </a:cubicBezTo>
                  <a:cubicBezTo>
                    <a:pt x="4" y="4"/>
                    <a:pt x="7" y="6"/>
                    <a:pt x="9" y="9"/>
                  </a:cubicBezTo>
                  <a:cubicBezTo>
                    <a:pt x="7" y="10"/>
                    <a:pt x="6" y="13"/>
                    <a:pt x="5" y="15"/>
                  </a:cubicBezTo>
                  <a:cubicBezTo>
                    <a:pt x="11" y="16"/>
                    <a:pt x="9" y="19"/>
                    <a:pt x="11" y="22"/>
                  </a:cubicBezTo>
                  <a:cubicBezTo>
                    <a:pt x="12" y="23"/>
                    <a:pt x="8" y="25"/>
                    <a:pt x="9" y="27"/>
                  </a:cubicBezTo>
                  <a:cubicBezTo>
                    <a:pt x="10" y="28"/>
                    <a:pt x="14" y="30"/>
                    <a:pt x="15" y="31"/>
                  </a:cubicBezTo>
                  <a:cubicBezTo>
                    <a:pt x="16" y="35"/>
                    <a:pt x="16" y="40"/>
                    <a:pt x="17" y="45"/>
                  </a:cubicBezTo>
                  <a:cubicBezTo>
                    <a:pt x="18" y="48"/>
                    <a:pt x="23" y="48"/>
                    <a:pt x="22" y="54"/>
                  </a:cubicBezTo>
                  <a:cubicBezTo>
                    <a:pt x="46" y="69"/>
                    <a:pt x="114" y="58"/>
                    <a:pt x="131" y="35"/>
                  </a:cubicBezTo>
                  <a:cubicBezTo>
                    <a:pt x="105" y="38"/>
                    <a:pt x="66" y="49"/>
                    <a:pt x="40" y="42"/>
                  </a:cubicBezTo>
                  <a:cubicBezTo>
                    <a:pt x="21" y="36"/>
                    <a:pt x="21" y="7"/>
                    <a:pt x="0" y="0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7" name="Freeform 124"/>
            <p:cNvSpPr>
              <a:spLocks/>
            </p:cNvSpPr>
            <p:nvPr/>
          </p:nvSpPr>
          <p:spPr bwMode="auto">
            <a:xfrm>
              <a:off x="2440" y="2766"/>
              <a:ext cx="237" cy="134"/>
            </a:xfrm>
            <a:custGeom>
              <a:avLst/>
              <a:gdLst>
                <a:gd name="T0" fmla="*/ 46 w 119"/>
                <a:gd name="T1" fmla="*/ 13 h 63"/>
                <a:gd name="T2" fmla="*/ 0 w 119"/>
                <a:gd name="T3" fmla="*/ 13 h 63"/>
                <a:gd name="T4" fmla="*/ 48 w 119"/>
                <a:gd name="T5" fmla="*/ 36 h 63"/>
                <a:gd name="T6" fmla="*/ 22 w 119"/>
                <a:gd name="T7" fmla="*/ 38 h 63"/>
                <a:gd name="T8" fmla="*/ 30 w 119"/>
                <a:gd name="T9" fmla="*/ 70 h 63"/>
                <a:gd name="T10" fmla="*/ 48 w 119"/>
                <a:gd name="T11" fmla="*/ 81 h 63"/>
                <a:gd name="T12" fmla="*/ 66 w 119"/>
                <a:gd name="T13" fmla="*/ 100 h 63"/>
                <a:gd name="T14" fmla="*/ 64 w 119"/>
                <a:gd name="T15" fmla="*/ 104 h 63"/>
                <a:gd name="T16" fmla="*/ 139 w 119"/>
                <a:gd name="T17" fmla="*/ 117 h 63"/>
                <a:gd name="T18" fmla="*/ 237 w 119"/>
                <a:gd name="T19" fmla="*/ 123 h 63"/>
                <a:gd name="T20" fmla="*/ 110 w 119"/>
                <a:gd name="T21" fmla="*/ 81 h 63"/>
                <a:gd name="T22" fmla="*/ 48 w 119"/>
                <a:gd name="T23" fmla="*/ 15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63">
                  <a:moveTo>
                    <a:pt x="23" y="6"/>
                  </a:moveTo>
                  <a:cubicBezTo>
                    <a:pt x="12" y="0"/>
                    <a:pt x="9" y="3"/>
                    <a:pt x="0" y="6"/>
                  </a:cubicBezTo>
                  <a:cubicBezTo>
                    <a:pt x="6" y="9"/>
                    <a:pt x="19" y="12"/>
                    <a:pt x="24" y="17"/>
                  </a:cubicBezTo>
                  <a:cubicBezTo>
                    <a:pt x="19" y="17"/>
                    <a:pt x="14" y="17"/>
                    <a:pt x="11" y="18"/>
                  </a:cubicBezTo>
                  <a:cubicBezTo>
                    <a:pt x="18" y="24"/>
                    <a:pt x="31" y="26"/>
                    <a:pt x="15" y="33"/>
                  </a:cubicBezTo>
                  <a:cubicBezTo>
                    <a:pt x="18" y="35"/>
                    <a:pt x="21" y="37"/>
                    <a:pt x="24" y="38"/>
                  </a:cubicBezTo>
                  <a:cubicBezTo>
                    <a:pt x="20" y="43"/>
                    <a:pt x="28" y="46"/>
                    <a:pt x="33" y="47"/>
                  </a:cubicBezTo>
                  <a:cubicBezTo>
                    <a:pt x="33" y="48"/>
                    <a:pt x="31" y="48"/>
                    <a:pt x="32" y="49"/>
                  </a:cubicBezTo>
                  <a:cubicBezTo>
                    <a:pt x="45" y="48"/>
                    <a:pt x="58" y="53"/>
                    <a:pt x="70" y="55"/>
                  </a:cubicBezTo>
                  <a:cubicBezTo>
                    <a:pt x="81" y="57"/>
                    <a:pt x="111" y="63"/>
                    <a:pt x="119" y="58"/>
                  </a:cubicBezTo>
                  <a:cubicBezTo>
                    <a:pt x="102" y="46"/>
                    <a:pt x="74" y="43"/>
                    <a:pt x="55" y="38"/>
                  </a:cubicBezTo>
                  <a:cubicBezTo>
                    <a:pt x="34" y="33"/>
                    <a:pt x="38" y="19"/>
                    <a:pt x="24" y="7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8" name="Freeform 125"/>
            <p:cNvSpPr>
              <a:spLocks/>
            </p:cNvSpPr>
            <p:nvPr/>
          </p:nvSpPr>
          <p:spPr bwMode="auto">
            <a:xfrm>
              <a:off x="2204" y="2649"/>
              <a:ext cx="80" cy="102"/>
            </a:xfrm>
            <a:custGeom>
              <a:avLst/>
              <a:gdLst>
                <a:gd name="T0" fmla="*/ 12 w 40"/>
                <a:gd name="T1" fmla="*/ 4 h 48"/>
                <a:gd name="T2" fmla="*/ 0 w 40"/>
                <a:gd name="T3" fmla="*/ 4 h 48"/>
                <a:gd name="T4" fmla="*/ 34 w 40"/>
                <a:gd name="T5" fmla="*/ 32 h 48"/>
                <a:gd name="T6" fmla="*/ 8 w 40"/>
                <a:gd name="T7" fmla="*/ 47 h 48"/>
                <a:gd name="T8" fmla="*/ 30 w 40"/>
                <a:gd name="T9" fmla="*/ 62 h 48"/>
                <a:gd name="T10" fmla="*/ 26 w 40"/>
                <a:gd name="T11" fmla="*/ 70 h 48"/>
                <a:gd name="T12" fmla="*/ 64 w 40"/>
                <a:gd name="T13" fmla="*/ 100 h 48"/>
                <a:gd name="T14" fmla="*/ 58 w 40"/>
                <a:gd name="T15" fmla="*/ 100 h 48"/>
                <a:gd name="T16" fmla="*/ 52 w 40"/>
                <a:gd name="T17" fmla="*/ 70 h 48"/>
                <a:gd name="T18" fmla="*/ 46 w 40"/>
                <a:gd name="T19" fmla="*/ 47 h 48"/>
                <a:gd name="T20" fmla="*/ 18 w 40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48">
                  <a:moveTo>
                    <a:pt x="6" y="2"/>
                  </a:moveTo>
                  <a:cubicBezTo>
                    <a:pt x="4" y="2"/>
                    <a:pt x="1" y="2"/>
                    <a:pt x="0" y="2"/>
                  </a:cubicBezTo>
                  <a:cubicBezTo>
                    <a:pt x="3" y="8"/>
                    <a:pt x="11" y="11"/>
                    <a:pt x="17" y="15"/>
                  </a:cubicBezTo>
                  <a:cubicBezTo>
                    <a:pt x="13" y="18"/>
                    <a:pt x="8" y="18"/>
                    <a:pt x="4" y="22"/>
                  </a:cubicBezTo>
                  <a:cubicBezTo>
                    <a:pt x="7" y="26"/>
                    <a:pt x="11" y="28"/>
                    <a:pt x="15" y="29"/>
                  </a:cubicBezTo>
                  <a:cubicBezTo>
                    <a:pt x="14" y="30"/>
                    <a:pt x="13" y="32"/>
                    <a:pt x="13" y="33"/>
                  </a:cubicBezTo>
                  <a:cubicBezTo>
                    <a:pt x="17" y="39"/>
                    <a:pt x="26" y="41"/>
                    <a:pt x="32" y="47"/>
                  </a:cubicBezTo>
                  <a:cubicBezTo>
                    <a:pt x="31" y="48"/>
                    <a:pt x="30" y="47"/>
                    <a:pt x="29" y="47"/>
                  </a:cubicBezTo>
                  <a:cubicBezTo>
                    <a:pt x="40" y="45"/>
                    <a:pt x="29" y="37"/>
                    <a:pt x="26" y="33"/>
                  </a:cubicBezTo>
                  <a:cubicBezTo>
                    <a:pt x="35" y="30"/>
                    <a:pt x="27" y="25"/>
                    <a:pt x="23" y="22"/>
                  </a:cubicBezTo>
                  <a:cubicBezTo>
                    <a:pt x="28" y="19"/>
                    <a:pt x="15" y="2"/>
                    <a:pt x="9" y="0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39" name="Freeform 126"/>
            <p:cNvSpPr>
              <a:spLocks/>
            </p:cNvSpPr>
            <p:nvPr/>
          </p:nvSpPr>
          <p:spPr bwMode="auto">
            <a:xfrm>
              <a:off x="2982" y="2747"/>
              <a:ext cx="224" cy="134"/>
            </a:xfrm>
            <a:custGeom>
              <a:avLst/>
              <a:gdLst>
                <a:gd name="T0" fmla="*/ 12 w 112"/>
                <a:gd name="T1" fmla="*/ 9 h 63"/>
                <a:gd name="T2" fmla="*/ 0 w 112"/>
                <a:gd name="T3" fmla="*/ 9 h 63"/>
                <a:gd name="T4" fmla="*/ 34 w 112"/>
                <a:gd name="T5" fmla="*/ 26 h 63"/>
                <a:gd name="T6" fmla="*/ 20 w 112"/>
                <a:gd name="T7" fmla="*/ 53 h 63"/>
                <a:gd name="T8" fmla="*/ 40 w 112"/>
                <a:gd name="T9" fmla="*/ 60 h 63"/>
                <a:gd name="T10" fmla="*/ 44 w 112"/>
                <a:gd name="T11" fmla="*/ 70 h 63"/>
                <a:gd name="T12" fmla="*/ 50 w 112"/>
                <a:gd name="T13" fmla="*/ 85 h 63"/>
                <a:gd name="T14" fmla="*/ 64 w 112"/>
                <a:gd name="T15" fmla="*/ 96 h 63"/>
                <a:gd name="T16" fmla="*/ 58 w 112"/>
                <a:gd name="T17" fmla="*/ 104 h 63"/>
                <a:gd name="T18" fmla="*/ 224 w 112"/>
                <a:gd name="T19" fmla="*/ 134 h 63"/>
                <a:gd name="T20" fmla="*/ 60 w 112"/>
                <a:gd name="T21" fmla="*/ 87 h 63"/>
                <a:gd name="T22" fmla="*/ 68 w 112"/>
                <a:gd name="T23" fmla="*/ 81 h 63"/>
                <a:gd name="T24" fmla="*/ 46 w 112"/>
                <a:gd name="T25" fmla="*/ 64 h 63"/>
                <a:gd name="T26" fmla="*/ 50 w 112"/>
                <a:gd name="T27" fmla="*/ 60 h 63"/>
                <a:gd name="T28" fmla="*/ 42 w 112"/>
                <a:gd name="T29" fmla="*/ 40 h 63"/>
                <a:gd name="T30" fmla="*/ 48 w 112"/>
                <a:gd name="T31" fmla="*/ 28 h 63"/>
                <a:gd name="T32" fmla="*/ 6 w 112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63">
                  <a:moveTo>
                    <a:pt x="6" y="4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5" y="7"/>
                    <a:pt x="11" y="10"/>
                    <a:pt x="17" y="12"/>
                  </a:cubicBezTo>
                  <a:cubicBezTo>
                    <a:pt x="18" y="18"/>
                    <a:pt x="12" y="21"/>
                    <a:pt x="10" y="25"/>
                  </a:cubicBezTo>
                  <a:cubicBezTo>
                    <a:pt x="12" y="26"/>
                    <a:pt x="18" y="27"/>
                    <a:pt x="20" y="28"/>
                  </a:cubicBezTo>
                  <a:cubicBezTo>
                    <a:pt x="21" y="30"/>
                    <a:pt x="23" y="34"/>
                    <a:pt x="22" y="33"/>
                  </a:cubicBezTo>
                  <a:cubicBezTo>
                    <a:pt x="21" y="32"/>
                    <a:pt x="25" y="40"/>
                    <a:pt x="25" y="40"/>
                  </a:cubicBezTo>
                  <a:cubicBezTo>
                    <a:pt x="26" y="42"/>
                    <a:pt x="30" y="42"/>
                    <a:pt x="32" y="45"/>
                  </a:cubicBezTo>
                  <a:cubicBezTo>
                    <a:pt x="31" y="46"/>
                    <a:pt x="30" y="48"/>
                    <a:pt x="29" y="49"/>
                  </a:cubicBezTo>
                  <a:cubicBezTo>
                    <a:pt x="53" y="62"/>
                    <a:pt x="88" y="53"/>
                    <a:pt x="112" y="63"/>
                  </a:cubicBezTo>
                  <a:cubicBezTo>
                    <a:pt x="86" y="49"/>
                    <a:pt x="57" y="49"/>
                    <a:pt x="30" y="41"/>
                  </a:cubicBezTo>
                  <a:cubicBezTo>
                    <a:pt x="31" y="40"/>
                    <a:pt x="33" y="38"/>
                    <a:pt x="34" y="38"/>
                  </a:cubicBezTo>
                  <a:cubicBezTo>
                    <a:pt x="32" y="34"/>
                    <a:pt x="27" y="31"/>
                    <a:pt x="23" y="30"/>
                  </a:cubicBezTo>
                  <a:cubicBezTo>
                    <a:pt x="23" y="29"/>
                    <a:pt x="25" y="29"/>
                    <a:pt x="25" y="28"/>
                  </a:cubicBezTo>
                  <a:cubicBezTo>
                    <a:pt x="24" y="26"/>
                    <a:pt x="23" y="21"/>
                    <a:pt x="21" y="19"/>
                  </a:cubicBezTo>
                  <a:cubicBezTo>
                    <a:pt x="23" y="17"/>
                    <a:pt x="23" y="15"/>
                    <a:pt x="24" y="13"/>
                  </a:cubicBezTo>
                  <a:cubicBezTo>
                    <a:pt x="18" y="8"/>
                    <a:pt x="9" y="4"/>
                    <a:pt x="3" y="0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0" name="Freeform 127"/>
            <p:cNvSpPr>
              <a:spLocks/>
            </p:cNvSpPr>
            <p:nvPr/>
          </p:nvSpPr>
          <p:spPr bwMode="auto">
            <a:xfrm>
              <a:off x="2695" y="2158"/>
              <a:ext cx="175" cy="363"/>
            </a:xfrm>
            <a:custGeom>
              <a:avLst/>
              <a:gdLst>
                <a:gd name="T0" fmla="*/ 40 w 88"/>
                <a:gd name="T1" fmla="*/ 0 h 171"/>
                <a:gd name="T2" fmla="*/ 32 w 88"/>
                <a:gd name="T3" fmla="*/ 66 h 171"/>
                <a:gd name="T4" fmla="*/ 72 w 88"/>
                <a:gd name="T5" fmla="*/ 161 h 171"/>
                <a:gd name="T6" fmla="*/ 175 w 88"/>
                <a:gd name="T7" fmla="*/ 363 h 171"/>
                <a:gd name="T8" fmla="*/ 137 w 88"/>
                <a:gd name="T9" fmla="*/ 259 h 171"/>
                <a:gd name="T10" fmla="*/ 89 w 88"/>
                <a:gd name="T11" fmla="*/ 153 h 171"/>
                <a:gd name="T12" fmla="*/ 40 w 88"/>
                <a:gd name="T13" fmla="*/ 13 h 171"/>
                <a:gd name="T14" fmla="*/ 48 w 88"/>
                <a:gd name="T15" fmla="*/ 11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171">
                  <a:moveTo>
                    <a:pt x="20" y="0"/>
                  </a:moveTo>
                  <a:cubicBezTo>
                    <a:pt x="0" y="5"/>
                    <a:pt x="8" y="16"/>
                    <a:pt x="16" y="31"/>
                  </a:cubicBezTo>
                  <a:cubicBezTo>
                    <a:pt x="23" y="45"/>
                    <a:pt x="28" y="61"/>
                    <a:pt x="36" y="76"/>
                  </a:cubicBezTo>
                  <a:cubicBezTo>
                    <a:pt x="52" y="108"/>
                    <a:pt x="72" y="138"/>
                    <a:pt x="88" y="171"/>
                  </a:cubicBezTo>
                  <a:cubicBezTo>
                    <a:pt x="80" y="156"/>
                    <a:pt x="75" y="138"/>
                    <a:pt x="69" y="122"/>
                  </a:cubicBezTo>
                  <a:cubicBezTo>
                    <a:pt x="62" y="105"/>
                    <a:pt x="52" y="89"/>
                    <a:pt x="45" y="72"/>
                  </a:cubicBezTo>
                  <a:cubicBezTo>
                    <a:pt x="37" y="52"/>
                    <a:pt x="22" y="27"/>
                    <a:pt x="20" y="6"/>
                  </a:cubicBezTo>
                  <a:cubicBezTo>
                    <a:pt x="22" y="6"/>
                    <a:pt x="22" y="5"/>
                    <a:pt x="24" y="5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1" name="Freeform 128"/>
            <p:cNvSpPr>
              <a:spLocks/>
            </p:cNvSpPr>
            <p:nvPr/>
          </p:nvSpPr>
          <p:spPr bwMode="auto">
            <a:xfrm>
              <a:off x="2302" y="2424"/>
              <a:ext cx="307" cy="115"/>
            </a:xfrm>
            <a:custGeom>
              <a:avLst/>
              <a:gdLst>
                <a:gd name="T0" fmla="*/ 307 w 154"/>
                <a:gd name="T1" fmla="*/ 102 h 54"/>
                <a:gd name="T2" fmla="*/ 191 w 154"/>
                <a:gd name="T3" fmla="*/ 111 h 54"/>
                <a:gd name="T4" fmla="*/ 128 w 154"/>
                <a:gd name="T5" fmla="*/ 115 h 54"/>
                <a:gd name="T6" fmla="*/ 70 w 154"/>
                <a:gd name="T7" fmla="*/ 104 h 54"/>
                <a:gd name="T8" fmla="*/ 78 w 154"/>
                <a:gd name="T9" fmla="*/ 92 h 54"/>
                <a:gd name="T10" fmla="*/ 64 w 154"/>
                <a:gd name="T11" fmla="*/ 85 h 54"/>
                <a:gd name="T12" fmla="*/ 70 w 154"/>
                <a:gd name="T13" fmla="*/ 77 h 54"/>
                <a:gd name="T14" fmla="*/ 36 w 154"/>
                <a:gd name="T15" fmla="*/ 62 h 54"/>
                <a:gd name="T16" fmla="*/ 42 w 154"/>
                <a:gd name="T17" fmla="*/ 49 h 54"/>
                <a:gd name="T18" fmla="*/ 14 w 154"/>
                <a:gd name="T19" fmla="*/ 32 h 54"/>
                <a:gd name="T20" fmla="*/ 0 w 154"/>
                <a:gd name="T21" fmla="*/ 0 h 54"/>
                <a:gd name="T22" fmla="*/ 116 w 154"/>
                <a:gd name="T23" fmla="*/ 96 h 54"/>
                <a:gd name="T24" fmla="*/ 305 w 154"/>
                <a:gd name="T25" fmla="*/ 102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4" h="54">
                  <a:moveTo>
                    <a:pt x="154" y="48"/>
                  </a:moveTo>
                  <a:cubicBezTo>
                    <a:pt x="134" y="48"/>
                    <a:pt x="115" y="50"/>
                    <a:pt x="96" y="52"/>
                  </a:cubicBezTo>
                  <a:cubicBezTo>
                    <a:pt x="85" y="52"/>
                    <a:pt x="75" y="54"/>
                    <a:pt x="64" y="54"/>
                  </a:cubicBezTo>
                  <a:cubicBezTo>
                    <a:pt x="54" y="54"/>
                    <a:pt x="46" y="52"/>
                    <a:pt x="35" y="49"/>
                  </a:cubicBezTo>
                  <a:cubicBezTo>
                    <a:pt x="36" y="48"/>
                    <a:pt x="37" y="45"/>
                    <a:pt x="39" y="43"/>
                  </a:cubicBezTo>
                  <a:cubicBezTo>
                    <a:pt x="37" y="42"/>
                    <a:pt x="35" y="40"/>
                    <a:pt x="32" y="40"/>
                  </a:cubicBezTo>
                  <a:cubicBezTo>
                    <a:pt x="33" y="39"/>
                    <a:pt x="34" y="36"/>
                    <a:pt x="35" y="36"/>
                  </a:cubicBezTo>
                  <a:cubicBezTo>
                    <a:pt x="30" y="32"/>
                    <a:pt x="24" y="30"/>
                    <a:pt x="18" y="29"/>
                  </a:cubicBezTo>
                  <a:cubicBezTo>
                    <a:pt x="19" y="28"/>
                    <a:pt x="20" y="24"/>
                    <a:pt x="21" y="23"/>
                  </a:cubicBezTo>
                  <a:cubicBezTo>
                    <a:pt x="17" y="19"/>
                    <a:pt x="12" y="17"/>
                    <a:pt x="7" y="15"/>
                  </a:cubicBezTo>
                  <a:cubicBezTo>
                    <a:pt x="9" y="9"/>
                    <a:pt x="4" y="5"/>
                    <a:pt x="0" y="0"/>
                  </a:cubicBezTo>
                  <a:cubicBezTo>
                    <a:pt x="24" y="12"/>
                    <a:pt x="33" y="39"/>
                    <a:pt x="58" y="45"/>
                  </a:cubicBezTo>
                  <a:cubicBezTo>
                    <a:pt x="88" y="52"/>
                    <a:pt x="122" y="42"/>
                    <a:pt x="153" y="48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2" name="Freeform 129"/>
            <p:cNvSpPr>
              <a:spLocks/>
            </p:cNvSpPr>
            <p:nvPr/>
          </p:nvSpPr>
          <p:spPr bwMode="auto">
            <a:xfrm>
              <a:off x="1835" y="2430"/>
              <a:ext cx="280" cy="134"/>
            </a:xfrm>
            <a:custGeom>
              <a:avLst/>
              <a:gdLst>
                <a:gd name="T0" fmla="*/ 0 w 140"/>
                <a:gd name="T1" fmla="*/ 0 h 63"/>
                <a:gd name="T2" fmla="*/ 28 w 140"/>
                <a:gd name="T3" fmla="*/ 79 h 63"/>
                <a:gd name="T4" fmla="*/ 90 w 140"/>
                <a:gd name="T5" fmla="*/ 106 h 63"/>
                <a:gd name="T6" fmla="*/ 280 w 140"/>
                <a:gd name="T7" fmla="*/ 134 h 63"/>
                <a:gd name="T8" fmla="*/ 190 w 140"/>
                <a:gd name="T9" fmla="*/ 104 h 63"/>
                <a:gd name="T10" fmla="*/ 116 w 140"/>
                <a:gd name="T11" fmla="*/ 91 h 63"/>
                <a:gd name="T12" fmla="*/ 16 w 140"/>
                <a:gd name="T13" fmla="*/ 2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63">
                  <a:moveTo>
                    <a:pt x="0" y="0"/>
                  </a:moveTo>
                  <a:cubicBezTo>
                    <a:pt x="6" y="12"/>
                    <a:pt x="8" y="26"/>
                    <a:pt x="14" y="37"/>
                  </a:cubicBezTo>
                  <a:cubicBezTo>
                    <a:pt x="22" y="50"/>
                    <a:pt x="32" y="48"/>
                    <a:pt x="45" y="50"/>
                  </a:cubicBezTo>
                  <a:cubicBezTo>
                    <a:pt x="76" y="53"/>
                    <a:pt x="109" y="56"/>
                    <a:pt x="140" y="63"/>
                  </a:cubicBezTo>
                  <a:cubicBezTo>
                    <a:pt x="125" y="61"/>
                    <a:pt x="110" y="52"/>
                    <a:pt x="95" y="49"/>
                  </a:cubicBezTo>
                  <a:cubicBezTo>
                    <a:pt x="83" y="46"/>
                    <a:pt x="70" y="45"/>
                    <a:pt x="58" y="43"/>
                  </a:cubicBezTo>
                  <a:cubicBezTo>
                    <a:pt x="35" y="39"/>
                    <a:pt x="17" y="34"/>
                    <a:pt x="8" y="11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3" name="Freeform 130"/>
            <p:cNvSpPr>
              <a:spLocks/>
            </p:cNvSpPr>
            <p:nvPr/>
          </p:nvSpPr>
          <p:spPr bwMode="auto">
            <a:xfrm>
              <a:off x="2123" y="1907"/>
              <a:ext cx="139" cy="78"/>
            </a:xfrm>
            <a:custGeom>
              <a:avLst/>
              <a:gdLst>
                <a:gd name="T0" fmla="*/ 0 w 70"/>
                <a:gd name="T1" fmla="*/ 11 h 37"/>
                <a:gd name="T2" fmla="*/ 105 w 70"/>
                <a:gd name="T3" fmla="*/ 78 h 37"/>
                <a:gd name="T4" fmla="*/ 20 w 70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37">
                  <a:moveTo>
                    <a:pt x="0" y="5"/>
                  </a:moveTo>
                  <a:cubicBezTo>
                    <a:pt x="23" y="6"/>
                    <a:pt x="55" y="3"/>
                    <a:pt x="53" y="37"/>
                  </a:cubicBezTo>
                  <a:cubicBezTo>
                    <a:pt x="70" y="6"/>
                    <a:pt x="32" y="1"/>
                    <a:pt x="10" y="0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4" name="Freeform 131"/>
            <p:cNvSpPr>
              <a:spLocks/>
            </p:cNvSpPr>
            <p:nvPr/>
          </p:nvSpPr>
          <p:spPr bwMode="auto">
            <a:xfrm>
              <a:off x="2095" y="2298"/>
              <a:ext cx="99" cy="89"/>
            </a:xfrm>
            <a:custGeom>
              <a:avLst/>
              <a:gdLst>
                <a:gd name="T0" fmla="*/ 0 w 50"/>
                <a:gd name="T1" fmla="*/ 8 h 42"/>
                <a:gd name="T2" fmla="*/ 87 w 50"/>
                <a:gd name="T3" fmla="*/ 89 h 42"/>
                <a:gd name="T4" fmla="*/ 83 w 50"/>
                <a:gd name="T5" fmla="*/ 23 h 42"/>
                <a:gd name="T6" fmla="*/ 14 w 50"/>
                <a:gd name="T7" fmla="*/ 2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42">
                  <a:moveTo>
                    <a:pt x="0" y="4"/>
                  </a:moveTo>
                  <a:cubicBezTo>
                    <a:pt x="24" y="2"/>
                    <a:pt x="45" y="17"/>
                    <a:pt x="44" y="42"/>
                  </a:cubicBezTo>
                  <a:cubicBezTo>
                    <a:pt x="50" y="34"/>
                    <a:pt x="49" y="18"/>
                    <a:pt x="42" y="11"/>
                  </a:cubicBezTo>
                  <a:cubicBezTo>
                    <a:pt x="32" y="0"/>
                    <a:pt x="18" y="5"/>
                    <a:pt x="7" y="1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5" name="Freeform 132"/>
            <p:cNvSpPr>
              <a:spLocks/>
            </p:cNvSpPr>
            <p:nvPr/>
          </p:nvSpPr>
          <p:spPr bwMode="auto">
            <a:xfrm>
              <a:off x="1544" y="2847"/>
              <a:ext cx="86" cy="53"/>
            </a:xfrm>
            <a:custGeom>
              <a:avLst/>
              <a:gdLst>
                <a:gd name="T0" fmla="*/ 2 w 43"/>
                <a:gd name="T1" fmla="*/ 4 h 25"/>
                <a:gd name="T2" fmla="*/ 44 w 43"/>
                <a:gd name="T3" fmla="*/ 8 h 25"/>
                <a:gd name="T4" fmla="*/ 82 w 43"/>
                <a:gd name="T5" fmla="*/ 53 h 25"/>
                <a:gd name="T6" fmla="*/ 16 w 4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5">
                  <a:moveTo>
                    <a:pt x="1" y="2"/>
                  </a:moveTo>
                  <a:cubicBezTo>
                    <a:pt x="0" y="4"/>
                    <a:pt x="17" y="3"/>
                    <a:pt x="22" y="4"/>
                  </a:cubicBezTo>
                  <a:cubicBezTo>
                    <a:pt x="32" y="7"/>
                    <a:pt x="40" y="15"/>
                    <a:pt x="41" y="25"/>
                  </a:cubicBezTo>
                  <a:cubicBezTo>
                    <a:pt x="43" y="0"/>
                    <a:pt x="24" y="5"/>
                    <a:pt x="8" y="0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6" name="Freeform 133"/>
            <p:cNvSpPr>
              <a:spLocks/>
            </p:cNvSpPr>
            <p:nvPr/>
          </p:nvSpPr>
          <p:spPr bwMode="auto">
            <a:xfrm>
              <a:off x="2932" y="1828"/>
              <a:ext cx="142" cy="223"/>
            </a:xfrm>
            <a:custGeom>
              <a:avLst/>
              <a:gdLst>
                <a:gd name="T0" fmla="*/ 0 w 71"/>
                <a:gd name="T1" fmla="*/ 11 h 105"/>
                <a:gd name="T2" fmla="*/ 122 w 71"/>
                <a:gd name="T3" fmla="*/ 223 h 105"/>
                <a:gd name="T4" fmla="*/ 106 w 71"/>
                <a:gd name="T5" fmla="*/ 68 h 105"/>
                <a:gd name="T6" fmla="*/ 6 w 71"/>
                <a:gd name="T7" fmla="*/ 8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105">
                  <a:moveTo>
                    <a:pt x="0" y="5"/>
                  </a:moveTo>
                  <a:cubicBezTo>
                    <a:pt x="53" y="0"/>
                    <a:pt x="56" y="70"/>
                    <a:pt x="61" y="105"/>
                  </a:cubicBezTo>
                  <a:cubicBezTo>
                    <a:pt x="71" y="88"/>
                    <a:pt x="62" y="48"/>
                    <a:pt x="53" y="32"/>
                  </a:cubicBezTo>
                  <a:cubicBezTo>
                    <a:pt x="42" y="13"/>
                    <a:pt x="24" y="5"/>
                    <a:pt x="3" y="4"/>
                  </a:cubicBezTo>
                </a:path>
              </a:pathLst>
            </a:custGeom>
            <a:solidFill>
              <a:srgbClr val="ECBA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7" name="Freeform 134"/>
            <p:cNvSpPr>
              <a:spLocks/>
            </p:cNvSpPr>
            <p:nvPr/>
          </p:nvSpPr>
          <p:spPr bwMode="auto">
            <a:xfrm>
              <a:off x="1488" y="1471"/>
              <a:ext cx="224" cy="68"/>
            </a:xfrm>
            <a:custGeom>
              <a:avLst/>
              <a:gdLst>
                <a:gd name="T0" fmla="*/ 18 w 112"/>
                <a:gd name="T1" fmla="*/ 68 h 32"/>
                <a:gd name="T2" fmla="*/ 6 w 112"/>
                <a:gd name="T3" fmla="*/ 57 h 32"/>
                <a:gd name="T4" fmla="*/ 2 w 112"/>
                <a:gd name="T5" fmla="*/ 36 h 32"/>
                <a:gd name="T6" fmla="*/ 6 w 112"/>
                <a:gd name="T7" fmla="*/ 26 h 32"/>
                <a:gd name="T8" fmla="*/ 0 w 112"/>
                <a:gd name="T9" fmla="*/ 13 h 32"/>
                <a:gd name="T10" fmla="*/ 14 w 112"/>
                <a:gd name="T11" fmla="*/ 6 h 32"/>
                <a:gd name="T12" fmla="*/ 40 w 112"/>
                <a:gd name="T13" fmla="*/ 2 h 32"/>
                <a:gd name="T14" fmla="*/ 100 w 112"/>
                <a:gd name="T15" fmla="*/ 4 h 32"/>
                <a:gd name="T16" fmla="*/ 224 w 112"/>
                <a:gd name="T17" fmla="*/ 9 h 32"/>
                <a:gd name="T18" fmla="*/ 204 w 112"/>
                <a:gd name="T19" fmla="*/ 6 h 32"/>
                <a:gd name="T20" fmla="*/ 156 w 112"/>
                <a:gd name="T21" fmla="*/ 13 h 32"/>
                <a:gd name="T22" fmla="*/ 60 w 112"/>
                <a:gd name="T23" fmla="*/ 26 h 32"/>
                <a:gd name="T24" fmla="*/ 32 w 112"/>
                <a:gd name="T25" fmla="*/ 36 h 32"/>
                <a:gd name="T26" fmla="*/ 26 w 112"/>
                <a:gd name="T27" fmla="*/ 53 h 32"/>
                <a:gd name="T28" fmla="*/ 22 w 112"/>
                <a:gd name="T29" fmla="*/ 66 h 32"/>
                <a:gd name="T30" fmla="*/ 14 w 112"/>
                <a:gd name="T31" fmla="*/ 68 h 32"/>
                <a:gd name="T32" fmla="*/ 16 w 112"/>
                <a:gd name="T33" fmla="*/ 6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32">
                  <a:moveTo>
                    <a:pt x="9" y="32"/>
                  </a:moveTo>
                  <a:cubicBezTo>
                    <a:pt x="8" y="30"/>
                    <a:pt x="5" y="29"/>
                    <a:pt x="3" y="27"/>
                  </a:cubicBezTo>
                  <a:cubicBezTo>
                    <a:pt x="14" y="20"/>
                    <a:pt x="3" y="23"/>
                    <a:pt x="1" y="17"/>
                  </a:cubicBezTo>
                  <a:cubicBezTo>
                    <a:pt x="0" y="15"/>
                    <a:pt x="3" y="14"/>
                    <a:pt x="3" y="12"/>
                  </a:cubicBezTo>
                  <a:cubicBezTo>
                    <a:pt x="2" y="9"/>
                    <a:pt x="0" y="9"/>
                    <a:pt x="0" y="6"/>
                  </a:cubicBezTo>
                  <a:cubicBezTo>
                    <a:pt x="3" y="7"/>
                    <a:pt x="4" y="4"/>
                    <a:pt x="7" y="3"/>
                  </a:cubicBezTo>
                  <a:cubicBezTo>
                    <a:pt x="11" y="1"/>
                    <a:pt x="16" y="2"/>
                    <a:pt x="20" y="1"/>
                  </a:cubicBezTo>
                  <a:cubicBezTo>
                    <a:pt x="31" y="0"/>
                    <a:pt x="40" y="1"/>
                    <a:pt x="50" y="2"/>
                  </a:cubicBezTo>
                  <a:cubicBezTo>
                    <a:pt x="71" y="4"/>
                    <a:pt x="91" y="2"/>
                    <a:pt x="112" y="4"/>
                  </a:cubicBezTo>
                  <a:cubicBezTo>
                    <a:pt x="109" y="4"/>
                    <a:pt x="105" y="3"/>
                    <a:pt x="102" y="3"/>
                  </a:cubicBezTo>
                  <a:cubicBezTo>
                    <a:pt x="94" y="3"/>
                    <a:pt x="86" y="5"/>
                    <a:pt x="78" y="6"/>
                  </a:cubicBezTo>
                  <a:cubicBezTo>
                    <a:pt x="62" y="7"/>
                    <a:pt x="46" y="10"/>
                    <a:pt x="30" y="12"/>
                  </a:cubicBezTo>
                  <a:cubicBezTo>
                    <a:pt x="24" y="12"/>
                    <a:pt x="16" y="10"/>
                    <a:pt x="16" y="17"/>
                  </a:cubicBezTo>
                  <a:cubicBezTo>
                    <a:pt x="15" y="22"/>
                    <a:pt x="19" y="21"/>
                    <a:pt x="13" y="25"/>
                  </a:cubicBezTo>
                  <a:cubicBezTo>
                    <a:pt x="11" y="27"/>
                    <a:pt x="6" y="28"/>
                    <a:pt x="11" y="31"/>
                  </a:cubicBezTo>
                  <a:cubicBezTo>
                    <a:pt x="9" y="31"/>
                    <a:pt x="8" y="32"/>
                    <a:pt x="7" y="32"/>
                  </a:cubicBezTo>
                  <a:cubicBezTo>
                    <a:pt x="7" y="32"/>
                    <a:pt x="8" y="32"/>
                    <a:pt x="8" y="32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8" name="Freeform 135"/>
            <p:cNvSpPr>
              <a:spLocks/>
            </p:cNvSpPr>
            <p:nvPr/>
          </p:nvSpPr>
          <p:spPr bwMode="auto">
            <a:xfrm>
              <a:off x="1327" y="1496"/>
              <a:ext cx="88" cy="34"/>
            </a:xfrm>
            <a:custGeom>
              <a:avLst/>
              <a:gdLst>
                <a:gd name="T0" fmla="*/ 42 w 44"/>
                <a:gd name="T1" fmla="*/ 2 h 16"/>
                <a:gd name="T2" fmla="*/ 88 w 44"/>
                <a:gd name="T3" fmla="*/ 0 h 16"/>
                <a:gd name="T4" fmla="*/ 88 w 44"/>
                <a:gd name="T5" fmla="*/ 17 h 16"/>
                <a:gd name="T6" fmla="*/ 78 w 44"/>
                <a:gd name="T7" fmla="*/ 32 h 16"/>
                <a:gd name="T8" fmla="*/ 84 w 44"/>
                <a:gd name="T9" fmla="*/ 34 h 16"/>
                <a:gd name="T10" fmla="*/ 64 w 44"/>
                <a:gd name="T11" fmla="*/ 26 h 16"/>
                <a:gd name="T12" fmla="*/ 46 w 44"/>
                <a:gd name="T13" fmla="*/ 21 h 16"/>
                <a:gd name="T14" fmla="*/ 0 w 44"/>
                <a:gd name="T15" fmla="*/ 17 h 16"/>
                <a:gd name="T16" fmla="*/ 40 w 44"/>
                <a:gd name="T17" fmla="*/ 11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6">
                  <a:moveTo>
                    <a:pt x="21" y="1"/>
                  </a:moveTo>
                  <a:cubicBezTo>
                    <a:pt x="28" y="3"/>
                    <a:pt x="37" y="0"/>
                    <a:pt x="44" y="0"/>
                  </a:cubicBezTo>
                  <a:cubicBezTo>
                    <a:pt x="36" y="3"/>
                    <a:pt x="34" y="7"/>
                    <a:pt x="44" y="8"/>
                  </a:cubicBezTo>
                  <a:cubicBezTo>
                    <a:pt x="43" y="11"/>
                    <a:pt x="41" y="13"/>
                    <a:pt x="39" y="15"/>
                  </a:cubicBezTo>
                  <a:cubicBezTo>
                    <a:pt x="40" y="16"/>
                    <a:pt x="40" y="16"/>
                    <a:pt x="42" y="16"/>
                  </a:cubicBezTo>
                  <a:cubicBezTo>
                    <a:pt x="38" y="16"/>
                    <a:pt x="36" y="13"/>
                    <a:pt x="32" y="12"/>
                  </a:cubicBezTo>
                  <a:cubicBezTo>
                    <a:pt x="30" y="11"/>
                    <a:pt x="26" y="11"/>
                    <a:pt x="23" y="10"/>
                  </a:cubicBezTo>
                  <a:cubicBezTo>
                    <a:pt x="15" y="8"/>
                    <a:pt x="7" y="9"/>
                    <a:pt x="0" y="8"/>
                  </a:cubicBezTo>
                  <a:cubicBezTo>
                    <a:pt x="6" y="7"/>
                    <a:pt x="15" y="8"/>
                    <a:pt x="20" y="5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49" name="Freeform 136"/>
            <p:cNvSpPr>
              <a:spLocks/>
            </p:cNvSpPr>
            <p:nvPr/>
          </p:nvSpPr>
          <p:spPr bwMode="auto">
            <a:xfrm>
              <a:off x="1345" y="1568"/>
              <a:ext cx="54" cy="107"/>
            </a:xfrm>
            <a:custGeom>
              <a:avLst/>
              <a:gdLst>
                <a:gd name="T0" fmla="*/ 2 w 27"/>
                <a:gd name="T1" fmla="*/ 0 h 50"/>
                <a:gd name="T2" fmla="*/ 34 w 27"/>
                <a:gd name="T3" fmla="*/ 47 h 50"/>
                <a:gd name="T4" fmla="*/ 0 w 27"/>
                <a:gd name="T5" fmla="*/ 90 h 50"/>
                <a:gd name="T6" fmla="*/ 14 w 27"/>
                <a:gd name="T7" fmla="*/ 1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50">
                  <a:moveTo>
                    <a:pt x="1" y="0"/>
                  </a:moveTo>
                  <a:cubicBezTo>
                    <a:pt x="11" y="0"/>
                    <a:pt x="17" y="13"/>
                    <a:pt x="17" y="22"/>
                  </a:cubicBezTo>
                  <a:cubicBezTo>
                    <a:pt x="17" y="33"/>
                    <a:pt x="10" y="38"/>
                    <a:pt x="0" y="42"/>
                  </a:cubicBezTo>
                  <a:cubicBezTo>
                    <a:pt x="27" y="50"/>
                    <a:pt x="21" y="16"/>
                    <a:pt x="7" y="6"/>
                  </a:cubicBezTo>
                </a:path>
              </a:pathLst>
            </a:custGeom>
            <a:solidFill>
              <a:srgbClr val="E19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0" name="Freeform 137"/>
            <p:cNvSpPr>
              <a:spLocks/>
            </p:cNvSpPr>
            <p:nvPr/>
          </p:nvSpPr>
          <p:spPr bwMode="auto">
            <a:xfrm>
              <a:off x="3991" y="2060"/>
              <a:ext cx="152" cy="162"/>
            </a:xfrm>
            <a:custGeom>
              <a:avLst/>
              <a:gdLst>
                <a:gd name="T0" fmla="*/ 70 w 76"/>
                <a:gd name="T1" fmla="*/ 9 h 76"/>
                <a:gd name="T2" fmla="*/ 92 w 76"/>
                <a:gd name="T3" fmla="*/ 102 h 76"/>
                <a:gd name="T4" fmla="*/ 40 w 76"/>
                <a:gd name="T5" fmla="*/ 136 h 76"/>
                <a:gd name="T6" fmla="*/ 0 w 76"/>
                <a:gd name="T7" fmla="*/ 136 h 76"/>
                <a:gd name="T8" fmla="*/ 64 w 76"/>
                <a:gd name="T9" fmla="*/ 162 h 76"/>
                <a:gd name="T10" fmla="*/ 134 w 76"/>
                <a:gd name="T11" fmla="*/ 113 h 76"/>
                <a:gd name="T12" fmla="*/ 126 w 76"/>
                <a:gd name="T13" fmla="*/ 38 h 76"/>
                <a:gd name="T14" fmla="*/ 84 w 76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6">
                  <a:moveTo>
                    <a:pt x="35" y="4"/>
                  </a:moveTo>
                  <a:cubicBezTo>
                    <a:pt x="48" y="12"/>
                    <a:pt x="57" y="35"/>
                    <a:pt x="46" y="48"/>
                  </a:cubicBezTo>
                  <a:cubicBezTo>
                    <a:pt x="39" y="55"/>
                    <a:pt x="29" y="63"/>
                    <a:pt x="20" y="64"/>
                  </a:cubicBezTo>
                  <a:cubicBezTo>
                    <a:pt x="14" y="65"/>
                    <a:pt x="4" y="62"/>
                    <a:pt x="0" y="64"/>
                  </a:cubicBezTo>
                  <a:cubicBezTo>
                    <a:pt x="9" y="70"/>
                    <a:pt x="21" y="76"/>
                    <a:pt x="32" y="76"/>
                  </a:cubicBezTo>
                  <a:cubicBezTo>
                    <a:pt x="49" y="76"/>
                    <a:pt x="58" y="66"/>
                    <a:pt x="67" y="53"/>
                  </a:cubicBezTo>
                  <a:cubicBezTo>
                    <a:pt x="76" y="40"/>
                    <a:pt x="73" y="30"/>
                    <a:pt x="63" y="18"/>
                  </a:cubicBezTo>
                  <a:cubicBezTo>
                    <a:pt x="58" y="13"/>
                    <a:pt x="51" y="0"/>
                    <a:pt x="42" y="0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1" name="Freeform 138"/>
            <p:cNvSpPr>
              <a:spLocks/>
            </p:cNvSpPr>
            <p:nvPr/>
          </p:nvSpPr>
          <p:spPr bwMode="auto">
            <a:xfrm>
              <a:off x="3559" y="1403"/>
              <a:ext cx="117" cy="59"/>
            </a:xfrm>
            <a:custGeom>
              <a:avLst/>
              <a:gdLst>
                <a:gd name="T0" fmla="*/ 0 w 59"/>
                <a:gd name="T1" fmla="*/ 57 h 28"/>
                <a:gd name="T2" fmla="*/ 101 w 59"/>
                <a:gd name="T3" fmla="*/ 0 h 28"/>
                <a:gd name="T4" fmla="*/ 2 w 59"/>
                <a:gd name="T5" fmla="*/ 59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28">
                  <a:moveTo>
                    <a:pt x="0" y="27"/>
                  </a:moveTo>
                  <a:cubicBezTo>
                    <a:pt x="22" y="26"/>
                    <a:pt x="39" y="15"/>
                    <a:pt x="51" y="0"/>
                  </a:cubicBezTo>
                  <a:cubicBezTo>
                    <a:pt x="59" y="24"/>
                    <a:pt x="11" y="21"/>
                    <a:pt x="1" y="28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2" name="Freeform 139"/>
            <p:cNvSpPr>
              <a:spLocks/>
            </p:cNvSpPr>
            <p:nvPr/>
          </p:nvSpPr>
          <p:spPr bwMode="auto">
            <a:xfrm>
              <a:off x="3888" y="2628"/>
              <a:ext cx="113" cy="125"/>
            </a:xfrm>
            <a:custGeom>
              <a:avLst/>
              <a:gdLst>
                <a:gd name="T0" fmla="*/ 24 w 57"/>
                <a:gd name="T1" fmla="*/ 0 h 59"/>
                <a:gd name="T2" fmla="*/ 38 w 57"/>
                <a:gd name="T3" fmla="*/ 83 h 59"/>
                <a:gd name="T4" fmla="*/ 113 w 57"/>
                <a:gd name="T5" fmla="*/ 123 h 59"/>
                <a:gd name="T6" fmla="*/ 18 w 57"/>
                <a:gd name="T7" fmla="*/ 85 h 59"/>
                <a:gd name="T8" fmla="*/ 22 w 57"/>
                <a:gd name="T9" fmla="*/ 1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12" y="0"/>
                  </a:moveTo>
                  <a:cubicBezTo>
                    <a:pt x="5" y="11"/>
                    <a:pt x="10" y="30"/>
                    <a:pt x="19" y="39"/>
                  </a:cubicBezTo>
                  <a:cubicBezTo>
                    <a:pt x="29" y="50"/>
                    <a:pt x="46" y="50"/>
                    <a:pt x="57" y="58"/>
                  </a:cubicBezTo>
                  <a:cubicBezTo>
                    <a:pt x="42" y="59"/>
                    <a:pt x="19" y="52"/>
                    <a:pt x="9" y="40"/>
                  </a:cubicBezTo>
                  <a:cubicBezTo>
                    <a:pt x="3" y="32"/>
                    <a:pt x="0" y="13"/>
                    <a:pt x="11" y="7"/>
                  </a:cubicBezTo>
                </a:path>
              </a:pathLst>
            </a:custGeom>
            <a:solidFill>
              <a:srgbClr val="F7E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3" name="Freeform 140"/>
            <p:cNvSpPr>
              <a:spLocks/>
            </p:cNvSpPr>
            <p:nvPr/>
          </p:nvSpPr>
          <p:spPr bwMode="auto">
            <a:xfrm>
              <a:off x="920" y="1619"/>
              <a:ext cx="18" cy="269"/>
            </a:xfrm>
            <a:custGeom>
              <a:avLst/>
              <a:gdLst>
                <a:gd name="T0" fmla="*/ 16 w 9"/>
                <a:gd name="T1" fmla="*/ 0 h 126"/>
                <a:gd name="T2" fmla="*/ 12 w 9"/>
                <a:gd name="T3" fmla="*/ 26 h 126"/>
                <a:gd name="T4" fmla="*/ 8 w 9"/>
                <a:gd name="T5" fmla="*/ 53 h 126"/>
                <a:gd name="T6" fmla="*/ 4 w 9"/>
                <a:gd name="T7" fmla="*/ 122 h 126"/>
                <a:gd name="T8" fmla="*/ 12 w 9"/>
                <a:gd name="T9" fmla="*/ 269 h 126"/>
                <a:gd name="T10" fmla="*/ 8 w 9"/>
                <a:gd name="T11" fmla="*/ 188 h 126"/>
                <a:gd name="T12" fmla="*/ 8 w 9"/>
                <a:gd name="T13" fmla="*/ 128 h 126"/>
                <a:gd name="T14" fmla="*/ 18 w 9"/>
                <a:gd name="T15" fmla="*/ 4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26">
                  <a:moveTo>
                    <a:pt x="8" y="0"/>
                  </a:moveTo>
                  <a:cubicBezTo>
                    <a:pt x="9" y="4"/>
                    <a:pt x="7" y="8"/>
                    <a:pt x="6" y="12"/>
                  </a:cubicBezTo>
                  <a:cubicBezTo>
                    <a:pt x="5" y="16"/>
                    <a:pt x="4" y="21"/>
                    <a:pt x="4" y="25"/>
                  </a:cubicBezTo>
                  <a:cubicBezTo>
                    <a:pt x="2" y="36"/>
                    <a:pt x="3" y="46"/>
                    <a:pt x="2" y="57"/>
                  </a:cubicBezTo>
                  <a:cubicBezTo>
                    <a:pt x="0" y="80"/>
                    <a:pt x="0" y="104"/>
                    <a:pt x="6" y="126"/>
                  </a:cubicBezTo>
                  <a:cubicBezTo>
                    <a:pt x="2" y="114"/>
                    <a:pt x="4" y="100"/>
                    <a:pt x="4" y="88"/>
                  </a:cubicBezTo>
                  <a:cubicBezTo>
                    <a:pt x="4" y="79"/>
                    <a:pt x="4" y="69"/>
                    <a:pt x="4" y="60"/>
                  </a:cubicBezTo>
                  <a:cubicBezTo>
                    <a:pt x="5" y="41"/>
                    <a:pt x="3" y="20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4" name="Freeform 141"/>
            <p:cNvSpPr>
              <a:spLocks/>
            </p:cNvSpPr>
            <p:nvPr/>
          </p:nvSpPr>
          <p:spPr bwMode="auto">
            <a:xfrm>
              <a:off x="996" y="1979"/>
              <a:ext cx="36" cy="364"/>
            </a:xfrm>
            <a:custGeom>
              <a:avLst/>
              <a:gdLst>
                <a:gd name="T0" fmla="*/ 26 w 18"/>
                <a:gd name="T1" fmla="*/ 0 h 171"/>
                <a:gd name="T2" fmla="*/ 18 w 18"/>
                <a:gd name="T3" fmla="*/ 43 h 171"/>
                <a:gd name="T4" fmla="*/ 10 w 18"/>
                <a:gd name="T5" fmla="*/ 83 h 171"/>
                <a:gd name="T6" fmla="*/ 2 w 18"/>
                <a:gd name="T7" fmla="*/ 179 h 171"/>
                <a:gd name="T8" fmla="*/ 4 w 18"/>
                <a:gd name="T9" fmla="*/ 279 h 171"/>
                <a:gd name="T10" fmla="*/ 32 w 18"/>
                <a:gd name="T11" fmla="*/ 360 h 171"/>
                <a:gd name="T12" fmla="*/ 36 w 18"/>
                <a:gd name="T13" fmla="*/ 364 h 171"/>
                <a:gd name="T14" fmla="*/ 14 w 18"/>
                <a:gd name="T15" fmla="*/ 262 h 171"/>
                <a:gd name="T16" fmla="*/ 14 w 18"/>
                <a:gd name="T17" fmla="*/ 164 h 171"/>
                <a:gd name="T18" fmla="*/ 28 w 18"/>
                <a:gd name="T19" fmla="*/ 15 h 171"/>
                <a:gd name="T20" fmla="*/ 28 w 18"/>
                <a:gd name="T21" fmla="*/ 4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71">
                  <a:moveTo>
                    <a:pt x="13" y="0"/>
                  </a:moveTo>
                  <a:cubicBezTo>
                    <a:pt x="14" y="7"/>
                    <a:pt x="9" y="14"/>
                    <a:pt x="9" y="20"/>
                  </a:cubicBezTo>
                  <a:cubicBezTo>
                    <a:pt x="8" y="27"/>
                    <a:pt x="6" y="33"/>
                    <a:pt x="5" y="39"/>
                  </a:cubicBezTo>
                  <a:cubicBezTo>
                    <a:pt x="3" y="54"/>
                    <a:pt x="3" y="69"/>
                    <a:pt x="1" y="84"/>
                  </a:cubicBezTo>
                  <a:cubicBezTo>
                    <a:pt x="0" y="100"/>
                    <a:pt x="0" y="116"/>
                    <a:pt x="2" y="131"/>
                  </a:cubicBezTo>
                  <a:cubicBezTo>
                    <a:pt x="4" y="145"/>
                    <a:pt x="7" y="158"/>
                    <a:pt x="16" y="169"/>
                  </a:cubicBezTo>
                  <a:cubicBezTo>
                    <a:pt x="17" y="169"/>
                    <a:pt x="17" y="170"/>
                    <a:pt x="18" y="171"/>
                  </a:cubicBezTo>
                  <a:cubicBezTo>
                    <a:pt x="8" y="158"/>
                    <a:pt x="8" y="138"/>
                    <a:pt x="7" y="123"/>
                  </a:cubicBezTo>
                  <a:cubicBezTo>
                    <a:pt x="5" y="108"/>
                    <a:pt x="7" y="92"/>
                    <a:pt x="7" y="77"/>
                  </a:cubicBezTo>
                  <a:cubicBezTo>
                    <a:pt x="7" y="53"/>
                    <a:pt x="12" y="30"/>
                    <a:pt x="14" y="7"/>
                  </a:cubicBezTo>
                  <a:cubicBezTo>
                    <a:pt x="14" y="5"/>
                    <a:pt x="14" y="4"/>
                    <a:pt x="1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5" name="Freeform 142"/>
            <p:cNvSpPr>
              <a:spLocks/>
            </p:cNvSpPr>
            <p:nvPr/>
          </p:nvSpPr>
          <p:spPr bwMode="auto">
            <a:xfrm>
              <a:off x="1103" y="2381"/>
              <a:ext cx="32" cy="260"/>
            </a:xfrm>
            <a:custGeom>
              <a:avLst/>
              <a:gdLst>
                <a:gd name="T0" fmla="*/ 18 w 16"/>
                <a:gd name="T1" fmla="*/ 0 h 122"/>
                <a:gd name="T2" fmla="*/ 4 w 16"/>
                <a:gd name="T3" fmla="*/ 164 h 122"/>
                <a:gd name="T4" fmla="*/ 32 w 16"/>
                <a:gd name="T5" fmla="*/ 260 h 122"/>
                <a:gd name="T6" fmla="*/ 14 w 16"/>
                <a:gd name="T7" fmla="*/ 192 h 122"/>
                <a:gd name="T8" fmla="*/ 16 w 16"/>
                <a:gd name="T9" fmla="*/ 113 h 122"/>
                <a:gd name="T10" fmla="*/ 18 w 16"/>
                <a:gd name="T11" fmla="*/ 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22">
                  <a:moveTo>
                    <a:pt x="9" y="0"/>
                  </a:moveTo>
                  <a:cubicBezTo>
                    <a:pt x="8" y="26"/>
                    <a:pt x="2" y="51"/>
                    <a:pt x="2" y="77"/>
                  </a:cubicBezTo>
                  <a:cubicBezTo>
                    <a:pt x="2" y="89"/>
                    <a:pt x="0" y="118"/>
                    <a:pt x="16" y="122"/>
                  </a:cubicBezTo>
                  <a:cubicBezTo>
                    <a:pt x="7" y="115"/>
                    <a:pt x="8" y="100"/>
                    <a:pt x="7" y="90"/>
                  </a:cubicBezTo>
                  <a:cubicBezTo>
                    <a:pt x="6" y="78"/>
                    <a:pt x="7" y="65"/>
                    <a:pt x="8" y="53"/>
                  </a:cubicBezTo>
                  <a:cubicBezTo>
                    <a:pt x="10" y="36"/>
                    <a:pt x="9" y="18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6" name="Freeform 143"/>
            <p:cNvSpPr>
              <a:spLocks/>
            </p:cNvSpPr>
            <p:nvPr/>
          </p:nvSpPr>
          <p:spPr bwMode="auto">
            <a:xfrm>
              <a:off x="1165" y="2666"/>
              <a:ext cx="38" cy="262"/>
            </a:xfrm>
            <a:custGeom>
              <a:avLst/>
              <a:gdLst>
                <a:gd name="T0" fmla="*/ 36 w 19"/>
                <a:gd name="T1" fmla="*/ 0 h 123"/>
                <a:gd name="T2" fmla="*/ 24 w 19"/>
                <a:gd name="T3" fmla="*/ 79 h 123"/>
                <a:gd name="T4" fmla="*/ 14 w 19"/>
                <a:gd name="T5" fmla="*/ 147 h 123"/>
                <a:gd name="T6" fmla="*/ 30 w 19"/>
                <a:gd name="T7" fmla="*/ 262 h 123"/>
                <a:gd name="T8" fmla="*/ 12 w 19"/>
                <a:gd name="T9" fmla="*/ 196 h 123"/>
                <a:gd name="T10" fmla="*/ 22 w 19"/>
                <a:gd name="T11" fmla="*/ 126 h 123"/>
                <a:gd name="T12" fmla="*/ 36 w 19"/>
                <a:gd name="T13" fmla="*/ 4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23">
                  <a:moveTo>
                    <a:pt x="18" y="0"/>
                  </a:moveTo>
                  <a:cubicBezTo>
                    <a:pt x="19" y="11"/>
                    <a:pt x="14" y="25"/>
                    <a:pt x="12" y="37"/>
                  </a:cubicBezTo>
                  <a:cubicBezTo>
                    <a:pt x="11" y="48"/>
                    <a:pt x="9" y="59"/>
                    <a:pt x="7" y="69"/>
                  </a:cubicBezTo>
                  <a:cubicBezTo>
                    <a:pt x="5" y="86"/>
                    <a:pt x="0" y="111"/>
                    <a:pt x="15" y="123"/>
                  </a:cubicBezTo>
                  <a:cubicBezTo>
                    <a:pt x="8" y="118"/>
                    <a:pt x="5" y="101"/>
                    <a:pt x="6" y="92"/>
                  </a:cubicBezTo>
                  <a:cubicBezTo>
                    <a:pt x="6" y="81"/>
                    <a:pt x="8" y="70"/>
                    <a:pt x="11" y="59"/>
                  </a:cubicBezTo>
                  <a:cubicBezTo>
                    <a:pt x="16" y="41"/>
                    <a:pt x="18" y="21"/>
                    <a:pt x="1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7" name="Freeform 144"/>
            <p:cNvSpPr>
              <a:spLocks/>
            </p:cNvSpPr>
            <p:nvPr/>
          </p:nvSpPr>
          <p:spPr bwMode="auto">
            <a:xfrm>
              <a:off x="1211" y="2879"/>
              <a:ext cx="36" cy="319"/>
            </a:xfrm>
            <a:custGeom>
              <a:avLst/>
              <a:gdLst>
                <a:gd name="T0" fmla="*/ 28 w 18"/>
                <a:gd name="T1" fmla="*/ 0 h 150"/>
                <a:gd name="T2" fmla="*/ 2 w 18"/>
                <a:gd name="T3" fmla="*/ 194 h 150"/>
                <a:gd name="T4" fmla="*/ 36 w 18"/>
                <a:gd name="T5" fmla="*/ 319 h 150"/>
                <a:gd name="T6" fmla="*/ 20 w 18"/>
                <a:gd name="T7" fmla="*/ 281 h 150"/>
                <a:gd name="T8" fmla="*/ 14 w 18"/>
                <a:gd name="T9" fmla="*/ 223 h 150"/>
                <a:gd name="T10" fmla="*/ 10 w 18"/>
                <a:gd name="T11" fmla="*/ 179 h 150"/>
                <a:gd name="T12" fmla="*/ 16 w 18"/>
                <a:gd name="T13" fmla="*/ 130 h 150"/>
                <a:gd name="T14" fmla="*/ 26 w 18"/>
                <a:gd name="T15" fmla="*/ 57 h 150"/>
                <a:gd name="T16" fmla="*/ 26 w 18"/>
                <a:gd name="T17" fmla="*/ 2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50">
                  <a:moveTo>
                    <a:pt x="14" y="0"/>
                  </a:moveTo>
                  <a:cubicBezTo>
                    <a:pt x="14" y="31"/>
                    <a:pt x="4" y="61"/>
                    <a:pt x="1" y="91"/>
                  </a:cubicBezTo>
                  <a:cubicBezTo>
                    <a:pt x="0" y="108"/>
                    <a:pt x="1" y="142"/>
                    <a:pt x="18" y="150"/>
                  </a:cubicBezTo>
                  <a:cubicBezTo>
                    <a:pt x="13" y="147"/>
                    <a:pt x="11" y="137"/>
                    <a:pt x="10" y="132"/>
                  </a:cubicBezTo>
                  <a:cubicBezTo>
                    <a:pt x="8" y="123"/>
                    <a:pt x="8" y="115"/>
                    <a:pt x="7" y="105"/>
                  </a:cubicBezTo>
                  <a:cubicBezTo>
                    <a:pt x="7" y="98"/>
                    <a:pt x="5" y="92"/>
                    <a:pt x="5" y="84"/>
                  </a:cubicBezTo>
                  <a:cubicBezTo>
                    <a:pt x="6" y="77"/>
                    <a:pt x="7" y="69"/>
                    <a:pt x="8" y="61"/>
                  </a:cubicBezTo>
                  <a:cubicBezTo>
                    <a:pt x="9" y="50"/>
                    <a:pt x="12" y="38"/>
                    <a:pt x="13" y="27"/>
                  </a:cubicBezTo>
                  <a:cubicBezTo>
                    <a:pt x="14" y="19"/>
                    <a:pt x="17" y="8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8" name="Freeform 145"/>
            <p:cNvSpPr>
              <a:spLocks/>
            </p:cNvSpPr>
            <p:nvPr/>
          </p:nvSpPr>
          <p:spPr bwMode="auto">
            <a:xfrm>
              <a:off x="1117" y="1568"/>
              <a:ext cx="264" cy="100"/>
            </a:xfrm>
            <a:custGeom>
              <a:avLst/>
              <a:gdLst>
                <a:gd name="T0" fmla="*/ 248 w 132"/>
                <a:gd name="T1" fmla="*/ 34 h 47"/>
                <a:gd name="T2" fmla="*/ 132 w 132"/>
                <a:gd name="T3" fmla="*/ 89 h 47"/>
                <a:gd name="T4" fmla="*/ 4 w 132"/>
                <a:gd name="T5" fmla="*/ 72 h 47"/>
                <a:gd name="T6" fmla="*/ 114 w 132"/>
                <a:gd name="T7" fmla="*/ 11 h 47"/>
                <a:gd name="T8" fmla="*/ 248 w 132"/>
                <a:gd name="T9" fmla="*/ 3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47">
                  <a:moveTo>
                    <a:pt x="124" y="16"/>
                  </a:moveTo>
                  <a:cubicBezTo>
                    <a:pt x="132" y="42"/>
                    <a:pt x="99" y="37"/>
                    <a:pt x="66" y="42"/>
                  </a:cubicBezTo>
                  <a:cubicBezTo>
                    <a:pt x="32" y="47"/>
                    <a:pt x="3" y="44"/>
                    <a:pt x="2" y="34"/>
                  </a:cubicBezTo>
                  <a:cubicBezTo>
                    <a:pt x="0" y="25"/>
                    <a:pt x="23" y="10"/>
                    <a:pt x="57" y="5"/>
                  </a:cubicBezTo>
                  <a:cubicBezTo>
                    <a:pt x="91" y="0"/>
                    <a:pt x="122" y="6"/>
                    <a:pt x="124" y="1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59" name="Freeform 146"/>
            <p:cNvSpPr>
              <a:spLocks/>
            </p:cNvSpPr>
            <p:nvPr/>
          </p:nvSpPr>
          <p:spPr bwMode="auto">
            <a:xfrm>
              <a:off x="1987" y="1919"/>
              <a:ext cx="225" cy="111"/>
            </a:xfrm>
            <a:custGeom>
              <a:avLst/>
              <a:gdLst>
                <a:gd name="T0" fmla="*/ 223 w 113"/>
                <a:gd name="T1" fmla="*/ 66 h 52"/>
                <a:gd name="T2" fmla="*/ 113 w 113"/>
                <a:gd name="T3" fmla="*/ 111 h 52"/>
                <a:gd name="T4" fmla="*/ 0 w 113"/>
                <a:gd name="T5" fmla="*/ 79 h 52"/>
                <a:gd name="T6" fmla="*/ 113 w 113"/>
                <a:gd name="T7" fmla="*/ 19 h 52"/>
                <a:gd name="T8" fmla="*/ 223 w 113"/>
                <a:gd name="T9" fmla="*/ 6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52">
                  <a:moveTo>
                    <a:pt x="112" y="31"/>
                  </a:moveTo>
                  <a:cubicBezTo>
                    <a:pt x="113" y="43"/>
                    <a:pt x="87" y="52"/>
                    <a:pt x="57" y="52"/>
                  </a:cubicBezTo>
                  <a:cubicBezTo>
                    <a:pt x="27" y="52"/>
                    <a:pt x="0" y="49"/>
                    <a:pt x="0" y="37"/>
                  </a:cubicBezTo>
                  <a:cubicBezTo>
                    <a:pt x="0" y="26"/>
                    <a:pt x="27" y="15"/>
                    <a:pt x="57" y="9"/>
                  </a:cubicBezTo>
                  <a:cubicBezTo>
                    <a:pt x="89" y="3"/>
                    <a:pt x="110" y="0"/>
                    <a:pt x="112" y="31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0" name="Freeform 147"/>
            <p:cNvSpPr>
              <a:spLocks/>
            </p:cNvSpPr>
            <p:nvPr/>
          </p:nvSpPr>
          <p:spPr bwMode="auto">
            <a:xfrm>
              <a:off x="1917" y="2309"/>
              <a:ext cx="263" cy="123"/>
            </a:xfrm>
            <a:custGeom>
              <a:avLst/>
              <a:gdLst>
                <a:gd name="T0" fmla="*/ 255 w 132"/>
                <a:gd name="T1" fmla="*/ 55 h 58"/>
                <a:gd name="T2" fmla="*/ 132 w 132"/>
                <a:gd name="T3" fmla="*/ 117 h 58"/>
                <a:gd name="T4" fmla="*/ 2 w 132"/>
                <a:gd name="T5" fmla="*/ 91 h 58"/>
                <a:gd name="T6" fmla="*/ 124 w 132"/>
                <a:gd name="T7" fmla="*/ 21 h 58"/>
                <a:gd name="T8" fmla="*/ 255 w 132"/>
                <a:gd name="T9" fmla="*/ 5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58">
                  <a:moveTo>
                    <a:pt x="128" y="26"/>
                  </a:moveTo>
                  <a:cubicBezTo>
                    <a:pt x="132" y="49"/>
                    <a:pt x="101" y="51"/>
                    <a:pt x="66" y="55"/>
                  </a:cubicBezTo>
                  <a:cubicBezTo>
                    <a:pt x="31" y="58"/>
                    <a:pt x="2" y="53"/>
                    <a:pt x="1" y="43"/>
                  </a:cubicBezTo>
                  <a:cubicBezTo>
                    <a:pt x="0" y="32"/>
                    <a:pt x="28" y="14"/>
                    <a:pt x="62" y="10"/>
                  </a:cubicBezTo>
                  <a:cubicBezTo>
                    <a:pt x="97" y="6"/>
                    <a:pt x="124" y="0"/>
                    <a:pt x="128" y="26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1" name="Freeform 148"/>
            <p:cNvSpPr>
              <a:spLocks/>
            </p:cNvSpPr>
            <p:nvPr/>
          </p:nvSpPr>
          <p:spPr bwMode="auto">
            <a:xfrm>
              <a:off x="1387" y="2866"/>
              <a:ext cx="237" cy="106"/>
            </a:xfrm>
            <a:custGeom>
              <a:avLst/>
              <a:gdLst>
                <a:gd name="T0" fmla="*/ 219 w 119"/>
                <a:gd name="T1" fmla="*/ 38 h 50"/>
                <a:gd name="T2" fmla="*/ 118 w 119"/>
                <a:gd name="T3" fmla="*/ 95 h 50"/>
                <a:gd name="T4" fmla="*/ 4 w 119"/>
                <a:gd name="T5" fmla="*/ 78 h 50"/>
                <a:gd name="T6" fmla="*/ 133 w 119"/>
                <a:gd name="T7" fmla="*/ 11 h 50"/>
                <a:gd name="T8" fmla="*/ 219 w 119"/>
                <a:gd name="T9" fmla="*/ 3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50">
                  <a:moveTo>
                    <a:pt x="110" y="18"/>
                  </a:moveTo>
                  <a:cubicBezTo>
                    <a:pt x="119" y="35"/>
                    <a:pt x="89" y="40"/>
                    <a:pt x="59" y="45"/>
                  </a:cubicBezTo>
                  <a:cubicBezTo>
                    <a:pt x="29" y="50"/>
                    <a:pt x="4" y="47"/>
                    <a:pt x="2" y="37"/>
                  </a:cubicBezTo>
                  <a:cubicBezTo>
                    <a:pt x="0" y="28"/>
                    <a:pt x="37" y="10"/>
                    <a:pt x="67" y="5"/>
                  </a:cubicBezTo>
                  <a:cubicBezTo>
                    <a:pt x="97" y="0"/>
                    <a:pt x="101" y="0"/>
                    <a:pt x="110" y="18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2" name="Freeform 149"/>
            <p:cNvSpPr>
              <a:spLocks/>
            </p:cNvSpPr>
            <p:nvPr/>
          </p:nvSpPr>
          <p:spPr bwMode="auto">
            <a:xfrm>
              <a:off x="2872" y="1847"/>
              <a:ext cx="182" cy="364"/>
            </a:xfrm>
            <a:custGeom>
              <a:avLst/>
              <a:gdLst>
                <a:gd name="T0" fmla="*/ 166 w 91"/>
                <a:gd name="T1" fmla="*/ 364 h 171"/>
                <a:gd name="T2" fmla="*/ 160 w 91"/>
                <a:gd name="T3" fmla="*/ 134 h 171"/>
                <a:gd name="T4" fmla="*/ 96 w 91"/>
                <a:gd name="T5" fmla="*/ 19 h 171"/>
                <a:gd name="T6" fmla="*/ 0 w 91"/>
                <a:gd name="T7" fmla="*/ 55 h 1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171">
                  <a:moveTo>
                    <a:pt x="83" y="171"/>
                  </a:moveTo>
                  <a:cubicBezTo>
                    <a:pt x="91" y="140"/>
                    <a:pt x="88" y="93"/>
                    <a:pt x="80" y="63"/>
                  </a:cubicBezTo>
                  <a:cubicBezTo>
                    <a:pt x="74" y="44"/>
                    <a:pt x="66" y="19"/>
                    <a:pt x="48" y="9"/>
                  </a:cubicBezTo>
                  <a:cubicBezTo>
                    <a:pt x="32" y="0"/>
                    <a:pt x="2" y="6"/>
                    <a:pt x="0" y="26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3" name="Freeform 150"/>
            <p:cNvSpPr>
              <a:spLocks/>
            </p:cNvSpPr>
            <p:nvPr/>
          </p:nvSpPr>
          <p:spPr bwMode="auto">
            <a:xfrm>
              <a:off x="2870" y="1902"/>
              <a:ext cx="168" cy="341"/>
            </a:xfrm>
            <a:custGeom>
              <a:avLst/>
              <a:gdLst>
                <a:gd name="T0" fmla="*/ 2 w 84"/>
                <a:gd name="T1" fmla="*/ 0 h 160"/>
                <a:gd name="T2" fmla="*/ 20 w 84"/>
                <a:gd name="T3" fmla="*/ 45 h 160"/>
                <a:gd name="T4" fmla="*/ 38 w 84"/>
                <a:gd name="T5" fmla="*/ 81 h 160"/>
                <a:gd name="T6" fmla="*/ 58 w 84"/>
                <a:gd name="T7" fmla="*/ 179 h 160"/>
                <a:gd name="T8" fmla="*/ 168 w 84"/>
                <a:gd name="T9" fmla="*/ 309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60">
                  <a:moveTo>
                    <a:pt x="1" y="0"/>
                  </a:moveTo>
                  <a:cubicBezTo>
                    <a:pt x="1" y="0"/>
                    <a:pt x="0" y="10"/>
                    <a:pt x="10" y="21"/>
                  </a:cubicBezTo>
                  <a:cubicBezTo>
                    <a:pt x="14" y="26"/>
                    <a:pt x="16" y="32"/>
                    <a:pt x="19" y="38"/>
                  </a:cubicBezTo>
                  <a:cubicBezTo>
                    <a:pt x="25" y="52"/>
                    <a:pt x="27" y="68"/>
                    <a:pt x="29" y="84"/>
                  </a:cubicBezTo>
                  <a:cubicBezTo>
                    <a:pt x="32" y="122"/>
                    <a:pt x="41" y="160"/>
                    <a:pt x="84" y="145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4" name="Freeform 151"/>
            <p:cNvSpPr>
              <a:spLocks/>
            </p:cNvSpPr>
            <p:nvPr/>
          </p:nvSpPr>
          <p:spPr bwMode="auto">
            <a:xfrm>
              <a:off x="934" y="1428"/>
              <a:ext cx="2435" cy="1651"/>
            </a:xfrm>
            <a:custGeom>
              <a:avLst/>
              <a:gdLst>
                <a:gd name="T0" fmla="*/ 0 w 1221"/>
                <a:gd name="T1" fmla="*/ 153 h 776"/>
                <a:gd name="T2" fmla="*/ 66 w 1221"/>
                <a:gd name="T3" fmla="*/ 315 h 776"/>
                <a:gd name="T4" fmla="*/ 680 w 1221"/>
                <a:gd name="T5" fmla="*/ 289 h 776"/>
                <a:gd name="T6" fmla="*/ 1159 w 1221"/>
                <a:gd name="T7" fmla="*/ 426 h 776"/>
                <a:gd name="T8" fmla="*/ 983 w 1221"/>
                <a:gd name="T9" fmla="*/ 423 h 776"/>
                <a:gd name="T10" fmla="*/ 568 w 1221"/>
                <a:gd name="T11" fmla="*/ 421 h 776"/>
                <a:gd name="T12" fmla="*/ 375 w 1221"/>
                <a:gd name="T13" fmla="*/ 474 h 776"/>
                <a:gd name="T14" fmla="*/ 297 w 1221"/>
                <a:gd name="T15" fmla="*/ 468 h 776"/>
                <a:gd name="T16" fmla="*/ 88 w 1221"/>
                <a:gd name="T17" fmla="*/ 500 h 776"/>
                <a:gd name="T18" fmla="*/ 160 w 1221"/>
                <a:gd name="T19" fmla="*/ 766 h 776"/>
                <a:gd name="T20" fmla="*/ 463 w 1221"/>
                <a:gd name="T21" fmla="*/ 715 h 776"/>
                <a:gd name="T22" fmla="*/ 696 w 1221"/>
                <a:gd name="T23" fmla="*/ 734 h 776"/>
                <a:gd name="T24" fmla="*/ 977 w 1221"/>
                <a:gd name="T25" fmla="*/ 700 h 776"/>
                <a:gd name="T26" fmla="*/ 1095 w 1221"/>
                <a:gd name="T27" fmla="*/ 702 h 776"/>
                <a:gd name="T28" fmla="*/ 1565 w 1221"/>
                <a:gd name="T29" fmla="*/ 628 h 776"/>
                <a:gd name="T30" fmla="*/ 1639 w 1221"/>
                <a:gd name="T31" fmla="*/ 643 h 776"/>
                <a:gd name="T32" fmla="*/ 1793 w 1221"/>
                <a:gd name="T33" fmla="*/ 696 h 776"/>
                <a:gd name="T34" fmla="*/ 1613 w 1221"/>
                <a:gd name="T35" fmla="*/ 764 h 776"/>
                <a:gd name="T36" fmla="*/ 1280 w 1221"/>
                <a:gd name="T37" fmla="*/ 830 h 776"/>
                <a:gd name="T38" fmla="*/ 1149 w 1221"/>
                <a:gd name="T39" fmla="*/ 834 h 776"/>
                <a:gd name="T40" fmla="*/ 921 w 1221"/>
                <a:gd name="T41" fmla="*/ 881 h 776"/>
                <a:gd name="T42" fmla="*/ 836 w 1221"/>
                <a:gd name="T43" fmla="*/ 900 h 776"/>
                <a:gd name="T44" fmla="*/ 722 w 1221"/>
                <a:gd name="T45" fmla="*/ 891 h 776"/>
                <a:gd name="T46" fmla="*/ 405 w 1221"/>
                <a:gd name="T47" fmla="*/ 887 h 776"/>
                <a:gd name="T48" fmla="*/ 187 w 1221"/>
                <a:gd name="T49" fmla="*/ 915 h 776"/>
                <a:gd name="T50" fmla="*/ 243 w 1221"/>
                <a:gd name="T51" fmla="*/ 1068 h 776"/>
                <a:gd name="T52" fmla="*/ 433 w 1221"/>
                <a:gd name="T53" fmla="*/ 1106 h 776"/>
                <a:gd name="T54" fmla="*/ 267 w 1221"/>
                <a:gd name="T55" fmla="*/ 1204 h 776"/>
                <a:gd name="T56" fmla="*/ 305 w 1221"/>
                <a:gd name="T57" fmla="*/ 1296 h 776"/>
                <a:gd name="T58" fmla="*/ 574 w 1221"/>
                <a:gd name="T59" fmla="*/ 1287 h 776"/>
                <a:gd name="T60" fmla="*/ 977 w 1221"/>
                <a:gd name="T61" fmla="*/ 1130 h 776"/>
                <a:gd name="T62" fmla="*/ 1432 w 1221"/>
                <a:gd name="T63" fmla="*/ 1130 h 776"/>
                <a:gd name="T64" fmla="*/ 1615 w 1221"/>
                <a:gd name="T65" fmla="*/ 1121 h 776"/>
                <a:gd name="T66" fmla="*/ 1946 w 1221"/>
                <a:gd name="T67" fmla="*/ 1115 h 776"/>
                <a:gd name="T68" fmla="*/ 1671 w 1221"/>
                <a:gd name="T69" fmla="*/ 1206 h 776"/>
                <a:gd name="T70" fmla="*/ 854 w 1221"/>
                <a:gd name="T71" fmla="*/ 1266 h 776"/>
                <a:gd name="T72" fmla="*/ 606 w 1221"/>
                <a:gd name="T73" fmla="*/ 1349 h 776"/>
                <a:gd name="T74" fmla="*/ 305 w 1221"/>
                <a:gd name="T75" fmla="*/ 1417 h 776"/>
                <a:gd name="T76" fmla="*/ 381 w 1221"/>
                <a:gd name="T77" fmla="*/ 1651 h 776"/>
                <a:gd name="T78" fmla="*/ 692 w 1221"/>
                <a:gd name="T79" fmla="*/ 1600 h 776"/>
                <a:gd name="T80" fmla="*/ 814 w 1221"/>
                <a:gd name="T81" fmla="*/ 1560 h 776"/>
                <a:gd name="T82" fmla="*/ 983 w 1221"/>
                <a:gd name="T83" fmla="*/ 1542 h 776"/>
                <a:gd name="T84" fmla="*/ 1558 w 1221"/>
                <a:gd name="T85" fmla="*/ 1466 h 776"/>
                <a:gd name="T86" fmla="*/ 2096 w 1221"/>
                <a:gd name="T87" fmla="*/ 1449 h 776"/>
                <a:gd name="T88" fmla="*/ 2435 w 1221"/>
                <a:gd name="T89" fmla="*/ 1460 h 776"/>
                <a:gd name="T90" fmla="*/ 2343 w 1221"/>
                <a:gd name="T91" fmla="*/ 1296 h 776"/>
                <a:gd name="T92" fmla="*/ 2230 w 1221"/>
                <a:gd name="T93" fmla="*/ 1302 h 776"/>
                <a:gd name="T94" fmla="*/ 2054 w 1221"/>
                <a:gd name="T95" fmla="*/ 1277 h 776"/>
                <a:gd name="T96" fmla="*/ 1982 w 1221"/>
                <a:gd name="T97" fmla="*/ 1236 h 776"/>
                <a:gd name="T98" fmla="*/ 2066 w 1221"/>
                <a:gd name="T99" fmla="*/ 1155 h 776"/>
                <a:gd name="T100" fmla="*/ 2260 w 1221"/>
                <a:gd name="T101" fmla="*/ 1087 h 776"/>
                <a:gd name="T102" fmla="*/ 1813 w 1221"/>
                <a:gd name="T103" fmla="*/ 236 h 776"/>
                <a:gd name="T104" fmla="*/ 1280 w 1221"/>
                <a:gd name="T105" fmla="*/ 132 h 776"/>
                <a:gd name="T106" fmla="*/ 696 w 1221"/>
                <a:gd name="T107" fmla="*/ 26 h 776"/>
                <a:gd name="T108" fmla="*/ 0 w 1221"/>
                <a:gd name="T109" fmla="*/ 153 h 7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21" h="776">
                  <a:moveTo>
                    <a:pt x="0" y="72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33" y="148"/>
                    <a:pt x="289" y="136"/>
                    <a:pt x="341" y="136"/>
                  </a:cubicBezTo>
                  <a:cubicBezTo>
                    <a:pt x="393" y="136"/>
                    <a:pt x="481" y="128"/>
                    <a:pt x="581" y="200"/>
                  </a:cubicBezTo>
                  <a:cubicBezTo>
                    <a:pt x="581" y="200"/>
                    <a:pt x="524" y="207"/>
                    <a:pt x="493" y="199"/>
                  </a:cubicBezTo>
                  <a:cubicBezTo>
                    <a:pt x="462" y="192"/>
                    <a:pt x="315" y="188"/>
                    <a:pt x="285" y="198"/>
                  </a:cubicBezTo>
                  <a:cubicBezTo>
                    <a:pt x="255" y="207"/>
                    <a:pt x="189" y="212"/>
                    <a:pt x="188" y="223"/>
                  </a:cubicBezTo>
                  <a:cubicBezTo>
                    <a:pt x="188" y="223"/>
                    <a:pt x="176" y="217"/>
                    <a:pt x="149" y="220"/>
                  </a:cubicBezTo>
                  <a:cubicBezTo>
                    <a:pt x="122" y="223"/>
                    <a:pt x="44" y="235"/>
                    <a:pt x="44" y="235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360"/>
                    <a:pt x="225" y="346"/>
                    <a:pt x="232" y="336"/>
                  </a:cubicBezTo>
                  <a:cubicBezTo>
                    <a:pt x="232" y="336"/>
                    <a:pt x="289" y="346"/>
                    <a:pt x="349" y="345"/>
                  </a:cubicBezTo>
                  <a:cubicBezTo>
                    <a:pt x="409" y="344"/>
                    <a:pt x="490" y="329"/>
                    <a:pt x="490" y="329"/>
                  </a:cubicBezTo>
                  <a:cubicBezTo>
                    <a:pt x="490" y="329"/>
                    <a:pt x="506" y="334"/>
                    <a:pt x="549" y="330"/>
                  </a:cubicBezTo>
                  <a:cubicBezTo>
                    <a:pt x="591" y="327"/>
                    <a:pt x="775" y="319"/>
                    <a:pt x="785" y="295"/>
                  </a:cubicBezTo>
                  <a:cubicBezTo>
                    <a:pt x="785" y="295"/>
                    <a:pt x="801" y="304"/>
                    <a:pt x="822" y="302"/>
                  </a:cubicBezTo>
                  <a:cubicBezTo>
                    <a:pt x="844" y="301"/>
                    <a:pt x="891" y="309"/>
                    <a:pt x="899" y="327"/>
                  </a:cubicBezTo>
                  <a:cubicBezTo>
                    <a:pt x="908" y="346"/>
                    <a:pt x="844" y="356"/>
                    <a:pt x="809" y="359"/>
                  </a:cubicBezTo>
                  <a:cubicBezTo>
                    <a:pt x="775" y="362"/>
                    <a:pt x="652" y="377"/>
                    <a:pt x="642" y="390"/>
                  </a:cubicBezTo>
                  <a:cubicBezTo>
                    <a:pt x="642" y="390"/>
                    <a:pt x="600" y="386"/>
                    <a:pt x="576" y="392"/>
                  </a:cubicBezTo>
                  <a:cubicBezTo>
                    <a:pt x="553" y="399"/>
                    <a:pt x="476" y="417"/>
                    <a:pt x="462" y="414"/>
                  </a:cubicBezTo>
                  <a:cubicBezTo>
                    <a:pt x="448" y="411"/>
                    <a:pt x="419" y="417"/>
                    <a:pt x="419" y="423"/>
                  </a:cubicBezTo>
                  <a:cubicBezTo>
                    <a:pt x="419" y="423"/>
                    <a:pt x="392" y="410"/>
                    <a:pt x="362" y="419"/>
                  </a:cubicBezTo>
                  <a:cubicBezTo>
                    <a:pt x="332" y="429"/>
                    <a:pt x="247" y="412"/>
                    <a:pt x="203" y="417"/>
                  </a:cubicBezTo>
                  <a:cubicBezTo>
                    <a:pt x="158" y="423"/>
                    <a:pt x="94" y="430"/>
                    <a:pt x="94" y="430"/>
                  </a:cubicBezTo>
                  <a:cubicBezTo>
                    <a:pt x="122" y="502"/>
                    <a:pt x="122" y="502"/>
                    <a:pt x="122" y="502"/>
                  </a:cubicBezTo>
                  <a:cubicBezTo>
                    <a:pt x="122" y="502"/>
                    <a:pt x="203" y="482"/>
                    <a:pt x="217" y="520"/>
                  </a:cubicBezTo>
                  <a:cubicBezTo>
                    <a:pt x="230" y="558"/>
                    <a:pt x="134" y="566"/>
                    <a:pt x="134" y="566"/>
                  </a:cubicBezTo>
                  <a:cubicBezTo>
                    <a:pt x="153" y="609"/>
                    <a:pt x="153" y="609"/>
                    <a:pt x="153" y="609"/>
                  </a:cubicBezTo>
                  <a:cubicBezTo>
                    <a:pt x="153" y="609"/>
                    <a:pt x="255" y="610"/>
                    <a:pt x="288" y="605"/>
                  </a:cubicBezTo>
                  <a:cubicBezTo>
                    <a:pt x="378" y="590"/>
                    <a:pt x="434" y="533"/>
                    <a:pt x="490" y="531"/>
                  </a:cubicBezTo>
                  <a:cubicBezTo>
                    <a:pt x="547" y="528"/>
                    <a:pt x="712" y="546"/>
                    <a:pt x="718" y="531"/>
                  </a:cubicBezTo>
                  <a:cubicBezTo>
                    <a:pt x="718" y="531"/>
                    <a:pt x="757" y="541"/>
                    <a:pt x="810" y="527"/>
                  </a:cubicBezTo>
                  <a:cubicBezTo>
                    <a:pt x="863" y="513"/>
                    <a:pt x="966" y="501"/>
                    <a:pt x="976" y="524"/>
                  </a:cubicBezTo>
                  <a:cubicBezTo>
                    <a:pt x="987" y="547"/>
                    <a:pt x="874" y="580"/>
                    <a:pt x="838" y="567"/>
                  </a:cubicBezTo>
                  <a:cubicBezTo>
                    <a:pt x="802" y="554"/>
                    <a:pt x="495" y="574"/>
                    <a:pt x="428" y="595"/>
                  </a:cubicBezTo>
                  <a:cubicBezTo>
                    <a:pt x="361" y="615"/>
                    <a:pt x="317" y="628"/>
                    <a:pt x="304" y="634"/>
                  </a:cubicBezTo>
                  <a:cubicBezTo>
                    <a:pt x="291" y="639"/>
                    <a:pt x="148" y="649"/>
                    <a:pt x="153" y="666"/>
                  </a:cubicBezTo>
                  <a:cubicBezTo>
                    <a:pt x="191" y="776"/>
                    <a:pt x="191" y="776"/>
                    <a:pt x="191" y="776"/>
                  </a:cubicBezTo>
                  <a:cubicBezTo>
                    <a:pt x="191" y="776"/>
                    <a:pt x="321" y="761"/>
                    <a:pt x="347" y="752"/>
                  </a:cubicBezTo>
                  <a:cubicBezTo>
                    <a:pt x="373" y="744"/>
                    <a:pt x="409" y="739"/>
                    <a:pt x="408" y="733"/>
                  </a:cubicBezTo>
                  <a:cubicBezTo>
                    <a:pt x="408" y="733"/>
                    <a:pt x="432" y="743"/>
                    <a:pt x="493" y="725"/>
                  </a:cubicBezTo>
                  <a:cubicBezTo>
                    <a:pt x="554" y="706"/>
                    <a:pt x="736" y="688"/>
                    <a:pt x="781" y="689"/>
                  </a:cubicBezTo>
                  <a:cubicBezTo>
                    <a:pt x="825" y="690"/>
                    <a:pt x="1060" y="696"/>
                    <a:pt x="1051" y="681"/>
                  </a:cubicBezTo>
                  <a:cubicBezTo>
                    <a:pt x="1051" y="681"/>
                    <a:pt x="1202" y="694"/>
                    <a:pt x="1221" y="686"/>
                  </a:cubicBezTo>
                  <a:cubicBezTo>
                    <a:pt x="1175" y="609"/>
                    <a:pt x="1175" y="609"/>
                    <a:pt x="1175" y="609"/>
                  </a:cubicBezTo>
                  <a:cubicBezTo>
                    <a:pt x="1175" y="609"/>
                    <a:pt x="1131" y="607"/>
                    <a:pt x="1118" y="612"/>
                  </a:cubicBezTo>
                  <a:cubicBezTo>
                    <a:pt x="1105" y="618"/>
                    <a:pt x="1055" y="602"/>
                    <a:pt x="1030" y="600"/>
                  </a:cubicBezTo>
                  <a:cubicBezTo>
                    <a:pt x="1005" y="598"/>
                    <a:pt x="997" y="595"/>
                    <a:pt x="994" y="581"/>
                  </a:cubicBezTo>
                  <a:cubicBezTo>
                    <a:pt x="991" y="567"/>
                    <a:pt x="1025" y="557"/>
                    <a:pt x="1036" y="543"/>
                  </a:cubicBezTo>
                  <a:cubicBezTo>
                    <a:pt x="1047" y="529"/>
                    <a:pt x="1133" y="511"/>
                    <a:pt x="1133" y="511"/>
                  </a:cubicBezTo>
                  <a:cubicBezTo>
                    <a:pt x="909" y="111"/>
                    <a:pt x="909" y="111"/>
                    <a:pt x="909" y="111"/>
                  </a:cubicBezTo>
                  <a:cubicBezTo>
                    <a:pt x="909" y="111"/>
                    <a:pt x="692" y="86"/>
                    <a:pt x="642" y="62"/>
                  </a:cubicBezTo>
                  <a:cubicBezTo>
                    <a:pt x="592" y="38"/>
                    <a:pt x="515" y="0"/>
                    <a:pt x="349" y="12"/>
                  </a:cubicBezTo>
                  <a:cubicBezTo>
                    <a:pt x="183" y="24"/>
                    <a:pt x="0" y="72"/>
                    <a:pt x="0" y="72"/>
                  </a:cubicBez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5" name="Freeform 152"/>
            <p:cNvSpPr>
              <a:spLocks/>
            </p:cNvSpPr>
            <p:nvPr/>
          </p:nvSpPr>
          <p:spPr bwMode="auto">
            <a:xfrm>
              <a:off x="2749" y="1430"/>
              <a:ext cx="562" cy="1085"/>
            </a:xfrm>
            <a:custGeom>
              <a:avLst/>
              <a:gdLst>
                <a:gd name="T0" fmla="*/ 0 w 282"/>
                <a:gd name="T1" fmla="*/ 234 h 510"/>
                <a:gd name="T2" fmla="*/ 211 w 282"/>
                <a:gd name="T3" fmla="*/ 40 h 510"/>
                <a:gd name="T4" fmla="*/ 337 w 282"/>
                <a:gd name="T5" fmla="*/ 170 h 510"/>
                <a:gd name="T6" fmla="*/ 460 w 282"/>
                <a:gd name="T7" fmla="*/ 308 h 510"/>
                <a:gd name="T8" fmla="*/ 462 w 282"/>
                <a:gd name="T9" fmla="*/ 553 h 510"/>
                <a:gd name="T10" fmla="*/ 548 w 282"/>
                <a:gd name="T11" fmla="*/ 842 h 510"/>
                <a:gd name="T12" fmla="*/ 446 w 282"/>
                <a:gd name="T13" fmla="*/ 1085 h 510"/>
                <a:gd name="T14" fmla="*/ 0 w 282"/>
                <a:gd name="T15" fmla="*/ 234 h 5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2" h="510">
                  <a:moveTo>
                    <a:pt x="0" y="110"/>
                  </a:moveTo>
                  <a:cubicBezTo>
                    <a:pt x="0" y="110"/>
                    <a:pt x="25" y="0"/>
                    <a:pt x="106" y="19"/>
                  </a:cubicBezTo>
                  <a:cubicBezTo>
                    <a:pt x="170" y="35"/>
                    <a:pt x="169" y="80"/>
                    <a:pt x="169" y="80"/>
                  </a:cubicBezTo>
                  <a:cubicBezTo>
                    <a:pt x="169" y="80"/>
                    <a:pt x="208" y="94"/>
                    <a:pt x="231" y="145"/>
                  </a:cubicBezTo>
                  <a:cubicBezTo>
                    <a:pt x="254" y="196"/>
                    <a:pt x="232" y="260"/>
                    <a:pt x="232" y="260"/>
                  </a:cubicBezTo>
                  <a:cubicBezTo>
                    <a:pt x="232" y="260"/>
                    <a:pt x="282" y="293"/>
                    <a:pt x="275" y="396"/>
                  </a:cubicBezTo>
                  <a:cubicBezTo>
                    <a:pt x="268" y="499"/>
                    <a:pt x="224" y="510"/>
                    <a:pt x="224" y="510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6" name="Freeform 153"/>
            <p:cNvSpPr>
              <a:spLocks/>
            </p:cNvSpPr>
            <p:nvPr/>
          </p:nvSpPr>
          <p:spPr bwMode="auto">
            <a:xfrm>
              <a:off x="3277" y="2617"/>
              <a:ext cx="132" cy="270"/>
            </a:xfrm>
            <a:custGeom>
              <a:avLst/>
              <a:gdLst>
                <a:gd name="T0" fmla="*/ 0 w 66"/>
                <a:gd name="T1" fmla="*/ 106 h 127"/>
                <a:gd name="T2" fmla="*/ 72 w 66"/>
                <a:gd name="T3" fmla="*/ 30 h 127"/>
                <a:gd name="T4" fmla="*/ 92 w 66"/>
                <a:gd name="T5" fmla="*/ 270 h 127"/>
                <a:gd name="T6" fmla="*/ 0 w 66"/>
                <a:gd name="T7" fmla="*/ 106 h 1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127">
                  <a:moveTo>
                    <a:pt x="0" y="50"/>
                  </a:moveTo>
                  <a:cubicBezTo>
                    <a:pt x="0" y="50"/>
                    <a:pt x="18" y="0"/>
                    <a:pt x="36" y="14"/>
                  </a:cubicBezTo>
                  <a:cubicBezTo>
                    <a:pt x="55" y="28"/>
                    <a:pt x="66" y="98"/>
                    <a:pt x="46" y="127"/>
                  </a:cubicBezTo>
                  <a:lnTo>
                    <a:pt x="0" y="5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7" name="Freeform 154"/>
            <p:cNvSpPr>
              <a:spLocks/>
            </p:cNvSpPr>
            <p:nvPr/>
          </p:nvSpPr>
          <p:spPr bwMode="auto">
            <a:xfrm>
              <a:off x="1167" y="2847"/>
              <a:ext cx="148" cy="447"/>
            </a:xfrm>
            <a:custGeom>
              <a:avLst/>
              <a:gdLst>
                <a:gd name="T0" fmla="*/ 72 w 74"/>
                <a:gd name="T1" fmla="*/ 0 h 210"/>
                <a:gd name="T2" fmla="*/ 58 w 74"/>
                <a:gd name="T3" fmla="*/ 370 h 210"/>
                <a:gd name="T4" fmla="*/ 148 w 74"/>
                <a:gd name="T5" fmla="*/ 234 h 210"/>
                <a:gd name="T6" fmla="*/ 72 w 74"/>
                <a:gd name="T7" fmla="*/ 0 h 2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210">
                  <a:moveTo>
                    <a:pt x="36" y="0"/>
                  </a:moveTo>
                  <a:cubicBezTo>
                    <a:pt x="36" y="0"/>
                    <a:pt x="0" y="138"/>
                    <a:pt x="29" y="174"/>
                  </a:cubicBezTo>
                  <a:cubicBezTo>
                    <a:pt x="57" y="210"/>
                    <a:pt x="74" y="110"/>
                    <a:pt x="74" y="110"/>
                  </a:cubicBezTo>
                  <a:lnTo>
                    <a:pt x="36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8" name="Freeform 155"/>
            <p:cNvSpPr>
              <a:spLocks/>
            </p:cNvSpPr>
            <p:nvPr/>
          </p:nvSpPr>
          <p:spPr bwMode="auto">
            <a:xfrm>
              <a:off x="1143" y="2632"/>
              <a:ext cx="96" cy="347"/>
            </a:xfrm>
            <a:custGeom>
              <a:avLst/>
              <a:gdLst>
                <a:gd name="T0" fmla="*/ 58 w 48"/>
                <a:gd name="T1" fmla="*/ 0 h 163"/>
                <a:gd name="T2" fmla="*/ 46 w 48"/>
                <a:gd name="T3" fmla="*/ 315 h 163"/>
                <a:gd name="T4" fmla="*/ 96 w 48"/>
                <a:gd name="T5" fmla="*/ 94 h 163"/>
                <a:gd name="T6" fmla="*/ 58 w 48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163">
                  <a:moveTo>
                    <a:pt x="29" y="0"/>
                  </a:moveTo>
                  <a:cubicBezTo>
                    <a:pt x="29" y="0"/>
                    <a:pt x="0" y="127"/>
                    <a:pt x="23" y="148"/>
                  </a:cubicBezTo>
                  <a:cubicBezTo>
                    <a:pt x="39" y="163"/>
                    <a:pt x="48" y="44"/>
                    <a:pt x="48" y="44"/>
                  </a:cubicBezTo>
                  <a:lnTo>
                    <a:pt x="29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69" name="Freeform 156"/>
            <p:cNvSpPr>
              <a:spLocks/>
            </p:cNvSpPr>
            <p:nvPr/>
          </p:nvSpPr>
          <p:spPr bwMode="auto">
            <a:xfrm>
              <a:off x="1078" y="2341"/>
              <a:ext cx="99" cy="357"/>
            </a:xfrm>
            <a:custGeom>
              <a:avLst/>
              <a:gdLst>
                <a:gd name="T0" fmla="*/ 42 w 50"/>
                <a:gd name="T1" fmla="*/ 0 h 168"/>
                <a:gd name="T2" fmla="*/ 42 w 50"/>
                <a:gd name="T3" fmla="*/ 317 h 168"/>
                <a:gd name="T4" fmla="*/ 99 w 50"/>
                <a:gd name="T5" fmla="*/ 155 h 168"/>
                <a:gd name="T6" fmla="*/ 42 w 50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68">
                  <a:moveTo>
                    <a:pt x="21" y="0"/>
                  </a:moveTo>
                  <a:cubicBezTo>
                    <a:pt x="21" y="0"/>
                    <a:pt x="0" y="129"/>
                    <a:pt x="21" y="149"/>
                  </a:cubicBezTo>
                  <a:cubicBezTo>
                    <a:pt x="41" y="168"/>
                    <a:pt x="50" y="73"/>
                    <a:pt x="50" y="73"/>
                  </a:cubicBezTo>
                  <a:lnTo>
                    <a:pt x="21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0" name="Freeform 157"/>
            <p:cNvSpPr>
              <a:spLocks/>
            </p:cNvSpPr>
            <p:nvPr/>
          </p:nvSpPr>
          <p:spPr bwMode="auto">
            <a:xfrm>
              <a:off x="954" y="1928"/>
              <a:ext cx="142" cy="515"/>
            </a:xfrm>
            <a:custGeom>
              <a:avLst/>
              <a:gdLst>
                <a:gd name="T0" fmla="*/ 68 w 71"/>
                <a:gd name="T1" fmla="*/ 0 h 242"/>
                <a:gd name="T2" fmla="*/ 60 w 71"/>
                <a:gd name="T3" fmla="*/ 438 h 242"/>
                <a:gd name="T4" fmla="*/ 142 w 71"/>
                <a:gd name="T5" fmla="*/ 266 h 242"/>
                <a:gd name="T6" fmla="*/ 68 w 71"/>
                <a:gd name="T7" fmla="*/ 0 h 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242">
                  <a:moveTo>
                    <a:pt x="34" y="0"/>
                  </a:moveTo>
                  <a:cubicBezTo>
                    <a:pt x="34" y="0"/>
                    <a:pt x="0" y="152"/>
                    <a:pt x="30" y="206"/>
                  </a:cubicBezTo>
                  <a:cubicBezTo>
                    <a:pt x="49" y="242"/>
                    <a:pt x="71" y="125"/>
                    <a:pt x="71" y="125"/>
                  </a:cubicBezTo>
                  <a:lnTo>
                    <a:pt x="34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1" name="Freeform 158"/>
            <p:cNvSpPr>
              <a:spLocks/>
            </p:cNvSpPr>
            <p:nvPr/>
          </p:nvSpPr>
          <p:spPr bwMode="auto">
            <a:xfrm>
              <a:off x="880" y="1583"/>
              <a:ext cx="122" cy="428"/>
            </a:xfrm>
            <a:custGeom>
              <a:avLst/>
              <a:gdLst>
                <a:gd name="T0" fmla="*/ 56 w 61"/>
                <a:gd name="T1" fmla="*/ 0 h 201"/>
                <a:gd name="T2" fmla="*/ 72 w 61"/>
                <a:gd name="T3" fmla="*/ 379 h 201"/>
                <a:gd name="T4" fmla="*/ 118 w 61"/>
                <a:gd name="T5" fmla="*/ 158 h 201"/>
                <a:gd name="T6" fmla="*/ 56 w 61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201">
                  <a:moveTo>
                    <a:pt x="28" y="0"/>
                  </a:moveTo>
                  <a:cubicBezTo>
                    <a:pt x="28" y="0"/>
                    <a:pt x="0" y="144"/>
                    <a:pt x="36" y="178"/>
                  </a:cubicBezTo>
                  <a:cubicBezTo>
                    <a:pt x="61" y="201"/>
                    <a:pt x="59" y="74"/>
                    <a:pt x="59" y="74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2" name="Line 159"/>
            <p:cNvSpPr>
              <a:spLocks noChangeShapeType="1"/>
            </p:cNvSpPr>
            <p:nvPr/>
          </p:nvSpPr>
          <p:spPr bwMode="auto">
            <a:xfrm>
              <a:off x="962" y="1968"/>
              <a:ext cx="52" cy="1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3" name="Line 160"/>
            <p:cNvSpPr>
              <a:spLocks noChangeShapeType="1"/>
            </p:cNvSpPr>
            <p:nvPr/>
          </p:nvSpPr>
          <p:spPr bwMode="auto">
            <a:xfrm>
              <a:off x="1034" y="2381"/>
              <a:ext cx="79" cy="6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4" name="Line 161"/>
            <p:cNvSpPr>
              <a:spLocks noChangeShapeType="1"/>
            </p:cNvSpPr>
            <p:nvPr/>
          </p:nvSpPr>
          <p:spPr bwMode="auto">
            <a:xfrm>
              <a:off x="1131" y="2662"/>
              <a:ext cx="62" cy="13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5" name="Line 162"/>
            <p:cNvSpPr>
              <a:spLocks noChangeShapeType="1"/>
            </p:cNvSpPr>
            <p:nvPr/>
          </p:nvSpPr>
          <p:spPr bwMode="auto">
            <a:xfrm flipV="1">
              <a:off x="1197" y="2945"/>
              <a:ext cx="20" cy="4"/>
            </a:xfrm>
            <a:prstGeom prst="line">
              <a:avLst/>
            </a:prstGeom>
            <a:noFill/>
            <a:ln w="952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6" name="Oval 163"/>
            <p:cNvSpPr>
              <a:spLocks noChangeArrowheads="1"/>
            </p:cNvSpPr>
            <p:nvPr/>
          </p:nvSpPr>
          <p:spPr bwMode="auto">
            <a:xfrm>
              <a:off x="3790" y="2039"/>
              <a:ext cx="281" cy="142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" name="Freeform 164"/>
            <p:cNvSpPr>
              <a:spLocks/>
            </p:cNvSpPr>
            <p:nvPr/>
          </p:nvSpPr>
          <p:spPr bwMode="auto">
            <a:xfrm>
              <a:off x="3925" y="2607"/>
              <a:ext cx="264" cy="123"/>
            </a:xfrm>
            <a:custGeom>
              <a:avLst/>
              <a:gdLst>
                <a:gd name="T0" fmla="*/ 264 w 132"/>
                <a:gd name="T1" fmla="*/ 72 h 58"/>
                <a:gd name="T2" fmla="*/ 142 w 132"/>
                <a:gd name="T3" fmla="*/ 123 h 58"/>
                <a:gd name="T4" fmla="*/ 0 w 132"/>
                <a:gd name="T5" fmla="*/ 55 h 58"/>
                <a:gd name="T6" fmla="*/ 130 w 132"/>
                <a:gd name="T7" fmla="*/ 0 h 58"/>
                <a:gd name="T8" fmla="*/ 264 w 132"/>
                <a:gd name="T9" fmla="*/ 72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58">
                  <a:moveTo>
                    <a:pt x="132" y="34"/>
                  </a:moveTo>
                  <a:cubicBezTo>
                    <a:pt x="132" y="48"/>
                    <a:pt x="107" y="58"/>
                    <a:pt x="71" y="58"/>
                  </a:cubicBezTo>
                  <a:cubicBezTo>
                    <a:pt x="36" y="58"/>
                    <a:pt x="0" y="41"/>
                    <a:pt x="0" y="26"/>
                  </a:cubicBezTo>
                  <a:cubicBezTo>
                    <a:pt x="0" y="12"/>
                    <a:pt x="29" y="0"/>
                    <a:pt x="65" y="0"/>
                  </a:cubicBezTo>
                  <a:cubicBezTo>
                    <a:pt x="100" y="0"/>
                    <a:pt x="132" y="19"/>
                    <a:pt x="132" y="34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8" name="Freeform 165"/>
            <p:cNvSpPr>
              <a:spLocks/>
            </p:cNvSpPr>
            <p:nvPr/>
          </p:nvSpPr>
          <p:spPr bwMode="auto">
            <a:xfrm>
              <a:off x="3353" y="1334"/>
              <a:ext cx="293" cy="124"/>
            </a:xfrm>
            <a:custGeom>
              <a:avLst/>
              <a:gdLst>
                <a:gd name="T0" fmla="*/ 273 w 147"/>
                <a:gd name="T1" fmla="*/ 0 h 58"/>
                <a:gd name="T2" fmla="*/ 285 w 147"/>
                <a:gd name="T3" fmla="*/ 19 h 58"/>
                <a:gd name="T4" fmla="*/ 155 w 147"/>
                <a:gd name="T5" fmla="*/ 115 h 58"/>
                <a:gd name="T6" fmla="*/ 0 w 147"/>
                <a:gd name="T7" fmla="*/ 88 h 58"/>
                <a:gd name="T8" fmla="*/ 0 w 147"/>
                <a:gd name="T9" fmla="*/ 7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58">
                  <a:moveTo>
                    <a:pt x="137" y="0"/>
                  </a:moveTo>
                  <a:cubicBezTo>
                    <a:pt x="140" y="3"/>
                    <a:pt x="142" y="6"/>
                    <a:pt x="143" y="9"/>
                  </a:cubicBezTo>
                  <a:cubicBezTo>
                    <a:pt x="147" y="27"/>
                    <a:pt x="124" y="50"/>
                    <a:pt x="78" y="54"/>
                  </a:cubicBezTo>
                  <a:cubicBezTo>
                    <a:pt x="38" y="57"/>
                    <a:pt x="4" y="58"/>
                    <a:pt x="0" y="41"/>
                  </a:cubicBezTo>
                  <a:cubicBezTo>
                    <a:pt x="0" y="38"/>
                    <a:pt x="0" y="36"/>
                    <a:pt x="0" y="34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79" name="Freeform 166"/>
            <p:cNvSpPr>
              <a:spLocks/>
            </p:cNvSpPr>
            <p:nvPr/>
          </p:nvSpPr>
          <p:spPr bwMode="auto">
            <a:xfrm>
              <a:off x="1127" y="1607"/>
              <a:ext cx="74" cy="55"/>
            </a:xfrm>
            <a:custGeom>
              <a:avLst/>
              <a:gdLst>
                <a:gd name="T0" fmla="*/ 40 w 37"/>
                <a:gd name="T1" fmla="*/ 0 h 26"/>
                <a:gd name="T2" fmla="*/ 6 w 37"/>
                <a:gd name="T3" fmla="*/ 36 h 26"/>
                <a:gd name="T4" fmla="*/ 74 w 37"/>
                <a:gd name="T5" fmla="*/ 47 h 26"/>
                <a:gd name="T6" fmla="*/ 50 w 37"/>
                <a:gd name="T7" fmla="*/ 44 h 26"/>
                <a:gd name="T8" fmla="*/ 22 w 37"/>
                <a:gd name="T9" fmla="*/ 34 h 26"/>
                <a:gd name="T10" fmla="*/ 20 w 37"/>
                <a:gd name="T11" fmla="*/ 13 h 26"/>
                <a:gd name="T12" fmla="*/ 32 w 37"/>
                <a:gd name="T13" fmla="*/ 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6">
                  <a:moveTo>
                    <a:pt x="20" y="0"/>
                  </a:moveTo>
                  <a:cubicBezTo>
                    <a:pt x="15" y="0"/>
                    <a:pt x="0" y="10"/>
                    <a:pt x="3" y="17"/>
                  </a:cubicBezTo>
                  <a:cubicBezTo>
                    <a:pt x="7" y="26"/>
                    <a:pt x="30" y="23"/>
                    <a:pt x="37" y="22"/>
                  </a:cubicBezTo>
                  <a:cubicBezTo>
                    <a:pt x="34" y="20"/>
                    <a:pt x="29" y="21"/>
                    <a:pt x="25" y="21"/>
                  </a:cubicBezTo>
                  <a:cubicBezTo>
                    <a:pt x="21" y="20"/>
                    <a:pt x="14" y="19"/>
                    <a:pt x="11" y="16"/>
                  </a:cubicBezTo>
                  <a:cubicBezTo>
                    <a:pt x="8" y="13"/>
                    <a:pt x="8" y="9"/>
                    <a:pt x="10" y="6"/>
                  </a:cubicBezTo>
                  <a:cubicBezTo>
                    <a:pt x="11" y="3"/>
                    <a:pt x="13" y="3"/>
                    <a:pt x="16" y="1"/>
                  </a:cubicBezTo>
                </a:path>
              </a:pathLst>
            </a:custGeom>
            <a:solidFill>
              <a:srgbClr val="7B18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0" name="Freeform 167"/>
            <p:cNvSpPr>
              <a:spLocks/>
            </p:cNvSpPr>
            <p:nvPr/>
          </p:nvSpPr>
          <p:spPr bwMode="auto">
            <a:xfrm>
              <a:off x="1989" y="1966"/>
              <a:ext cx="84" cy="53"/>
            </a:xfrm>
            <a:custGeom>
              <a:avLst/>
              <a:gdLst>
                <a:gd name="T0" fmla="*/ 48 w 42"/>
                <a:gd name="T1" fmla="*/ 2 h 25"/>
                <a:gd name="T2" fmla="*/ 20 w 42"/>
                <a:gd name="T3" fmla="*/ 15 h 25"/>
                <a:gd name="T4" fmla="*/ 2 w 42"/>
                <a:gd name="T5" fmla="*/ 34 h 25"/>
                <a:gd name="T6" fmla="*/ 28 w 42"/>
                <a:gd name="T7" fmla="*/ 47 h 25"/>
                <a:gd name="T8" fmla="*/ 54 w 42"/>
                <a:gd name="T9" fmla="*/ 51 h 25"/>
                <a:gd name="T10" fmla="*/ 84 w 42"/>
                <a:gd name="T11" fmla="*/ 53 h 25"/>
                <a:gd name="T12" fmla="*/ 32 w 42"/>
                <a:gd name="T13" fmla="*/ 36 h 25"/>
                <a:gd name="T14" fmla="*/ 46 w 42"/>
                <a:gd name="T15" fmla="*/ 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25">
                  <a:moveTo>
                    <a:pt x="24" y="1"/>
                  </a:moveTo>
                  <a:cubicBezTo>
                    <a:pt x="19" y="0"/>
                    <a:pt x="13" y="4"/>
                    <a:pt x="10" y="7"/>
                  </a:cubicBezTo>
                  <a:cubicBezTo>
                    <a:pt x="6" y="9"/>
                    <a:pt x="0" y="10"/>
                    <a:pt x="1" y="16"/>
                  </a:cubicBezTo>
                  <a:cubicBezTo>
                    <a:pt x="2" y="22"/>
                    <a:pt x="10" y="21"/>
                    <a:pt x="14" y="22"/>
                  </a:cubicBezTo>
                  <a:cubicBezTo>
                    <a:pt x="19" y="23"/>
                    <a:pt x="23" y="24"/>
                    <a:pt x="27" y="24"/>
                  </a:cubicBezTo>
                  <a:cubicBezTo>
                    <a:pt x="31" y="24"/>
                    <a:pt x="37" y="23"/>
                    <a:pt x="42" y="25"/>
                  </a:cubicBezTo>
                  <a:cubicBezTo>
                    <a:pt x="33" y="23"/>
                    <a:pt x="24" y="20"/>
                    <a:pt x="16" y="17"/>
                  </a:cubicBezTo>
                  <a:cubicBezTo>
                    <a:pt x="6" y="13"/>
                    <a:pt x="19" y="3"/>
                    <a:pt x="23" y="1"/>
                  </a:cubicBezTo>
                </a:path>
              </a:pathLst>
            </a:custGeom>
            <a:solidFill>
              <a:srgbClr val="7B18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1" name="Freeform 168"/>
            <p:cNvSpPr>
              <a:spLocks/>
            </p:cNvSpPr>
            <p:nvPr/>
          </p:nvSpPr>
          <p:spPr bwMode="auto">
            <a:xfrm>
              <a:off x="1917" y="2360"/>
              <a:ext cx="90" cy="59"/>
            </a:xfrm>
            <a:custGeom>
              <a:avLst/>
              <a:gdLst>
                <a:gd name="T0" fmla="*/ 54 w 45"/>
                <a:gd name="T1" fmla="*/ 0 h 28"/>
                <a:gd name="T2" fmla="*/ 30 w 45"/>
                <a:gd name="T3" fmla="*/ 13 h 28"/>
                <a:gd name="T4" fmla="*/ 14 w 45"/>
                <a:gd name="T5" fmla="*/ 30 h 28"/>
                <a:gd name="T6" fmla="*/ 90 w 45"/>
                <a:gd name="T7" fmla="*/ 57 h 28"/>
                <a:gd name="T8" fmla="*/ 62 w 45"/>
                <a:gd name="T9" fmla="*/ 46 h 28"/>
                <a:gd name="T10" fmla="*/ 42 w 45"/>
                <a:gd name="T11" fmla="*/ 38 h 28"/>
                <a:gd name="T12" fmla="*/ 58 w 45"/>
                <a:gd name="T13" fmla="*/ 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28">
                  <a:moveTo>
                    <a:pt x="27" y="0"/>
                  </a:moveTo>
                  <a:cubicBezTo>
                    <a:pt x="23" y="0"/>
                    <a:pt x="18" y="4"/>
                    <a:pt x="15" y="6"/>
                  </a:cubicBezTo>
                  <a:cubicBezTo>
                    <a:pt x="13" y="8"/>
                    <a:pt x="9" y="11"/>
                    <a:pt x="7" y="14"/>
                  </a:cubicBezTo>
                  <a:cubicBezTo>
                    <a:pt x="0" y="28"/>
                    <a:pt x="40" y="25"/>
                    <a:pt x="45" y="27"/>
                  </a:cubicBezTo>
                  <a:cubicBezTo>
                    <a:pt x="40" y="27"/>
                    <a:pt x="36" y="24"/>
                    <a:pt x="31" y="22"/>
                  </a:cubicBezTo>
                  <a:cubicBezTo>
                    <a:pt x="28" y="21"/>
                    <a:pt x="23" y="21"/>
                    <a:pt x="21" y="18"/>
                  </a:cubicBezTo>
                  <a:cubicBezTo>
                    <a:pt x="16" y="13"/>
                    <a:pt x="25" y="6"/>
                    <a:pt x="29" y="3"/>
                  </a:cubicBezTo>
                </a:path>
              </a:pathLst>
            </a:custGeom>
            <a:solidFill>
              <a:srgbClr val="7B18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2" name="Freeform 169"/>
            <p:cNvSpPr>
              <a:spLocks/>
            </p:cNvSpPr>
            <p:nvPr/>
          </p:nvSpPr>
          <p:spPr bwMode="auto">
            <a:xfrm>
              <a:off x="1403" y="2909"/>
              <a:ext cx="93" cy="49"/>
            </a:xfrm>
            <a:custGeom>
              <a:avLst/>
              <a:gdLst>
                <a:gd name="T0" fmla="*/ 44 w 47"/>
                <a:gd name="T1" fmla="*/ 0 h 23"/>
                <a:gd name="T2" fmla="*/ 0 w 47"/>
                <a:gd name="T3" fmla="*/ 30 h 23"/>
                <a:gd name="T4" fmla="*/ 38 w 47"/>
                <a:gd name="T5" fmla="*/ 49 h 23"/>
                <a:gd name="T6" fmla="*/ 67 w 47"/>
                <a:gd name="T7" fmla="*/ 47 h 23"/>
                <a:gd name="T8" fmla="*/ 93 w 47"/>
                <a:gd name="T9" fmla="*/ 45 h 23"/>
                <a:gd name="T10" fmla="*/ 69 w 47"/>
                <a:gd name="T11" fmla="*/ 40 h 23"/>
                <a:gd name="T12" fmla="*/ 40 w 47"/>
                <a:gd name="T13" fmla="*/ 36 h 23"/>
                <a:gd name="T14" fmla="*/ 44 w 47"/>
                <a:gd name="T15" fmla="*/ 6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23">
                  <a:moveTo>
                    <a:pt x="22" y="0"/>
                  </a:moveTo>
                  <a:cubicBezTo>
                    <a:pt x="18" y="0"/>
                    <a:pt x="0" y="9"/>
                    <a:pt x="0" y="14"/>
                  </a:cubicBezTo>
                  <a:cubicBezTo>
                    <a:pt x="1" y="21"/>
                    <a:pt x="15" y="22"/>
                    <a:pt x="19" y="23"/>
                  </a:cubicBezTo>
                  <a:cubicBezTo>
                    <a:pt x="24" y="23"/>
                    <a:pt x="29" y="23"/>
                    <a:pt x="34" y="22"/>
                  </a:cubicBezTo>
                  <a:cubicBezTo>
                    <a:pt x="37" y="22"/>
                    <a:pt x="44" y="23"/>
                    <a:pt x="47" y="21"/>
                  </a:cubicBezTo>
                  <a:cubicBezTo>
                    <a:pt x="43" y="21"/>
                    <a:pt x="39" y="20"/>
                    <a:pt x="35" y="19"/>
                  </a:cubicBezTo>
                  <a:cubicBezTo>
                    <a:pt x="30" y="19"/>
                    <a:pt x="25" y="18"/>
                    <a:pt x="20" y="17"/>
                  </a:cubicBezTo>
                  <a:cubicBezTo>
                    <a:pt x="15" y="14"/>
                    <a:pt x="15" y="4"/>
                    <a:pt x="22" y="3"/>
                  </a:cubicBezTo>
                </a:path>
              </a:pathLst>
            </a:custGeom>
            <a:solidFill>
              <a:srgbClr val="7B18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3" name="Freeform 170"/>
            <p:cNvSpPr>
              <a:spLocks/>
            </p:cNvSpPr>
            <p:nvPr/>
          </p:nvSpPr>
          <p:spPr bwMode="auto">
            <a:xfrm>
              <a:off x="2886" y="1873"/>
              <a:ext cx="108" cy="57"/>
            </a:xfrm>
            <a:custGeom>
              <a:avLst/>
              <a:gdLst>
                <a:gd name="T0" fmla="*/ 0 w 54"/>
                <a:gd name="T1" fmla="*/ 27 h 27"/>
                <a:gd name="T2" fmla="*/ 66 w 54"/>
                <a:gd name="T3" fmla="*/ 6 h 27"/>
                <a:gd name="T4" fmla="*/ 108 w 54"/>
                <a:gd name="T5" fmla="*/ 55 h 27"/>
                <a:gd name="T6" fmla="*/ 16 w 54"/>
                <a:gd name="T7" fmla="*/ 57 h 27"/>
                <a:gd name="T8" fmla="*/ 0 w 54"/>
                <a:gd name="T9" fmla="*/ 3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27">
                  <a:moveTo>
                    <a:pt x="0" y="13"/>
                  </a:moveTo>
                  <a:cubicBezTo>
                    <a:pt x="7" y="3"/>
                    <a:pt x="22" y="0"/>
                    <a:pt x="33" y="3"/>
                  </a:cubicBezTo>
                  <a:cubicBezTo>
                    <a:pt x="44" y="6"/>
                    <a:pt x="50" y="16"/>
                    <a:pt x="54" y="26"/>
                  </a:cubicBezTo>
                  <a:cubicBezTo>
                    <a:pt x="39" y="20"/>
                    <a:pt x="16" y="1"/>
                    <a:pt x="8" y="27"/>
                  </a:cubicBezTo>
                  <a:cubicBezTo>
                    <a:pt x="4" y="24"/>
                    <a:pt x="3" y="18"/>
                    <a:pt x="0" y="14"/>
                  </a:cubicBezTo>
                </a:path>
              </a:pathLst>
            </a:custGeom>
            <a:solidFill>
              <a:srgbClr val="A027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4" name="Freeform 171"/>
            <p:cNvSpPr>
              <a:spLocks/>
            </p:cNvSpPr>
            <p:nvPr/>
          </p:nvSpPr>
          <p:spPr bwMode="auto">
            <a:xfrm>
              <a:off x="3806" y="2060"/>
              <a:ext cx="123" cy="106"/>
            </a:xfrm>
            <a:custGeom>
              <a:avLst/>
              <a:gdLst>
                <a:gd name="T0" fmla="*/ 65 w 62"/>
                <a:gd name="T1" fmla="*/ 0 h 50"/>
                <a:gd name="T2" fmla="*/ 18 w 62"/>
                <a:gd name="T3" fmla="*/ 21 h 50"/>
                <a:gd name="T4" fmla="*/ 2 w 62"/>
                <a:gd name="T5" fmla="*/ 66 h 50"/>
                <a:gd name="T6" fmla="*/ 48 w 62"/>
                <a:gd name="T7" fmla="*/ 95 h 50"/>
                <a:gd name="T8" fmla="*/ 89 w 62"/>
                <a:gd name="T9" fmla="*/ 102 h 50"/>
                <a:gd name="T10" fmla="*/ 123 w 62"/>
                <a:gd name="T11" fmla="*/ 106 h 50"/>
                <a:gd name="T12" fmla="*/ 91 w 62"/>
                <a:gd name="T13" fmla="*/ 95 h 50"/>
                <a:gd name="T14" fmla="*/ 50 w 62"/>
                <a:gd name="T15" fmla="*/ 66 h 50"/>
                <a:gd name="T16" fmla="*/ 48 w 62"/>
                <a:gd name="T17" fmla="*/ 32 h 50"/>
                <a:gd name="T18" fmla="*/ 73 w 62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50">
                  <a:moveTo>
                    <a:pt x="33" y="0"/>
                  </a:moveTo>
                  <a:cubicBezTo>
                    <a:pt x="25" y="1"/>
                    <a:pt x="16" y="6"/>
                    <a:pt x="9" y="10"/>
                  </a:cubicBezTo>
                  <a:cubicBezTo>
                    <a:pt x="2" y="13"/>
                    <a:pt x="0" y="24"/>
                    <a:pt x="1" y="31"/>
                  </a:cubicBezTo>
                  <a:cubicBezTo>
                    <a:pt x="4" y="42"/>
                    <a:pt x="16" y="43"/>
                    <a:pt x="24" y="45"/>
                  </a:cubicBezTo>
                  <a:cubicBezTo>
                    <a:pt x="31" y="47"/>
                    <a:pt x="38" y="47"/>
                    <a:pt x="45" y="48"/>
                  </a:cubicBezTo>
                  <a:cubicBezTo>
                    <a:pt x="50" y="49"/>
                    <a:pt x="56" y="50"/>
                    <a:pt x="62" y="50"/>
                  </a:cubicBezTo>
                  <a:cubicBezTo>
                    <a:pt x="56" y="50"/>
                    <a:pt x="50" y="47"/>
                    <a:pt x="46" y="45"/>
                  </a:cubicBezTo>
                  <a:cubicBezTo>
                    <a:pt x="38" y="42"/>
                    <a:pt x="29" y="39"/>
                    <a:pt x="25" y="31"/>
                  </a:cubicBezTo>
                  <a:cubicBezTo>
                    <a:pt x="23" y="26"/>
                    <a:pt x="22" y="20"/>
                    <a:pt x="24" y="15"/>
                  </a:cubicBezTo>
                  <a:cubicBezTo>
                    <a:pt x="26" y="10"/>
                    <a:pt x="32" y="1"/>
                    <a:pt x="37" y="0"/>
                  </a:cubicBezTo>
                </a:path>
              </a:pathLst>
            </a:custGeom>
            <a:solidFill>
              <a:srgbClr val="CC81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5" name="Freeform 172"/>
            <p:cNvSpPr>
              <a:spLocks/>
            </p:cNvSpPr>
            <p:nvPr/>
          </p:nvSpPr>
          <p:spPr bwMode="auto">
            <a:xfrm>
              <a:off x="3365" y="1400"/>
              <a:ext cx="128" cy="39"/>
            </a:xfrm>
            <a:custGeom>
              <a:avLst/>
              <a:gdLst>
                <a:gd name="T0" fmla="*/ 6 w 64"/>
                <a:gd name="T1" fmla="*/ 7 h 18"/>
                <a:gd name="T2" fmla="*/ 46 w 64"/>
                <a:gd name="T3" fmla="*/ 35 h 18"/>
                <a:gd name="T4" fmla="*/ 92 w 64"/>
                <a:gd name="T5" fmla="*/ 35 h 18"/>
                <a:gd name="T6" fmla="*/ 128 w 64"/>
                <a:gd name="T7" fmla="*/ 26 h 18"/>
                <a:gd name="T8" fmla="*/ 76 w 64"/>
                <a:gd name="T9" fmla="*/ 24 h 18"/>
                <a:gd name="T10" fmla="*/ 38 w 64"/>
                <a:gd name="T11" fmla="*/ 11 h 18"/>
                <a:gd name="T12" fmla="*/ 26 w 64"/>
                <a:gd name="T13" fmla="*/ 2 h 18"/>
                <a:gd name="T14" fmla="*/ 6 w 64"/>
                <a:gd name="T15" fmla="*/ 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18">
                  <a:moveTo>
                    <a:pt x="3" y="3"/>
                  </a:moveTo>
                  <a:cubicBezTo>
                    <a:pt x="0" y="14"/>
                    <a:pt x="16" y="17"/>
                    <a:pt x="23" y="16"/>
                  </a:cubicBezTo>
                  <a:cubicBezTo>
                    <a:pt x="31" y="16"/>
                    <a:pt x="38" y="18"/>
                    <a:pt x="46" y="16"/>
                  </a:cubicBezTo>
                  <a:cubicBezTo>
                    <a:pt x="51" y="14"/>
                    <a:pt x="58" y="11"/>
                    <a:pt x="64" y="12"/>
                  </a:cubicBezTo>
                  <a:cubicBezTo>
                    <a:pt x="56" y="11"/>
                    <a:pt x="46" y="14"/>
                    <a:pt x="38" y="11"/>
                  </a:cubicBezTo>
                  <a:cubicBezTo>
                    <a:pt x="32" y="10"/>
                    <a:pt x="24" y="10"/>
                    <a:pt x="19" y="5"/>
                  </a:cubicBezTo>
                  <a:cubicBezTo>
                    <a:pt x="17" y="3"/>
                    <a:pt x="17" y="0"/>
                    <a:pt x="13" y="1"/>
                  </a:cubicBezTo>
                  <a:cubicBezTo>
                    <a:pt x="10" y="1"/>
                    <a:pt x="6" y="3"/>
                    <a:pt x="3" y="3"/>
                  </a:cubicBezTo>
                </a:path>
              </a:pathLst>
            </a:custGeom>
            <a:solidFill>
              <a:srgbClr val="CC81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6" name="Freeform 173"/>
            <p:cNvSpPr>
              <a:spLocks/>
            </p:cNvSpPr>
            <p:nvPr/>
          </p:nvSpPr>
          <p:spPr bwMode="auto">
            <a:xfrm>
              <a:off x="3939" y="2619"/>
              <a:ext cx="114" cy="100"/>
            </a:xfrm>
            <a:custGeom>
              <a:avLst/>
              <a:gdLst>
                <a:gd name="T0" fmla="*/ 66 w 57"/>
                <a:gd name="T1" fmla="*/ 2 h 47"/>
                <a:gd name="T2" fmla="*/ 24 w 57"/>
                <a:gd name="T3" fmla="*/ 15 h 47"/>
                <a:gd name="T4" fmla="*/ 0 w 57"/>
                <a:gd name="T5" fmla="*/ 45 h 47"/>
                <a:gd name="T6" fmla="*/ 36 w 57"/>
                <a:gd name="T7" fmla="*/ 81 h 47"/>
                <a:gd name="T8" fmla="*/ 70 w 57"/>
                <a:gd name="T9" fmla="*/ 91 h 47"/>
                <a:gd name="T10" fmla="*/ 114 w 57"/>
                <a:gd name="T11" fmla="*/ 100 h 47"/>
                <a:gd name="T12" fmla="*/ 40 w 57"/>
                <a:gd name="T13" fmla="*/ 55 h 47"/>
                <a:gd name="T14" fmla="*/ 40 w 57"/>
                <a:gd name="T15" fmla="*/ 23 h 47"/>
                <a:gd name="T16" fmla="*/ 62 w 57"/>
                <a:gd name="T17" fmla="*/ 1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47">
                  <a:moveTo>
                    <a:pt x="33" y="1"/>
                  </a:moveTo>
                  <a:cubicBezTo>
                    <a:pt x="26" y="0"/>
                    <a:pt x="18" y="4"/>
                    <a:pt x="12" y="7"/>
                  </a:cubicBezTo>
                  <a:cubicBezTo>
                    <a:pt x="5" y="10"/>
                    <a:pt x="0" y="13"/>
                    <a:pt x="0" y="21"/>
                  </a:cubicBezTo>
                  <a:cubicBezTo>
                    <a:pt x="0" y="31"/>
                    <a:pt x="10" y="35"/>
                    <a:pt x="18" y="38"/>
                  </a:cubicBezTo>
                  <a:cubicBezTo>
                    <a:pt x="24" y="40"/>
                    <a:pt x="29" y="42"/>
                    <a:pt x="35" y="43"/>
                  </a:cubicBezTo>
                  <a:cubicBezTo>
                    <a:pt x="42" y="45"/>
                    <a:pt x="50" y="44"/>
                    <a:pt x="57" y="47"/>
                  </a:cubicBezTo>
                  <a:cubicBezTo>
                    <a:pt x="44" y="41"/>
                    <a:pt x="29" y="37"/>
                    <a:pt x="20" y="26"/>
                  </a:cubicBezTo>
                  <a:cubicBezTo>
                    <a:pt x="16" y="21"/>
                    <a:pt x="18" y="16"/>
                    <a:pt x="20" y="11"/>
                  </a:cubicBezTo>
                  <a:cubicBezTo>
                    <a:pt x="22" y="6"/>
                    <a:pt x="26" y="6"/>
                    <a:pt x="31" y="5"/>
                  </a:cubicBezTo>
                </a:path>
              </a:pathLst>
            </a:custGeom>
            <a:solidFill>
              <a:srgbClr val="CC81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7" name="Freeform 174"/>
            <p:cNvSpPr>
              <a:spLocks/>
            </p:cNvSpPr>
            <p:nvPr/>
          </p:nvSpPr>
          <p:spPr bwMode="auto">
            <a:xfrm>
              <a:off x="2761" y="1643"/>
              <a:ext cx="111" cy="238"/>
            </a:xfrm>
            <a:custGeom>
              <a:avLst/>
              <a:gdLst>
                <a:gd name="T0" fmla="*/ 0 w 111"/>
                <a:gd name="T1" fmla="*/ 19 h 238"/>
                <a:gd name="T2" fmla="*/ 111 w 111"/>
                <a:gd name="T3" fmla="*/ 238 h 238"/>
                <a:gd name="T4" fmla="*/ 2 w 111"/>
                <a:gd name="T5" fmla="*/ 0 h 238"/>
                <a:gd name="T6" fmla="*/ 0 w 111"/>
                <a:gd name="T7" fmla="*/ 19 h 2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238">
                  <a:moveTo>
                    <a:pt x="0" y="19"/>
                  </a:moveTo>
                  <a:lnTo>
                    <a:pt x="111" y="238"/>
                  </a:lnTo>
                  <a:lnTo>
                    <a:pt x="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8" name="Freeform 175"/>
            <p:cNvSpPr>
              <a:spLocks/>
            </p:cNvSpPr>
            <p:nvPr/>
          </p:nvSpPr>
          <p:spPr bwMode="auto">
            <a:xfrm>
              <a:off x="3048" y="2211"/>
              <a:ext cx="162" cy="289"/>
            </a:xfrm>
            <a:custGeom>
              <a:avLst/>
              <a:gdLst>
                <a:gd name="T0" fmla="*/ 0 w 162"/>
                <a:gd name="T1" fmla="*/ 0 h 289"/>
                <a:gd name="T2" fmla="*/ 150 w 162"/>
                <a:gd name="T3" fmla="*/ 289 h 289"/>
                <a:gd name="T4" fmla="*/ 162 w 162"/>
                <a:gd name="T5" fmla="*/ 287 h 289"/>
                <a:gd name="T6" fmla="*/ 0 w 162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289">
                  <a:moveTo>
                    <a:pt x="0" y="0"/>
                  </a:moveTo>
                  <a:lnTo>
                    <a:pt x="150" y="289"/>
                  </a:lnTo>
                  <a:lnTo>
                    <a:pt x="162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89" name="Freeform 176"/>
            <p:cNvSpPr>
              <a:spLocks/>
            </p:cNvSpPr>
            <p:nvPr/>
          </p:nvSpPr>
          <p:spPr bwMode="auto">
            <a:xfrm>
              <a:off x="3086" y="1549"/>
              <a:ext cx="1210" cy="105"/>
            </a:xfrm>
            <a:custGeom>
              <a:avLst/>
              <a:gdLst>
                <a:gd name="T0" fmla="*/ 0 w 607"/>
                <a:gd name="T1" fmla="*/ 51 h 49"/>
                <a:gd name="T2" fmla="*/ 399 w 607"/>
                <a:gd name="T3" fmla="*/ 51 h 49"/>
                <a:gd name="T4" fmla="*/ 901 w 607"/>
                <a:gd name="T5" fmla="*/ 79 h 49"/>
                <a:gd name="T6" fmla="*/ 1106 w 607"/>
                <a:gd name="T7" fmla="*/ 84 h 49"/>
                <a:gd name="T8" fmla="*/ 1210 w 607"/>
                <a:gd name="T9" fmla="*/ 6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7" h="49">
                  <a:moveTo>
                    <a:pt x="0" y="24"/>
                  </a:moveTo>
                  <a:cubicBezTo>
                    <a:pt x="0" y="24"/>
                    <a:pt x="94" y="0"/>
                    <a:pt x="200" y="24"/>
                  </a:cubicBezTo>
                  <a:cubicBezTo>
                    <a:pt x="306" y="49"/>
                    <a:pt x="420" y="37"/>
                    <a:pt x="452" y="37"/>
                  </a:cubicBezTo>
                  <a:cubicBezTo>
                    <a:pt x="483" y="37"/>
                    <a:pt x="524" y="32"/>
                    <a:pt x="555" y="39"/>
                  </a:cubicBezTo>
                  <a:cubicBezTo>
                    <a:pt x="567" y="42"/>
                    <a:pt x="607" y="31"/>
                    <a:pt x="607" y="31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0" name="Freeform 177"/>
            <p:cNvSpPr>
              <a:spLocks/>
            </p:cNvSpPr>
            <p:nvPr/>
          </p:nvSpPr>
          <p:spPr bwMode="auto">
            <a:xfrm>
              <a:off x="3212" y="1907"/>
              <a:ext cx="1290" cy="76"/>
            </a:xfrm>
            <a:custGeom>
              <a:avLst/>
              <a:gdLst>
                <a:gd name="T0" fmla="*/ 0 w 647"/>
                <a:gd name="T1" fmla="*/ 76 h 36"/>
                <a:gd name="T2" fmla="*/ 303 w 647"/>
                <a:gd name="T3" fmla="*/ 65 h 36"/>
                <a:gd name="T4" fmla="*/ 742 w 647"/>
                <a:gd name="T5" fmla="*/ 17 h 36"/>
                <a:gd name="T6" fmla="*/ 1290 w 647"/>
                <a:gd name="T7" fmla="*/ 3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" h="36">
                  <a:moveTo>
                    <a:pt x="0" y="36"/>
                  </a:moveTo>
                  <a:cubicBezTo>
                    <a:pt x="0" y="36"/>
                    <a:pt x="116" y="26"/>
                    <a:pt x="152" y="31"/>
                  </a:cubicBezTo>
                  <a:cubicBezTo>
                    <a:pt x="188" y="36"/>
                    <a:pt x="315" y="0"/>
                    <a:pt x="372" y="8"/>
                  </a:cubicBezTo>
                  <a:cubicBezTo>
                    <a:pt x="430" y="16"/>
                    <a:pt x="614" y="13"/>
                    <a:pt x="647" y="1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1" name="Freeform 178"/>
            <p:cNvSpPr>
              <a:spLocks/>
            </p:cNvSpPr>
            <p:nvPr/>
          </p:nvSpPr>
          <p:spPr bwMode="auto">
            <a:xfrm>
              <a:off x="3337" y="2411"/>
              <a:ext cx="1312" cy="234"/>
            </a:xfrm>
            <a:custGeom>
              <a:avLst/>
              <a:gdLst>
                <a:gd name="T0" fmla="*/ 0 w 658"/>
                <a:gd name="T1" fmla="*/ 228 h 110"/>
                <a:gd name="T2" fmla="*/ 160 w 658"/>
                <a:gd name="T3" fmla="*/ 219 h 110"/>
                <a:gd name="T4" fmla="*/ 784 w 658"/>
                <a:gd name="T5" fmla="*/ 143 h 110"/>
                <a:gd name="T6" fmla="*/ 1312 w 65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8" h="110">
                  <a:moveTo>
                    <a:pt x="0" y="107"/>
                  </a:moveTo>
                  <a:cubicBezTo>
                    <a:pt x="0" y="107"/>
                    <a:pt x="45" y="97"/>
                    <a:pt x="80" y="103"/>
                  </a:cubicBezTo>
                  <a:cubicBezTo>
                    <a:pt x="115" y="110"/>
                    <a:pt x="315" y="58"/>
                    <a:pt x="393" y="67"/>
                  </a:cubicBezTo>
                  <a:cubicBezTo>
                    <a:pt x="472" y="77"/>
                    <a:pt x="658" y="0"/>
                    <a:pt x="658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2" name="Freeform 179"/>
            <p:cNvSpPr>
              <a:spLocks/>
            </p:cNvSpPr>
            <p:nvPr/>
          </p:nvSpPr>
          <p:spPr bwMode="auto">
            <a:xfrm>
              <a:off x="1253" y="1256"/>
              <a:ext cx="3528" cy="2033"/>
            </a:xfrm>
            <a:custGeom>
              <a:avLst/>
              <a:gdLst>
                <a:gd name="T0" fmla="*/ 1675 w 1769"/>
                <a:gd name="T1" fmla="*/ 211 h 956"/>
                <a:gd name="T2" fmla="*/ 1851 w 1769"/>
                <a:gd name="T3" fmla="*/ 206 h 956"/>
                <a:gd name="T4" fmla="*/ 2672 w 1769"/>
                <a:gd name="T5" fmla="*/ 49 h 956"/>
                <a:gd name="T6" fmla="*/ 3043 w 1769"/>
                <a:gd name="T7" fmla="*/ 362 h 956"/>
                <a:gd name="T8" fmla="*/ 3265 w 1769"/>
                <a:gd name="T9" fmla="*/ 506 h 956"/>
                <a:gd name="T10" fmla="*/ 3249 w 1769"/>
                <a:gd name="T11" fmla="*/ 685 h 956"/>
                <a:gd name="T12" fmla="*/ 3426 w 1769"/>
                <a:gd name="T13" fmla="*/ 897 h 956"/>
                <a:gd name="T14" fmla="*/ 3394 w 1769"/>
                <a:gd name="T15" fmla="*/ 1157 h 956"/>
                <a:gd name="T16" fmla="*/ 3514 w 1769"/>
                <a:gd name="T17" fmla="*/ 1406 h 956"/>
                <a:gd name="T18" fmla="*/ 3410 w 1769"/>
                <a:gd name="T19" fmla="*/ 1659 h 956"/>
                <a:gd name="T20" fmla="*/ 2826 w 1769"/>
                <a:gd name="T21" fmla="*/ 1735 h 956"/>
                <a:gd name="T22" fmla="*/ 2365 w 1769"/>
                <a:gd name="T23" fmla="*/ 1774 h 956"/>
                <a:gd name="T24" fmla="*/ 1877 w 1769"/>
                <a:gd name="T25" fmla="*/ 1880 h 956"/>
                <a:gd name="T26" fmla="*/ 1179 w 1769"/>
                <a:gd name="T27" fmla="*/ 1818 h 956"/>
                <a:gd name="T28" fmla="*/ 620 w 1769"/>
                <a:gd name="T29" fmla="*/ 1882 h 956"/>
                <a:gd name="T30" fmla="*/ 0 w 1769"/>
                <a:gd name="T31" fmla="*/ 1976 h 9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9" h="956">
                  <a:moveTo>
                    <a:pt x="840" y="99"/>
                  </a:moveTo>
                  <a:cubicBezTo>
                    <a:pt x="862" y="97"/>
                    <a:pt x="902" y="94"/>
                    <a:pt x="928" y="97"/>
                  </a:cubicBezTo>
                  <a:cubicBezTo>
                    <a:pt x="966" y="101"/>
                    <a:pt x="1264" y="0"/>
                    <a:pt x="1340" y="23"/>
                  </a:cubicBezTo>
                  <a:cubicBezTo>
                    <a:pt x="1417" y="46"/>
                    <a:pt x="1513" y="56"/>
                    <a:pt x="1526" y="170"/>
                  </a:cubicBezTo>
                  <a:cubicBezTo>
                    <a:pt x="1526" y="170"/>
                    <a:pt x="1593" y="165"/>
                    <a:pt x="1637" y="238"/>
                  </a:cubicBezTo>
                  <a:cubicBezTo>
                    <a:pt x="1664" y="282"/>
                    <a:pt x="1629" y="322"/>
                    <a:pt x="1629" y="322"/>
                  </a:cubicBezTo>
                  <a:cubicBezTo>
                    <a:pt x="1629" y="322"/>
                    <a:pt x="1695" y="350"/>
                    <a:pt x="1718" y="422"/>
                  </a:cubicBezTo>
                  <a:cubicBezTo>
                    <a:pt x="1741" y="494"/>
                    <a:pt x="1702" y="544"/>
                    <a:pt x="1702" y="544"/>
                  </a:cubicBezTo>
                  <a:cubicBezTo>
                    <a:pt x="1702" y="544"/>
                    <a:pt x="1755" y="582"/>
                    <a:pt x="1762" y="661"/>
                  </a:cubicBezTo>
                  <a:cubicBezTo>
                    <a:pt x="1769" y="741"/>
                    <a:pt x="1710" y="780"/>
                    <a:pt x="1710" y="780"/>
                  </a:cubicBezTo>
                  <a:cubicBezTo>
                    <a:pt x="1710" y="780"/>
                    <a:pt x="1504" y="835"/>
                    <a:pt x="1417" y="816"/>
                  </a:cubicBezTo>
                  <a:cubicBezTo>
                    <a:pt x="1289" y="787"/>
                    <a:pt x="1201" y="847"/>
                    <a:pt x="1186" y="834"/>
                  </a:cubicBezTo>
                  <a:cubicBezTo>
                    <a:pt x="1186" y="834"/>
                    <a:pt x="1056" y="894"/>
                    <a:pt x="941" y="884"/>
                  </a:cubicBezTo>
                  <a:cubicBezTo>
                    <a:pt x="826" y="874"/>
                    <a:pt x="661" y="837"/>
                    <a:pt x="591" y="855"/>
                  </a:cubicBezTo>
                  <a:cubicBezTo>
                    <a:pt x="522" y="874"/>
                    <a:pt x="462" y="921"/>
                    <a:pt x="311" y="885"/>
                  </a:cubicBezTo>
                  <a:cubicBezTo>
                    <a:pt x="204" y="860"/>
                    <a:pt x="97" y="956"/>
                    <a:pt x="0" y="929"/>
                  </a:cubicBezTo>
                </a:path>
              </a:pathLst>
            </a:custGeom>
            <a:noFill/>
            <a:ln w="952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3" name="Freeform 180"/>
            <p:cNvSpPr>
              <a:spLocks/>
            </p:cNvSpPr>
            <p:nvPr/>
          </p:nvSpPr>
          <p:spPr bwMode="auto">
            <a:xfrm>
              <a:off x="3112" y="1605"/>
              <a:ext cx="213" cy="366"/>
            </a:xfrm>
            <a:custGeom>
              <a:avLst/>
              <a:gdLst>
                <a:gd name="T0" fmla="*/ 0 w 107"/>
                <a:gd name="T1" fmla="*/ 0 h 172"/>
                <a:gd name="T2" fmla="*/ 113 w 107"/>
                <a:gd name="T3" fmla="*/ 366 h 172"/>
                <a:gd name="T4" fmla="*/ 0 w 107"/>
                <a:gd name="T5" fmla="*/ 0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172">
                  <a:moveTo>
                    <a:pt x="0" y="0"/>
                  </a:moveTo>
                  <a:cubicBezTo>
                    <a:pt x="0" y="0"/>
                    <a:pt x="92" y="35"/>
                    <a:pt x="57" y="172"/>
                  </a:cubicBezTo>
                  <a:cubicBezTo>
                    <a:pt x="57" y="172"/>
                    <a:pt x="107" y="4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4" name="Freeform 181"/>
            <p:cNvSpPr>
              <a:spLocks/>
            </p:cNvSpPr>
            <p:nvPr/>
          </p:nvSpPr>
          <p:spPr bwMode="auto">
            <a:xfrm>
              <a:off x="3008" y="1471"/>
              <a:ext cx="90" cy="110"/>
            </a:xfrm>
            <a:custGeom>
              <a:avLst/>
              <a:gdLst>
                <a:gd name="T0" fmla="*/ 90 w 45"/>
                <a:gd name="T1" fmla="*/ 110 h 52"/>
                <a:gd name="T2" fmla="*/ 0 w 45"/>
                <a:gd name="T3" fmla="*/ 2 h 52"/>
                <a:gd name="T4" fmla="*/ 90 w 45"/>
                <a:gd name="T5" fmla="*/ 110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52">
                  <a:moveTo>
                    <a:pt x="45" y="52"/>
                  </a:moveTo>
                  <a:cubicBezTo>
                    <a:pt x="45" y="52"/>
                    <a:pt x="29" y="5"/>
                    <a:pt x="0" y="1"/>
                  </a:cubicBezTo>
                  <a:cubicBezTo>
                    <a:pt x="0" y="1"/>
                    <a:pt x="36" y="0"/>
                    <a:pt x="4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5" name="Freeform 182"/>
            <p:cNvSpPr>
              <a:spLocks/>
            </p:cNvSpPr>
            <p:nvPr/>
          </p:nvSpPr>
          <p:spPr bwMode="auto">
            <a:xfrm>
              <a:off x="3261" y="2053"/>
              <a:ext cx="114" cy="415"/>
            </a:xfrm>
            <a:custGeom>
              <a:avLst/>
              <a:gdLst>
                <a:gd name="T0" fmla="*/ 26 w 57"/>
                <a:gd name="T1" fmla="*/ 0 h 195"/>
                <a:gd name="T2" fmla="*/ 0 w 57"/>
                <a:gd name="T3" fmla="*/ 415 h 195"/>
                <a:gd name="T4" fmla="*/ 26 w 57"/>
                <a:gd name="T5" fmla="*/ 0 h 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95">
                  <a:moveTo>
                    <a:pt x="13" y="0"/>
                  </a:moveTo>
                  <a:cubicBezTo>
                    <a:pt x="13" y="0"/>
                    <a:pt x="47" y="116"/>
                    <a:pt x="0" y="195"/>
                  </a:cubicBezTo>
                  <a:cubicBezTo>
                    <a:pt x="0" y="195"/>
                    <a:pt x="57" y="136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6" name="Freeform 183"/>
            <p:cNvSpPr>
              <a:spLocks/>
            </p:cNvSpPr>
            <p:nvPr/>
          </p:nvSpPr>
          <p:spPr bwMode="auto">
            <a:xfrm>
              <a:off x="3371" y="2653"/>
              <a:ext cx="84" cy="226"/>
            </a:xfrm>
            <a:custGeom>
              <a:avLst/>
              <a:gdLst>
                <a:gd name="T0" fmla="*/ 0 w 42"/>
                <a:gd name="T1" fmla="*/ 0 h 106"/>
                <a:gd name="T2" fmla="*/ 22 w 42"/>
                <a:gd name="T3" fmla="*/ 226 h 106"/>
                <a:gd name="T4" fmla="*/ 0 w 42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06">
                  <a:moveTo>
                    <a:pt x="0" y="0"/>
                  </a:moveTo>
                  <a:cubicBezTo>
                    <a:pt x="0" y="0"/>
                    <a:pt x="28" y="41"/>
                    <a:pt x="11" y="106"/>
                  </a:cubicBezTo>
                  <a:cubicBezTo>
                    <a:pt x="11" y="106"/>
                    <a:pt x="42" y="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7" name="Freeform 184"/>
            <p:cNvSpPr>
              <a:spLocks/>
            </p:cNvSpPr>
            <p:nvPr/>
          </p:nvSpPr>
          <p:spPr bwMode="auto">
            <a:xfrm>
              <a:off x="2916" y="2513"/>
              <a:ext cx="317" cy="151"/>
            </a:xfrm>
            <a:custGeom>
              <a:avLst/>
              <a:gdLst>
                <a:gd name="T0" fmla="*/ 14 w 159"/>
                <a:gd name="T1" fmla="*/ 151 h 71"/>
                <a:gd name="T2" fmla="*/ 70 w 159"/>
                <a:gd name="T3" fmla="*/ 98 h 71"/>
                <a:gd name="T4" fmla="*/ 96 w 159"/>
                <a:gd name="T5" fmla="*/ 74 h 71"/>
                <a:gd name="T6" fmla="*/ 128 w 159"/>
                <a:gd name="T7" fmla="*/ 62 h 71"/>
                <a:gd name="T8" fmla="*/ 233 w 159"/>
                <a:gd name="T9" fmla="*/ 26 h 71"/>
                <a:gd name="T10" fmla="*/ 317 w 159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71">
                  <a:moveTo>
                    <a:pt x="7" y="71"/>
                  </a:moveTo>
                  <a:cubicBezTo>
                    <a:pt x="0" y="63"/>
                    <a:pt x="31" y="49"/>
                    <a:pt x="35" y="46"/>
                  </a:cubicBezTo>
                  <a:cubicBezTo>
                    <a:pt x="40" y="42"/>
                    <a:pt x="43" y="39"/>
                    <a:pt x="48" y="35"/>
                  </a:cubicBezTo>
                  <a:cubicBezTo>
                    <a:pt x="52" y="31"/>
                    <a:pt x="59" y="31"/>
                    <a:pt x="64" y="29"/>
                  </a:cubicBezTo>
                  <a:cubicBezTo>
                    <a:pt x="82" y="23"/>
                    <a:pt x="99" y="18"/>
                    <a:pt x="117" y="12"/>
                  </a:cubicBezTo>
                  <a:cubicBezTo>
                    <a:pt x="131" y="8"/>
                    <a:pt x="146" y="6"/>
                    <a:pt x="159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8" name="Freeform 185"/>
            <p:cNvSpPr>
              <a:spLocks/>
            </p:cNvSpPr>
            <p:nvPr/>
          </p:nvSpPr>
          <p:spPr bwMode="auto">
            <a:xfrm>
              <a:off x="1189" y="2502"/>
              <a:ext cx="150" cy="39"/>
            </a:xfrm>
            <a:custGeom>
              <a:avLst/>
              <a:gdLst>
                <a:gd name="T0" fmla="*/ 0 w 75"/>
                <a:gd name="T1" fmla="*/ 7 h 18"/>
                <a:gd name="T2" fmla="*/ 22 w 75"/>
                <a:gd name="T3" fmla="*/ 4 h 18"/>
                <a:gd name="T4" fmla="*/ 42 w 75"/>
                <a:gd name="T5" fmla="*/ 0 h 18"/>
                <a:gd name="T6" fmla="*/ 82 w 75"/>
                <a:gd name="T7" fmla="*/ 2 h 18"/>
                <a:gd name="T8" fmla="*/ 120 w 75"/>
                <a:gd name="T9" fmla="*/ 9 h 18"/>
                <a:gd name="T10" fmla="*/ 150 w 75"/>
                <a:gd name="T11" fmla="*/ 3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8">
                  <a:moveTo>
                    <a:pt x="0" y="3"/>
                  </a:moveTo>
                  <a:cubicBezTo>
                    <a:pt x="1" y="2"/>
                    <a:pt x="8" y="3"/>
                    <a:pt x="11" y="2"/>
                  </a:cubicBezTo>
                  <a:cubicBezTo>
                    <a:pt x="15" y="2"/>
                    <a:pt x="18" y="1"/>
                    <a:pt x="21" y="0"/>
                  </a:cubicBezTo>
                  <a:cubicBezTo>
                    <a:pt x="28" y="0"/>
                    <a:pt x="35" y="0"/>
                    <a:pt x="41" y="1"/>
                  </a:cubicBezTo>
                  <a:cubicBezTo>
                    <a:pt x="48" y="2"/>
                    <a:pt x="54" y="3"/>
                    <a:pt x="60" y="4"/>
                  </a:cubicBezTo>
                  <a:cubicBezTo>
                    <a:pt x="69" y="6"/>
                    <a:pt x="69" y="12"/>
                    <a:pt x="75" y="18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999" name="Freeform 186"/>
            <p:cNvSpPr>
              <a:spLocks/>
            </p:cNvSpPr>
            <p:nvPr/>
          </p:nvSpPr>
          <p:spPr bwMode="auto">
            <a:xfrm>
              <a:off x="1247" y="2713"/>
              <a:ext cx="321" cy="36"/>
            </a:xfrm>
            <a:custGeom>
              <a:avLst/>
              <a:gdLst>
                <a:gd name="T0" fmla="*/ 0 w 161"/>
                <a:gd name="T1" fmla="*/ 25 h 17"/>
                <a:gd name="T2" fmla="*/ 321 w 161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1" h="17">
                  <a:moveTo>
                    <a:pt x="0" y="12"/>
                  </a:moveTo>
                  <a:cubicBezTo>
                    <a:pt x="0" y="12"/>
                    <a:pt x="105" y="17"/>
                    <a:pt x="161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0" name="Freeform 187"/>
            <p:cNvSpPr>
              <a:spLocks/>
            </p:cNvSpPr>
            <p:nvPr/>
          </p:nvSpPr>
          <p:spPr bwMode="auto">
            <a:xfrm>
              <a:off x="1105" y="2164"/>
              <a:ext cx="653" cy="45"/>
            </a:xfrm>
            <a:custGeom>
              <a:avLst/>
              <a:gdLst>
                <a:gd name="T0" fmla="*/ 0 w 327"/>
                <a:gd name="T1" fmla="*/ 45 h 21"/>
                <a:gd name="T2" fmla="*/ 294 w 327"/>
                <a:gd name="T3" fmla="*/ 0 h 21"/>
                <a:gd name="T4" fmla="*/ 653 w 327"/>
                <a:gd name="T5" fmla="*/ 11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7" h="21">
                  <a:moveTo>
                    <a:pt x="0" y="21"/>
                  </a:moveTo>
                  <a:cubicBezTo>
                    <a:pt x="0" y="21"/>
                    <a:pt x="129" y="11"/>
                    <a:pt x="147" y="0"/>
                  </a:cubicBezTo>
                  <a:cubicBezTo>
                    <a:pt x="147" y="0"/>
                    <a:pt x="246" y="18"/>
                    <a:pt x="327" y="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1" name="Freeform 188"/>
            <p:cNvSpPr>
              <a:spLocks/>
            </p:cNvSpPr>
            <p:nvPr/>
          </p:nvSpPr>
          <p:spPr bwMode="auto">
            <a:xfrm>
              <a:off x="1012" y="1736"/>
              <a:ext cx="524" cy="22"/>
            </a:xfrm>
            <a:custGeom>
              <a:avLst/>
              <a:gdLst>
                <a:gd name="T0" fmla="*/ 0 w 263"/>
                <a:gd name="T1" fmla="*/ 22 h 10"/>
                <a:gd name="T2" fmla="*/ 524 w 26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3" h="10">
                  <a:moveTo>
                    <a:pt x="0" y="10"/>
                  </a:moveTo>
                  <a:cubicBezTo>
                    <a:pt x="0" y="10"/>
                    <a:pt x="217" y="1"/>
                    <a:pt x="263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2" name="Freeform 189"/>
            <p:cNvSpPr>
              <a:spLocks/>
            </p:cNvSpPr>
            <p:nvPr/>
          </p:nvSpPr>
          <p:spPr bwMode="auto">
            <a:xfrm>
              <a:off x="1780" y="1734"/>
              <a:ext cx="269" cy="105"/>
            </a:xfrm>
            <a:custGeom>
              <a:avLst/>
              <a:gdLst>
                <a:gd name="T0" fmla="*/ 0 w 135"/>
                <a:gd name="T1" fmla="*/ 0 h 49"/>
                <a:gd name="T2" fmla="*/ 269 w 135"/>
                <a:gd name="T3" fmla="*/ 105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5" h="49">
                  <a:moveTo>
                    <a:pt x="0" y="0"/>
                  </a:moveTo>
                  <a:cubicBezTo>
                    <a:pt x="0" y="0"/>
                    <a:pt x="101" y="16"/>
                    <a:pt x="135" y="49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3" name="Freeform 190"/>
            <p:cNvSpPr>
              <a:spLocks/>
            </p:cNvSpPr>
            <p:nvPr/>
          </p:nvSpPr>
          <p:spPr bwMode="auto">
            <a:xfrm>
              <a:off x="1343" y="1862"/>
              <a:ext cx="443" cy="62"/>
            </a:xfrm>
            <a:custGeom>
              <a:avLst/>
              <a:gdLst>
                <a:gd name="T0" fmla="*/ 0 w 222"/>
                <a:gd name="T1" fmla="*/ 62 h 29"/>
                <a:gd name="T2" fmla="*/ 214 w 222"/>
                <a:gd name="T3" fmla="*/ 38 h 29"/>
                <a:gd name="T4" fmla="*/ 443 w 222"/>
                <a:gd name="T5" fmla="*/ 38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" h="29">
                  <a:moveTo>
                    <a:pt x="0" y="29"/>
                  </a:moveTo>
                  <a:cubicBezTo>
                    <a:pt x="33" y="19"/>
                    <a:pt x="73" y="24"/>
                    <a:pt x="107" y="18"/>
                  </a:cubicBezTo>
                  <a:cubicBezTo>
                    <a:pt x="135" y="12"/>
                    <a:pt x="199" y="0"/>
                    <a:pt x="222" y="18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4" name="Freeform 191"/>
            <p:cNvSpPr>
              <a:spLocks/>
            </p:cNvSpPr>
            <p:nvPr/>
          </p:nvSpPr>
          <p:spPr bwMode="auto">
            <a:xfrm>
              <a:off x="1359" y="1924"/>
              <a:ext cx="437" cy="32"/>
            </a:xfrm>
            <a:custGeom>
              <a:avLst/>
              <a:gdLst>
                <a:gd name="T0" fmla="*/ 0 w 219"/>
                <a:gd name="T1" fmla="*/ 32 h 15"/>
                <a:gd name="T2" fmla="*/ 241 w 219"/>
                <a:gd name="T3" fmla="*/ 17 h 15"/>
                <a:gd name="T4" fmla="*/ 437 w 21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" h="15">
                  <a:moveTo>
                    <a:pt x="0" y="15"/>
                  </a:moveTo>
                  <a:cubicBezTo>
                    <a:pt x="41" y="15"/>
                    <a:pt x="80" y="11"/>
                    <a:pt x="121" y="8"/>
                  </a:cubicBezTo>
                  <a:cubicBezTo>
                    <a:pt x="153" y="6"/>
                    <a:pt x="188" y="0"/>
                    <a:pt x="219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5" name="Freeform 192"/>
            <p:cNvSpPr>
              <a:spLocks/>
            </p:cNvSpPr>
            <p:nvPr/>
          </p:nvSpPr>
          <p:spPr bwMode="auto">
            <a:xfrm>
              <a:off x="1399" y="1968"/>
              <a:ext cx="414" cy="56"/>
            </a:xfrm>
            <a:custGeom>
              <a:avLst/>
              <a:gdLst>
                <a:gd name="T0" fmla="*/ 414 w 208"/>
                <a:gd name="T1" fmla="*/ 0 h 26"/>
                <a:gd name="T2" fmla="*/ 0 w 208"/>
                <a:gd name="T3" fmla="*/ 56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8" h="26">
                  <a:moveTo>
                    <a:pt x="208" y="0"/>
                  </a:moveTo>
                  <a:cubicBezTo>
                    <a:pt x="139" y="13"/>
                    <a:pt x="69" y="16"/>
                    <a:pt x="0" y="2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6" name="Freeform 193"/>
            <p:cNvSpPr>
              <a:spLocks/>
            </p:cNvSpPr>
            <p:nvPr/>
          </p:nvSpPr>
          <p:spPr bwMode="auto">
            <a:xfrm>
              <a:off x="1429" y="2024"/>
              <a:ext cx="398" cy="25"/>
            </a:xfrm>
            <a:custGeom>
              <a:avLst/>
              <a:gdLst>
                <a:gd name="T0" fmla="*/ 398 w 200"/>
                <a:gd name="T1" fmla="*/ 0 h 12"/>
                <a:gd name="T2" fmla="*/ 336 w 200"/>
                <a:gd name="T3" fmla="*/ 8 h 12"/>
                <a:gd name="T4" fmla="*/ 215 w 200"/>
                <a:gd name="T5" fmla="*/ 21 h 12"/>
                <a:gd name="T6" fmla="*/ 0 w 200"/>
                <a:gd name="T7" fmla="*/ 2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2">
                  <a:moveTo>
                    <a:pt x="200" y="0"/>
                  </a:moveTo>
                  <a:cubicBezTo>
                    <a:pt x="190" y="0"/>
                    <a:pt x="180" y="3"/>
                    <a:pt x="169" y="4"/>
                  </a:cubicBezTo>
                  <a:cubicBezTo>
                    <a:pt x="149" y="7"/>
                    <a:pt x="128" y="9"/>
                    <a:pt x="108" y="10"/>
                  </a:cubicBezTo>
                  <a:cubicBezTo>
                    <a:pt x="72" y="12"/>
                    <a:pt x="36" y="11"/>
                    <a:pt x="0" y="1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7" name="Freeform 194"/>
            <p:cNvSpPr>
              <a:spLocks/>
            </p:cNvSpPr>
            <p:nvPr/>
          </p:nvSpPr>
          <p:spPr bwMode="auto">
            <a:xfrm>
              <a:off x="1548" y="2079"/>
              <a:ext cx="293" cy="19"/>
            </a:xfrm>
            <a:custGeom>
              <a:avLst/>
              <a:gdLst>
                <a:gd name="T0" fmla="*/ 293 w 147"/>
                <a:gd name="T1" fmla="*/ 0 h 9"/>
                <a:gd name="T2" fmla="*/ 259 w 147"/>
                <a:gd name="T3" fmla="*/ 8 h 9"/>
                <a:gd name="T4" fmla="*/ 149 w 147"/>
                <a:gd name="T5" fmla="*/ 17 h 9"/>
                <a:gd name="T6" fmla="*/ 0 w 147"/>
                <a:gd name="T7" fmla="*/ 1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9">
                  <a:moveTo>
                    <a:pt x="147" y="0"/>
                  </a:moveTo>
                  <a:cubicBezTo>
                    <a:pt x="142" y="0"/>
                    <a:pt x="135" y="3"/>
                    <a:pt x="130" y="4"/>
                  </a:cubicBezTo>
                  <a:cubicBezTo>
                    <a:pt x="112" y="7"/>
                    <a:pt x="93" y="7"/>
                    <a:pt x="75" y="8"/>
                  </a:cubicBezTo>
                  <a:cubicBezTo>
                    <a:pt x="50" y="9"/>
                    <a:pt x="25" y="7"/>
                    <a:pt x="0" y="7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8" name="Freeform 195"/>
            <p:cNvSpPr>
              <a:spLocks/>
            </p:cNvSpPr>
            <p:nvPr/>
          </p:nvSpPr>
          <p:spPr bwMode="auto">
            <a:xfrm>
              <a:off x="2075" y="1575"/>
              <a:ext cx="692" cy="174"/>
            </a:xfrm>
            <a:custGeom>
              <a:avLst/>
              <a:gdLst>
                <a:gd name="T0" fmla="*/ 0 w 347"/>
                <a:gd name="T1" fmla="*/ 0 h 82"/>
                <a:gd name="T2" fmla="*/ 160 w 347"/>
                <a:gd name="T3" fmla="*/ 45 h 82"/>
                <a:gd name="T4" fmla="*/ 353 w 347"/>
                <a:gd name="T5" fmla="*/ 102 h 82"/>
                <a:gd name="T6" fmla="*/ 556 w 347"/>
                <a:gd name="T7" fmla="*/ 144 h 82"/>
                <a:gd name="T8" fmla="*/ 692 w 347"/>
                <a:gd name="T9" fmla="*/ 174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82">
                  <a:moveTo>
                    <a:pt x="0" y="0"/>
                  </a:moveTo>
                  <a:cubicBezTo>
                    <a:pt x="24" y="2"/>
                    <a:pt x="55" y="14"/>
                    <a:pt x="80" y="21"/>
                  </a:cubicBezTo>
                  <a:cubicBezTo>
                    <a:pt x="112" y="30"/>
                    <a:pt x="144" y="39"/>
                    <a:pt x="177" y="48"/>
                  </a:cubicBezTo>
                  <a:cubicBezTo>
                    <a:pt x="210" y="57"/>
                    <a:pt x="245" y="61"/>
                    <a:pt x="279" y="68"/>
                  </a:cubicBezTo>
                  <a:cubicBezTo>
                    <a:pt x="301" y="73"/>
                    <a:pt x="326" y="75"/>
                    <a:pt x="347" y="82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09" name="Freeform 196"/>
            <p:cNvSpPr>
              <a:spLocks/>
            </p:cNvSpPr>
            <p:nvPr/>
          </p:nvSpPr>
          <p:spPr bwMode="auto">
            <a:xfrm>
              <a:off x="2256" y="1975"/>
              <a:ext cx="555" cy="85"/>
            </a:xfrm>
            <a:custGeom>
              <a:avLst/>
              <a:gdLst>
                <a:gd name="T0" fmla="*/ 0 w 278"/>
                <a:gd name="T1" fmla="*/ 85 h 40"/>
                <a:gd name="T2" fmla="*/ 389 w 278"/>
                <a:gd name="T3" fmla="*/ 21 h 40"/>
                <a:gd name="T4" fmla="*/ 555 w 278"/>
                <a:gd name="T5" fmla="*/ 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8" h="40">
                  <a:moveTo>
                    <a:pt x="0" y="40"/>
                  </a:moveTo>
                  <a:cubicBezTo>
                    <a:pt x="65" y="28"/>
                    <a:pt x="129" y="17"/>
                    <a:pt x="195" y="10"/>
                  </a:cubicBezTo>
                  <a:cubicBezTo>
                    <a:pt x="222" y="7"/>
                    <a:pt x="251" y="0"/>
                    <a:pt x="278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0" name="Freeform 197"/>
            <p:cNvSpPr>
              <a:spLocks/>
            </p:cNvSpPr>
            <p:nvPr/>
          </p:nvSpPr>
          <p:spPr bwMode="auto">
            <a:xfrm>
              <a:off x="2093" y="1726"/>
              <a:ext cx="672" cy="49"/>
            </a:xfrm>
            <a:custGeom>
              <a:avLst/>
              <a:gdLst>
                <a:gd name="T0" fmla="*/ 672 w 337"/>
                <a:gd name="T1" fmla="*/ 49 h 23"/>
                <a:gd name="T2" fmla="*/ 558 w 337"/>
                <a:gd name="T3" fmla="*/ 45 h 23"/>
                <a:gd name="T4" fmla="*/ 317 w 337"/>
                <a:gd name="T5" fmla="*/ 26 h 23"/>
                <a:gd name="T6" fmla="*/ 0 w 33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7" h="23">
                  <a:moveTo>
                    <a:pt x="337" y="23"/>
                  </a:moveTo>
                  <a:cubicBezTo>
                    <a:pt x="319" y="19"/>
                    <a:pt x="298" y="21"/>
                    <a:pt x="280" y="21"/>
                  </a:cubicBezTo>
                  <a:cubicBezTo>
                    <a:pt x="239" y="20"/>
                    <a:pt x="199" y="15"/>
                    <a:pt x="159" y="12"/>
                  </a:cubicBezTo>
                  <a:cubicBezTo>
                    <a:pt x="105" y="9"/>
                    <a:pt x="53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1" name="Freeform 198"/>
            <p:cNvSpPr>
              <a:spLocks/>
            </p:cNvSpPr>
            <p:nvPr/>
          </p:nvSpPr>
          <p:spPr bwMode="auto">
            <a:xfrm>
              <a:off x="2272" y="1915"/>
              <a:ext cx="549" cy="28"/>
            </a:xfrm>
            <a:custGeom>
              <a:avLst/>
              <a:gdLst>
                <a:gd name="T0" fmla="*/ 549 w 275"/>
                <a:gd name="T1" fmla="*/ 0 h 13"/>
                <a:gd name="T2" fmla="*/ 272 w 275"/>
                <a:gd name="T3" fmla="*/ 13 h 13"/>
                <a:gd name="T4" fmla="*/ 110 w 275"/>
                <a:gd name="T5" fmla="*/ 19 h 13"/>
                <a:gd name="T6" fmla="*/ 0 w 275"/>
                <a:gd name="T7" fmla="*/ 28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5" h="13">
                  <a:moveTo>
                    <a:pt x="275" y="0"/>
                  </a:moveTo>
                  <a:cubicBezTo>
                    <a:pt x="233" y="13"/>
                    <a:pt x="180" y="6"/>
                    <a:pt x="136" y="6"/>
                  </a:cubicBezTo>
                  <a:cubicBezTo>
                    <a:pt x="109" y="6"/>
                    <a:pt x="82" y="7"/>
                    <a:pt x="55" y="9"/>
                  </a:cubicBezTo>
                  <a:cubicBezTo>
                    <a:pt x="37" y="11"/>
                    <a:pt x="17" y="8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2" name="Freeform 199"/>
            <p:cNvSpPr>
              <a:spLocks/>
            </p:cNvSpPr>
            <p:nvPr/>
          </p:nvSpPr>
          <p:spPr bwMode="auto">
            <a:xfrm>
              <a:off x="2119" y="1781"/>
              <a:ext cx="656" cy="36"/>
            </a:xfrm>
            <a:custGeom>
              <a:avLst/>
              <a:gdLst>
                <a:gd name="T0" fmla="*/ 656 w 329"/>
                <a:gd name="T1" fmla="*/ 32 h 17"/>
                <a:gd name="T2" fmla="*/ 540 w 329"/>
                <a:gd name="T3" fmla="*/ 36 h 17"/>
                <a:gd name="T4" fmla="*/ 345 w 329"/>
                <a:gd name="T5" fmla="*/ 17 h 17"/>
                <a:gd name="T6" fmla="*/ 136 w 329"/>
                <a:gd name="T7" fmla="*/ 11 h 17"/>
                <a:gd name="T8" fmla="*/ 0 w 329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17">
                  <a:moveTo>
                    <a:pt x="329" y="15"/>
                  </a:moveTo>
                  <a:cubicBezTo>
                    <a:pt x="309" y="15"/>
                    <a:pt x="290" y="17"/>
                    <a:pt x="271" y="17"/>
                  </a:cubicBezTo>
                  <a:cubicBezTo>
                    <a:pt x="238" y="16"/>
                    <a:pt x="206" y="9"/>
                    <a:pt x="173" y="8"/>
                  </a:cubicBezTo>
                  <a:cubicBezTo>
                    <a:pt x="138" y="7"/>
                    <a:pt x="103" y="5"/>
                    <a:pt x="68" y="5"/>
                  </a:cubicBezTo>
                  <a:cubicBezTo>
                    <a:pt x="47" y="4"/>
                    <a:pt x="20" y="0"/>
                    <a:pt x="0" y="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3" name="Freeform 200"/>
            <p:cNvSpPr>
              <a:spLocks/>
            </p:cNvSpPr>
            <p:nvPr/>
          </p:nvSpPr>
          <p:spPr bwMode="auto">
            <a:xfrm>
              <a:off x="2093" y="1643"/>
              <a:ext cx="672" cy="123"/>
            </a:xfrm>
            <a:custGeom>
              <a:avLst/>
              <a:gdLst>
                <a:gd name="T0" fmla="*/ 0 w 337"/>
                <a:gd name="T1" fmla="*/ 0 h 58"/>
                <a:gd name="T2" fmla="*/ 74 w 337"/>
                <a:gd name="T3" fmla="*/ 13 h 58"/>
                <a:gd name="T4" fmla="*/ 189 w 337"/>
                <a:gd name="T5" fmla="*/ 32 h 58"/>
                <a:gd name="T6" fmla="*/ 319 w 337"/>
                <a:gd name="T7" fmla="*/ 49 h 58"/>
                <a:gd name="T8" fmla="*/ 411 w 337"/>
                <a:gd name="T9" fmla="*/ 74 h 58"/>
                <a:gd name="T10" fmla="*/ 562 w 337"/>
                <a:gd name="T11" fmla="*/ 108 h 58"/>
                <a:gd name="T12" fmla="*/ 672 w 337"/>
                <a:gd name="T13" fmla="*/ 123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7" h="58">
                  <a:moveTo>
                    <a:pt x="0" y="0"/>
                  </a:moveTo>
                  <a:cubicBezTo>
                    <a:pt x="12" y="3"/>
                    <a:pt x="24" y="5"/>
                    <a:pt x="37" y="6"/>
                  </a:cubicBezTo>
                  <a:cubicBezTo>
                    <a:pt x="58" y="7"/>
                    <a:pt x="75" y="11"/>
                    <a:pt x="95" y="15"/>
                  </a:cubicBezTo>
                  <a:cubicBezTo>
                    <a:pt x="116" y="19"/>
                    <a:pt x="139" y="20"/>
                    <a:pt x="160" y="23"/>
                  </a:cubicBezTo>
                  <a:cubicBezTo>
                    <a:pt x="176" y="25"/>
                    <a:pt x="191" y="31"/>
                    <a:pt x="206" y="35"/>
                  </a:cubicBezTo>
                  <a:cubicBezTo>
                    <a:pt x="231" y="41"/>
                    <a:pt x="256" y="48"/>
                    <a:pt x="282" y="51"/>
                  </a:cubicBezTo>
                  <a:cubicBezTo>
                    <a:pt x="299" y="53"/>
                    <a:pt x="321" y="54"/>
                    <a:pt x="337" y="58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4" name="Freeform 201"/>
            <p:cNvSpPr>
              <a:spLocks/>
            </p:cNvSpPr>
            <p:nvPr/>
          </p:nvSpPr>
          <p:spPr bwMode="auto">
            <a:xfrm>
              <a:off x="2182" y="1834"/>
              <a:ext cx="599" cy="39"/>
            </a:xfrm>
            <a:custGeom>
              <a:avLst/>
              <a:gdLst>
                <a:gd name="T0" fmla="*/ 599 w 300"/>
                <a:gd name="T1" fmla="*/ 24 h 18"/>
                <a:gd name="T2" fmla="*/ 549 w 300"/>
                <a:gd name="T3" fmla="*/ 26 h 18"/>
                <a:gd name="T4" fmla="*/ 475 w 300"/>
                <a:gd name="T5" fmla="*/ 35 h 18"/>
                <a:gd name="T6" fmla="*/ 296 w 300"/>
                <a:gd name="T7" fmla="*/ 15 h 18"/>
                <a:gd name="T8" fmla="*/ 0 w 300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18">
                  <a:moveTo>
                    <a:pt x="300" y="11"/>
                  </a:moveTo>
                  <a:cubicBezTo>
                    <a:pt x="294" y="8"/>
                    <a:pt x="282" y="12"/>
                    <a:pt x="275" y="12"/>
                  </a:cubicBezTo>
                  <a:cubicBezTo>
                    <a:pt x="262" y="13"/>
                    <a:pt x="250" y="14"/>
                    <a:pt x="238" y="16"/>
                  </a:cubicBezTo>
                  <a:cubicBezTo>
                    <a:pt x="208" y="18"/>
                    <a:pt x="178" y="12"/>
                    <a:pt x="148" y="7"/>
                  </a:cubicBezTo>
                  <a:cubicBezTo>
                    <a:pt x="99" y="0"/>
                    <a:pt x="48" y="8"/>
                    <a:pt x="0" y="4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5" name="Freeform 202"/>
            <p:cNvSpPr>
              <a:spLocks/>
            </p:cNvSpPr>
            <p:nvPr/>
          </p:nvSpPr>
          <p:spPr bwMode="auto">
            <a:xfrm>
              <a:off x="2252" y="2107"/>
              <a:ext cx="652" cy="166"/>
            </a:xfrm>
            <a:custGeom>
              <a:avLst/>
              <a:gdLst>
                <a:gd name="T0" fmla="*/ 652 w 327"/>
                <a:gd name="T1" fmla="*/ 0 h 78"/>
                <a:gd name="T2" fmla="*/ 554 w 327"/>
                <a:gd name="T3" fmla="*/ 55 h 78"/>
                <a:gd name="T4" fmla="*/ 369 w 327"/>
                <a:gd name="T5" fmla="*/ 121 h 78"/>
                <a:gd name="T6" fmla="*/ 154 w 327"/>
                <a:gd name="T7" fmla="*/ 151 h 78"/>
                <a:gd name="T8" fmla="*/ 0 w 327"/>
                <a:gd name="T9" fmla="*/ 166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78">
                  <a:moveTo>
                    <a:pt x="327" y="0"/>
                  </a:moveTo>
                  <a:cubicBezTo>
                    <a:pt x="310" y="5"/>
                    <a:pt x="295" y="19"/>
                    <a:pt x="278" y="26"/>
                  </a:cubicBezTo>
                  <a:cubicBezTo>
                    <a:pt x="249" y="40"/>
                    <a:pt x="217" y="51"/>
                    <a:pt x="185" y="57"/>
                  </a:cubicBezTo>
                  <a:cubicBezTo>
                    <a:pt x="149" y="64"/>
                    <a:pt x="114" y="67"/>
                    <a:pt x="77" y="71"/>
                  </a:cubicBezTo>
                  <a:cubicBezTo>
                    <a:pt x="54" y="74"/>
                    <a:pt x="20" y="71"/>
                    <a:pt x="0" y="78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6" name="Freeform 203"/>
            <p:cNvSpPr>
              <a:spLocks/>
            </p:cNvSpPr>
            <p:nvPr/>
          </p:nvSpPr>
          <p:spPr bwMode="auto">
            <a:xfrm>
              <a:off x="2376" y="2441"/>
              <a:ext cx="758" cy="38"/>
            </a:xfrm>
            <a:custGeom>
              <a:avLst/>
              <a:gdLst>
                <a:gd name="T0" fmla="*/ 758 w 380"/>
                <a:gd name="T1" fmla="*/ 36 h 18"/>
                <a:gd name="T2" fmla="*/ 618 w 380"/>
                <a:gd name="T3" fmla="*/ 21 h 18"/>
                <a:gd name="T4" fmla="*/ 375 w 380"/>
                <a:gd name="T5" fmla="*/ 2 h 18"/>
                <a:gd name="T6" fmla="*/ 0 w 380"/>
                <a:gd name="T7" fmla="*/ 38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0" h="18">
                  <a:moveTo>
                    <a:pt x="380" y="17"/>
                  </a:moveTo>
                  <a:cubicBezTo>
                    <a:pt x="358" y="11"/>
                    <a:pt x="333" y="12"/>
                    <a:pt x="310" y="10"/>
                  </a:cubicBezTo>
                  <a:cubicBezTo>
                    <a:pt x="270" y="5"/>
                    <a:pt x="228" y="1"/>
                    <a:pt x="188" y="1"/>
                  </a:cubicBezTo>
                  <a:cubicBezTo>
                    <a:pt x="124" y="0"/>
                    <a:pt x="63" y="10"/>
                    <a:pt x="0" y="18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7" name="Freeform 204"/>
            <p:cNvSpPr>
              <a:spLocks/>
            </p:cNvSpPr>
            <p:nvPr/>
          </p:nvSpPr>
          <p:spPr bwMode="auto">
            <a:xfrm>
              <a:off x="2280" y="2173"/>
              <a:ext cx="630" cy="146"/>
            </a:xfrm>
            <a:custGeom>
              <a:avLst/>
              <a:gdLst>
                <a:gd name="T0" fmla="*/ 630 w 316"/>
                <a:gd name="T1" fmla="*/ 0 h 69"/>
                <a:gd name="T2" fmla="*/ 287 w 316"/>
                <a:gd name="T3" fmla="*/ 80 h 69"/>
                <a:gd name="T4" fmla="*/ 100 w 316"/>
                <a:gd name="T5" fmla="*/ 114 h 69"/>
                <a:gd name="T6" fmla="*/ 0 w 316"/>
                <a:gd name="T7" fmla="*/ 146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6" h="69">
                  <a:moveTo>
                    <a:pt x="316" y="0"/>
                  </a:moveTo>
                  <a:cubicBezTo>
                    <a:pt x="260" y="19"/>
                    <a:pt x="203" y="30"/>
                    <a:pt x="144" y="38"/>
                  </a:cubicBezTo>
                  <a:cubicBezTo>
                    <a:pt x="113" y="43"/>
                    <a:pt x="82" y="49"/>
                    <a:pt x="50" y="54"/>
                  </a:cubicBezTo>
                  <a:cubicBezTo>
                    <a:pt x="40" y="56"/>
                    <a:pt x="5" y="59"/>
                    <a:pt x="0" y="69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8" name="Freeform 205"/>
            <p:cNvSpPr>
              <a:spLocks/>
            </p:cNvSpPr>
            <p:nvPr/>
          </p:nvSpPr>
          <p:spPr bwMode="auto">
            <a:xfrm>
              <a:off x="2352" y="2381"/>
              <a:ext cx="730" cy="53"/>
            </a:xfrm>
            <a:custGeom>
              <a:avLst/>
              <a:gdLst>
                <a:gd name="T0" fmla="*/ 730 w 366"/>
                <a:gd name="T1" fmla="*/ 0 h 25"/>
                <a:gd name="T2" fmla="*/ 295 w 366"/>
                <a:gd name="T3" fmla="*/ 21 h 25"/>
                <a:gd name="T4" fmla="*/ 0 w 366"/>
                <a:gd name="T5" fmla="*/ 53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" h="25">
                  <a:moveTo>
                    <a:pt x="366" y="0"/>
                  </a:moveTo>
                  <a:cubicBezTo>
                    <a:pt x="294" y="0"/>
                    <a:pt x="221" y="7"/>
                    <a:pt x="148" y="10"/>
                  </a:cubicBezTo>
                  <a:cubicBezTo>
                    <a:pt x="98" y="12"/>
                    <a:pt x="49" y="14"/>
                    <a:pt x="0" y="2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19" name="Freeform 206"/>
            <p:cNvSpPr>
              <a:spLocks/>
            </p:cNvSpPr>
            <p:nvPr/>
          </p:nvSpPr>
          <p:spPr bwMode="auto">
            <a:xfrm>
              <a:off x="2344" y="2219"/>
              <a:ext cx="570" cy="117"/>
            </a:xfrm>
            <a:custGeom>
              <a:avLst/>
              <a:gdLst>
                <a:gd name="T0" fmla="*/ 570 w 286"/>
                <a:gd name="T1" fmla="*/ 0 h 55"/>
                <a:gd name="T2" fmla="*/ 0 w 286"/>
                <a:gd name="T3" fmla="*/ 117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6" h="55">
                  <a:moveTo>
                    <a:pt x="286" y="0"/>
                  </a:moveTo>
                  <a:cubicBezTo>
                    <a:pt x="193" y="24"/>
                    <a:pt x="92" y="24"/>
                    <a:pt x="0" y="5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0" name="Freeform 207"/>
            <p:cNvSpPr>
              <a:spLocks/>
            </p:cNvSpPr>
            <p:nvPr/>
          </p:nvSpPr>
          <p:spPr bwMode="auto">
            <a:xfrm>
              <a:off x="2332" y="2287"/>
              <a:ext cx="670" cy="98"/>
            </a:xfrm>
            <a:custGeom>
              <a:avLst/>
              <a:gdLst>
                <a:gd name="T0" fmla="*/ 670 w 336"/>
                <a:gd name="T1" fmla="*/ 0 h 46"/>
                <a:gd name="T2" fmla="*/ 261 w 336"/>
                <a:gd name="T3" fmla="*/ 47 h 46"/>
                <a:gd name="T4" fmla="*/ 0 w 336"/>
                <a:gd name="T5" fmla="*/ 98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6" h="46">
                  <a:moveTo>
                    <a:pt x="336" y="0"/>
                  </a:moveTo>
                  <a:cubicBezTo>
                    <a:pt x="269" y="9"/>
                    <a:pt x="199" y="16"/>
                    <a:pt x="131" y="22"/>
                  </a:cubicBezTo>
                  <a:cubicBezTo>
                    <a:pt x="90" y="26"/>
                    <a:pt x="37" y="29"/>
                    <a:pt x="0" y="4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1" name="Freeform 208"/>
            <p:cNvSpPr>
              <a:spLocks/>
            </p:cNvSpPr>
            <p:nvPr/>
          </p:nvSpPr>
          <p:spPr bwMode="auto">
            <a:xfrm>
              <a:off x="2294" y="2632"/>
              <a:ext cx="531" cy="49"/>
            </a:xfrm>
            <a:custGeom>
              <a:avLst/>
              <a:gdLst>
                <a:gd name="T0" fmla="*/ 0 w 266"/>
                <a:gd name="T1" fmla="*/ 38 h 23"/>
                <a:gd name="T2" fmla="*/ 50 w 266"/>
                <a:gd name="T3" fmla="*/ 36 h 23"/>
                <a:gd name="T4" fmla="*/ 150 w 266"/>
                <a:gd name="T5" fmla="*/ 40 h 23"/>
                <a:gd name="T6" fmla="*/ 299 w 266"/>
                <a:gd name="T7" fmla="*/ 49 h 23"/>
                <a:gd name="T8" fmla="*/ 531 w 26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23">
                  <a:moveTo>
                    <a:pt x="0" y="18"/>
                  </a:moveTo>
                  <a:cubicBezTo>
                    <a:pt x="1" y="18"/>
                    <a:pt x="18" y="17"/>
                    <a:pt x="25" y="17"/>
                  </a:cubicBezTo>
                  <a:cubicBezTo>
                    <a:pt x="42" y="17"/>
                    <a:pt x="58" y="18"/>
                    <a:pt x="75" y="19"/>
                  </a:cubicBezTo>
                  <a:cubicBezTo>
                    <a:pt x="100" y="21"/>
                    <a:pt x="125" y="23"/>
                    <a:pt x="150" y="23"/>
                  </a:cubicBezTo>
                  <a:cubicBezTo>
                    <a:pt x="190" y="23"/>
                    <a:pt x="231" y="13"/>
                    <a:pt x="266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2" name="Freeform 209"/>
            <p:cNvSpPr>
              <a:spLocks/>
            </p:cNvSpPr>
            <p:nvPr/>
          </p:nvSpPr>
          <p:spPr bwMode="auto">
            <a:xfrm>
              <a:off x="2306" y="2683"/>
              <a:ext cx="533" cy="36"/>
            </a:xfrm>
            <a:custGeom>
              <a:avLst/>
              <a:gdLst>
                <a:gd name="T0" fmla="*/ 533 w 267"/>
                <a:gd name="T1" fmla="*/ 15 h 17"/>
                <a:gd name="T2" fmla="*/ 391 w 267"/>
                <a:gd name="T3" fmla="*/ 13 h 17"/>
                <a:gd name="T4" fmla="*/ 252 w 267"/>
                <a:gd name="T5" fmla="*/ 15 h 17"/>
                <a:gd name="T6" fmla="*/ 0 w 267"/>
                <a:gd name="T7" fmla="*/ 3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7" h="17">
                  <a:moveTo>
                    <a:pt x="267" y="7"/>
                  </a:moveTo>
                  <a:cubicBezTo>
                    <a:pt x="247" y="0"/>
                    <a:pt x="218" y="7"/>
                    <a:pt x="196" y="6"/>
                  </a:cubicBezTo>
                  <a:cubicBezTo>
                    <a:pt x="172" y="5"/>
                    <a:pt x="150" y="6"/>
                    <a:pt x="126" y="7"/>
                  </a:cubicBezTo>
                  <a:cubicBezTo>
                    <a:pt x="84" y="10"/>
                    <a:pt x="42" y="17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3" name="Freeform 210"/>
            <p:cNvSpPr>
              <a:spLocks/>
            </p:cNvSpPr>
            <p:nvPr/>
          </p:nvSpPr>
          <p:spPr bwMode="auto">
            <a:xfrm>
              <a:off x="2529" y="2743"/>
              <a:ext cx="339" cy="21"/>
            </a:xfrm>
            <a:custGeom>
              <a:avLst/>
              <a:gdLst>
                <a:gd name="T0" fmla="*/ 339 w 170"/>
                <a:gd name="T1" fmla="*/ 6 h 10"/>
                <a:gd name="T2" fmla="*/ 283 w 170"/>
                <a:gd name="T3" fmla="*/ 4 h 10"/>
                <a:gd name="T4" fmla="*/ 150 w 170"/>
                <a:gd name="T5" fmla="*/ 15 h 10"/>
                <a:gd name="T6" fmla="*/ 0 w 170"/>
                <a:gd name="T7" fmla="*/ 2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10">
                  <a:moveTo>
                    <a:pt x="170" y="3"/>
                  </a:moveTo>
                  <a:cubicBezTo>
                    <a:pt x="167" y="0"/>
                    <a:pt x="149" y="1"/>
                    <a:pt x="142" y="2"/>
                  </a:cubicBezTo>
                  <a:cubicBezTo>
                    <a:pt x="120" y="3"/>
                    <a:pt x="98" y="6"/>
                    <a:pt x="75" y="7"/>
                  </a:cubicBezTo>
                  <a:cubicBezTo>
                    <a:pt x="50" y="9"/>
                    <a:pt x="24" y="10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4" name="Freeform 211"/>
            <p:cNvSpPr>
              <a:spLocks/>
            </p:cNvSpPr>
            <p:nvPr/>
          </p:nvSpPr>
          <p:spPr bwMode="auto">
            <a:xfrm>
              <a:off x="2579" y="2792"/>
              <a:ext cx="321" cy="17"/>
            </a:xfrm>
            <a:custGeom>
              <a:avLst/>
              <a:gdLst>
                <a:gd name="T0" fmla="*/ 321 w 161"/>
                <a:gd name="T1" fmla="*/ 0 h 8"/>
                <a:gd name="T2" fmla="*/ 165 w 161"/>
                <a:gd name="T3" fmla="*/ 13 h 8"/>
                <a:gd name="T4" fmla="*/ 0 w 161"/>
                <a:gd name="T5" fmla="*/ 1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" h="8">
                  <a:moveTo>
                    <a:pt x="161" y="0"/>
                  </a:moveTo>
                  <a:cubicBezTo>
                    <a:pt x="137" y="7"/>
                    <a:pt x="108" y="4"/>
                    <a:pt x="83" y="6"/>
                  </a:cubicBezTo>
                  <a:cubicBezTo>
                    <a:pt x="55" y="8"/>
                    <a:pt x="28" y="4"/>
                    <a:pt x="0" y="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5" name="Freeform 212"/>
            <p:cNvSpPr>
              <a:spLocks/>
            </p:cNvSpPr>
            <p:nvPr/>
          </p:nvSpPr>
          <p:spPr bwMode="auto">
            <a:xfrm>
              <a:off x="2679" y="2845"/>
              <a:ext cx="281" cy="32"/>
            </a:xfrm>
            <a:custGeom>
              <a:avLst/>
              <a:gdLst>
                <a:gd name="T0" fmla="*/ 281 w 141"/>
                <a:gd name="T1" fmla="*/ 2 h 15"/>
                <a:gd name="T2" fmla="*/ 0 w 141"/>
                <a:gd name="T3" fmla="*/ 15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1" h="15">
                  <a:moveTo>
                    <a:pt x="141" y="1"/>
                  </a:moveTo>
                  <a:cubicBezTo>
                    <a:pt x="95" y="0"/>
                    <a:pt x="47" y="15"/>
                    <a:pt x="0" y="7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6" name="Freeform 213"/>
            <p:cNvSpPr>
              <a:spLocks/>
            </p:cNvSpPr>
            <p:nvPr/>
          </p:nvSpPr>
          <p:spPr bwMode="auto">
            <a:xfrm>
              <a:off x="3052" y="2743"/>
              <a:ext cx="223" cy="23"/>
            </a:xfrm>
            <a:custGeom>
              <a:avLst/>
              <a:gdLst>
                <a:gd name="T0" fmla="*/ 0 w 112"/>
                <a:gd name="T1" fmla="*/ 0 h 11"/>
                <a:gd name="T2" fmla="*/ 141 w 112"/>
                <a:gd name="T3" fmla="*/ 19 h 11"/>
                <a:gd name="T4" fmla="*/ 223 w 112"/>
                <a:gd name="T5" fmla="*/ 1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1">
                  <a:moveTo>
                    <a:pt x="0" y="0"/>
                  </a:moveTo>
                  <a:cubicBezTo>
                    <a:pt x="13" y="11"/>
                    <a:pt x="55" y="8"/>
                    <a:pt x="71" y="9"/>
                  </a:cubicBezTo>
                  <a:cubicBezTo>
                    <a:pt x="82" y="9"/>
                    <a:pt x="103" y="11"/>
                    <a:pt x="112" y="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7" name="Freeform 214"/>
            <p:cNvSpPr>
              <a:spLocks/>
            </p:cNvSpPr>
            <p:nvPr/>
          </p:nvSpPr>
          <p:spPr bwMode="auto">
            <a:xfrm>
              <a:off x="3084" y="2792"/>
              <a:ext cx="155" cy="21"/>
            </a:xfrm>
            <a:custGeom>
              <a:avLst/>
              <a:gdLst>
                <a:gd name="T0" fmla="*/ 2 w 78"/>
                <a:gd name="T1" fmla="*/ 0 h 10"/>
                <a:gd name="T2" fmla="*/ 62 w 78"/>
                <a:gd name="T3" fmla="*/ 8 h 10"/>
                <a:gd name="T4" fmla="*/ 155 w 78"/>
                <a:gd name="T5" fmla="*/ 1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0">
                  <a:moveTo>
                    <a:pt x="1" y="0"/>
                  </a:moveTo>
                  <a:cubicBezTo>
                    <a:pt x="0" y="7"/>
                    <a:pt x="25" y="4"/>
                    <a:pt x="31" y="4"/>
                  </a:cubicBezTo>
                  <a:cubicBezTo>
                    <a:pt x="45" y="4"/>
                    <a:pt x="65" y="10"/>
                    <a:pt x="78" y="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8" name="Freeform 215"/>
            <p:cNvSpPr>
              <a:spLocks/>
            </p:cNvSpPr>
            <p:nvPr/>
          </p:nvSpPr>
          <p:spPr bwMode="auto">
            <a:xfrm>
              <a:off x="3146" y="2834"/>
              <a:ext cx="149" cy="15"/>
            </a:xfrm>
            <a:custGeom>
              <a:avLst/>
              <a:gdLst>
                <a:gd name="T0" fmla="*/ 0 w 75"/>
                <a:gd name="T1" fmla="*/ 0 h 7"/>
                <a:gd name="T2" fmla="*/ 149 w 75"/>
                <a:gd name="T3" fmla="*/ 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7">
                  <a:moveTo>
                    <a:pt x="0" y="0"/>
                  </a:moveTo>
                  <a:cubicBezTo>
                    <a:pt x="23" y="7"/>
                    <a:pt x="51" y="2"/>
                    <a:pt x="75" y="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29" name="Freeform 216"/>
            <p:cNvSpPr>
              <a:spLocks/>
            </p:cNvSpPr>
            <p:nvPr/>
          </p:nvSpPr>
          <p:spPr bwMode="auto">
            <a:xfrm>
              <a:off x="1540" y="2353"/>
              <a:ext cx="345" cy="24"/>
            </a:xfrm>
            <a:custGeom>
              <a:avLst/>
              <a:gdLst>
                <a:gd name="T0" fmla="*/ 0 w 173"/>
                <a:gd name="T1" fmla="*/ 9 h 11"/>
                <a:gd name="T2" fmla="*/ 191 w 173"/>
                <a:gd name="T3" fmla="*/ 22 h 11"/>
                <a:gd name="T4" fmla="*/ 345 w 173"/>
                <a:gd name="T5" fmla="*/ 2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1">
                  <a:moveTo>
                    <a:pt x="0" y="4"/>
                  </a:moveTo>
                  <a:cubicBezTo>
                    <a:pt x="32" y="3"/>
                    <a:pt x="64" y="11"/>
                    <a:pt x="96" y="10"/>
                  </a:cubicBezTo>
                  <a:cubicBezTo>
                    <a:pt x="122" y="10"/>
                    <a:pt x="147" y="0"/>
                    <a:pt x="173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0" name="Freeform 217"/>
            <p:cNvSpPr>
              <a:spLocks/>
            </p:cNvSpPr>
            <p:nvPr/>
          </p:nvSpPr>
          <p:spPr bwMode="auto">
            <a:xfrm>
              <a:off x="1618" y="2404"/>
              <a:ext cx="247" cy="32"/>
            </a:xfrm>
            <a:custGeom>
              <a:avLst/>
              <a:gdLst>
                <a:gd name="T0" fmla="*/ 0 w 124"/>
                <a:gd name="T1" fmla="*/ 32 h 15"/>
                <a:gd name="T2" fmla="*/ 165 w 124"/>
                <a:gd name="T3" fmla="*/ 11 h 15"/>
                <a:gd name="T4" fmla="*/ 247 w 124"/>
                <a:gd name="T5" fmla="*/ 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5">
                  <a:moveTo>
                    <a:pt x="0" y="15"/>
                  </a:moveTo>
                  <a:cubicBezTo>
                    <a:pt x="25" y="7"/>
                    <a:pt x="57" y="7"/>
                    <a:pt x="83" y="5"/>
                  </a:cubicBezTo>
                  <a:cubicBezTo>
                    <a:pt x="96" y="3"/>
                    <a:pt x="111" y="0"/>
                    <a:pt x="124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1" name="Freeform 218"/>
            <p:cNvSpPr>
              <a:spLocks/>
            </p:cNvSpPr>
            <p:nvPr/>
          </p:nvSpPr>
          <p:spPr bwMode="auto">
            <a:xfrm>
              <a:off x="1736" y="2468"/>
              <a:ext cx="273" cy="45"/>
            </a:xfrm>
            <a:custGeom>
              <a:avLst/>
              <a:gdLst>
                <a:gd name="T0" fmla="*/ 0 w 137"/>
                <a:gd name="T1" fmla="*/ 45 h 21"/>
                <a:gd name="T2" fmla="*/ 48 w 137"/>
                <a:gd name="T3" fmla="*/ 32 h 21"/>
                <a:gd name="T4" fmla="*/ 139 w 137"/>
                <a:gd name="T5" fmla="*/ 17 h 21"/>
                <a:gd name="T6" fmla="*/ 273 w 137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" h="21">
                  <a:moveTo>
                    <a:pt x="0" y="21"/>
                  </a:moveTo>
                  <a:cubicBezTo>
                    <a:pt x="7" y="21"/>
                    <a:pt x="16" y="17"/>
                    <a:pt x="24" y="15"/>
                  </a:cubicBezTo>
                  <a:cubicBezTo>
                    <a:pt x="39" y="11"/>
                    <a:pt x="55" y="9"/>
                    <a:pt x="70" y="8"/>
                  </a:cubicBezTo>
                  <a:cubicBezTo>
                    <a:pt x="93" y="7"/>
                    <a:pt x="115" y="3"/>
                    <a:pt x="137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2" name="Freeform 219"/>
            <p:cNvSpPr>
              <a:spLocks/>
            </p:cNvSpPr>
            <p:nvPr/>
          </p:nvSpPr>
          <p:spPr bwMode="auto">
            <a:xfrm>
              <a:off x="1786" y="2487"/>
              <a:ext cx="444" cy="69"/>
            </a:xfrm>
            <a:custGeom>
              <a:avLst/>
              <a:gdLst>
                <a:gd name="T0" fmla="*/ 0 w 223"/>
                <a:gd name="T1" fmla="*/ 69 h 32"/>
                <a:gd name="T2" fmla="*/ 147 w 223"/>
                <a:gd name="T3" fmla="*/ 32 h 32"/>
                <a:gd name="T4" fmla="*/ 305 w 223"/>
                <a:gd name="T5" fmla="*/ 26 h 32"/>
                <a:gd name="T6" fmla="*/ 444 w 223"/>
                <a:gd name="T7" fmla="*/ 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3" h="32">
                  <a:moveTo>
                    <a:pt x="0" y="32"/>
                  </a:moveTo>
                  <a:cubicBezTo>
                    <a:pt x="25" y="26"/>
                    <a:pt x="49" y="18"/>
                    <a:pt x="74" y="15"/>
                  </a:cubicBezTo>
                  <a:cubicBezTo>
                    <a:pt x="101" y="12"/>
                    <a:pt x="127" y="13"/>
                    <a:pt x="153" y="12"/>
                  </a:cubicBezTo>
                  <a:cubicBezTo>
                    <a:pt x="174" y="11"/>
                    <a:pt x="205" y="0"/>
                    <a:pt x="223" y="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3" name="Freeform 220"/>
            <p:cNvSpPr>
              <a:spLocks/>
            </p:cNvSpPr>
            <p:nvPr/>
          </p:nvSpPr>
          <p:spPr bwMode="auto">
            <a:xfrm>
              <a:off x="1343" y="2358"/>
              <a:ext cx="104" cy="4"/>
            </a:xfrm>
            <a:custGeom>
              <a:avLst/>
              <a:gdLst>
                <a:gd name="T0" fmla="*/ 0 w 52"/>
                <a:gd name="T1" fmla="*/ 2 h 2"/>
                <a:gd name="T2" fmla="*/ 104 w 5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2">
                  <a:moveTo>
                    <a:pt x="0" y="1"/>
                  </a:moveTo>
                  <a:cubicBezTo>
                    <a:pt x="17" y="2"/>
                    <a:pt x="34" y="0"/>
                    <a:pt x="52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4" name="Freeform 221"/>
            <p:cNvSpPr>
              <a:spLocks/>
            </p:cNvSpPr>
            <p:nvPr/>
          </p:nvSpPr>
          <p:spPr bwMode="auto">
            <a:xfrm>
              <a:off x="1369" y="2407"/>
              <a:ext cx="87" cy="12"/>
            </a:xfrm>
            <a:custGeom>
              <a:avLst/>
              <a:gdLst>
                <a:gd name="T0" fmla="*/ 0 w 44"/>
                <a:gd name="T1" fmla="*/ 12 h 6"/>
                <a:gd name="T2" fmla="*/ 87 w 44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">
                  <a:moveTo>
                    <a:pt x="0" y="6"/>
                  </a:moveTo>
                  <a:cubicBezTo>
                    <a:pt x="13" y="1"/>
                    <a:pt x="30" y="4"/>
                    <a:pt x="44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5" name="Freeform 222"/>
            <p:cNvSpPr>
              <a:spLocks/>
            </p:cNvSpPr>
            <p:nvPr/>
          </p:nvSpPr>
          <p:spPr bwMode="auto">
            <a:xfrm>
              <a:off x="1393" y="2458"/>
              <a:ext cx="89" cy="19"/>
            </a:xfrm>
            <a:custGeom>
              <a:avLst/>
              <a:gdLst>
                <a:gd name="T0" fmla="*/ 0 w 45"/>
                <a:gd name="T1" fmla="*/ 19 h 9"/>
                <a:gd name="T2" fmla="*/ 89 w 4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9">
                  <a:moveTo>
                    <a:pt x="0" y="9"/>
                  </a:moveTo>
                  <a:cubicBezTo>
                    <a:pt x="15" y="7"/>
                    <a:pt x="31" y="4"/>
                    <a:pt x="45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6" name="Freeform 223"/>
            <p:cNvSpPr>
              <a:spLocks/>
            </p:cNvSpPr>
            <p:nvPr/>
          </p:nvSpPr>
          <p:spPr bwMode="auto">
            <a:xfrm>
              <a:off x="1429" y="2539"/>
              <a:ext cx="189" cy="31"/>
            </a:xfrm>
            <a:custGeom>
              <a:avLst/>
              <a:gdLst>
                <a:gd name="T0" fmla="*/ 0 w 95"/>
                <a:gd name="T1" fmla="*/ 31 h 15"/>
                <a:gd name="T2" fmla="*/ 189 w 95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" h="15">
                  <a:moveTo>
                    <a:pt x="0" y="15"/>
                  </a:moveTo>
                  <a:cubicBezTo>
                    <a:pt x="30" y="5"/>
                    <a:pt x="65" y="8"/>
                    <a:pt x="95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7" name="Freeform 224"/>
            <p:cNvSpPr>
              <a:spLocks/>
            </p:cNvSpPr>
            <p:nvPr/>
          </p:nvSpPr>
          <p:spPr bwMode="auto">
            <a:xfrm>
              <a:off x="1482" y="2600"/>
              <a:ext cx="208" cy="58"/>
            </a:xfrm>
            <a:custGeom>
              <a:avLst/>
              <a:gdLst>
                <a:gd name="T0" fmla="*/ 0 w 104"/>
                <a:gd name="T1" fmla="*/ 58 h 27"/>
                <a:gd name="T2" fmla="*/ 208 w 10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" h="27">
                  <a:moveTo>
                    <a:pt x="0" y="27"/>
                  </a:moveTo>
                  <a:cubicBezTo>
                    <a:pt x="34" y="15"/>
                    <a:pt x="67" y="1"/>
                    <a:pt x="104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8" name="Freeform 225"/>
            <p:cNvSpPr>
              <a:spLocks/>
            </p:cNvSpPr>
            <p:nvPr/>
          </p:nvSpPr>
          <p:spPr bwMode="auto">
            <a:xfrm>
              <a:off x="1181" y="2370"/>
              <a:ext cx="66" cy="9"/>
            </a:xfrm>
            <a:custGeom>
              <a:avLst/>
              <a:gdLst>
                <a:gd name="T0" fmla="*/ 66 w 33"/>
                <a:gd name="T1" fmla="*/ 0 h 4"/>
                <a:gd name="T2" fmla="*/ 0 w 33"/>
                <a:gd name="T3" fmla="*/ 9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4">
                  <a:moveTo>
                    <a:pt x="33" y="0"/>
                  </a:moveTo>
                  <a:cubicBezTo>
                    <a:pt x="23" y="2"/>
                    <a:pt x="11" y="4"/>
                    <a:pt x="0" y="4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39" name="Freeform 226"/>
            <p:cNvSpPr>
              <a:spLocks/>
            </p:cNvSpPr>
            <p:nvPr/>
          </p:nvSpPr>
          <p:spPr bwMode="auto">
            <a:xfrm>
              <a:off x="1179" y="2415"/>
              <a:ext cx="68" cy="4"/>
            </a:xfrm>
            <a:custGeom>
              <a:avLst/>
              <a:gdLst>
                <a:gd name="T0" fmla="*/ 68 w 34"/>
                <a:gd name="T1" fmla="*/ 0 h 2"/>
                <a:gd name="T2" fmla="*/ 0 w 3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2">
                  <a:moveTo>
                    <a:pt x="34" y="0"/>
                  </a:moveTo>
                  <a:cubicBezTo>
                    <a:pt x="23" y="0"/>
                    <a:pt x="11" y="2"/>
                    <a:pt x="0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0" name="Freeform 227"/>
            <p:cNvSpPr>
              <a:spLocks/>
            </p:cNvSpPr>
            <p:nvPr/>
          </p:nvSpPr>
          <p:spPr bwMode="auto">
            <a:xfrm>
              <a:off x="1181" y="2443"/>
              <a:ext cx="86" cy="10"/>
            </a:xfrm>
            <a:custGeom>
              <a:avLst/>
              <a:gdLst>
                <a:gd name="T0" fmla="*/ 86 w 43"/>
                <a:gd name="T1" fmla="*/ 10 h 5"/>
                <a:gd name="T2" fmla="*/ 0 w 43"/>
                <a:gd name="T3" fmla="*/ 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5">
                  <a:moveTo>
                    <a:pt x="43" y="5"/>
                  </a:moveTo>
                  <a:cubicBezTo>
                    <a:pt x="30" y="0"/>
                    <a:pt x="14" y="2"/>
                    <a:pt x="0" y="2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1" name="Freeform 228"/>
            <p:cNvSpPr>
              <a:spLocks/>
            </p:cNvSpPr>
            <p:nvPr/>
          </p:nvSpPr>
          <p:spPr bwMode="auto">
            <a:xfrm>
              <a:off x="1249" y="2624"/>
              <a:ext cx="96" cy="25"/>
            </a:xfrm>
            <a:custGeom>
              <a:avLst/>
              <a:gdLst>
                <a:gd name="T0" fmla="*/ 96 w 48"/>
                <a:gd name="T1" fmla="*/ 0 h 12"/>
                <a:gd name="T2" fmla="*/ 0 w 48"/>
                <a:gd name="T3" fmla="*/ 2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12">
                  <a:moveTo>
                    <a:pt x="48" y="0"/>
                  </a:moveTo>
                  <a:cubicBezTo>
                    <a:pt x="32" y="3"/>
                    <a:pt x="17" y="10"/>
                    <a:pt x="0" y="12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2" name="Freeform 229"/>
            <p:cNvSpPr>
              <a:spLocks/>
            </p:cNvSpPr>
            <p:nvPr/>
          </p:nvSpPr>
          <p:spPr bwMode="auto">
            <a:xfrm>
              <a:off x="1279" y="2666"/>
              <a:ext cx="86" cy="19"/>
            </a:xfrm>
            <a:custGeom>
              <a:avLst/>
              <a:gdLst>
                <a:gd name="T0" fmla="*/ 86 w 43"/>
                <a:gd name="T1" fmla="*/ 4 h 9"/>
                <a:gd name="T2" fmla="*/ 0 w 43"/>
                <a:gd name="T3" fmla="*/ 1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9">
                  <a:moveTo>
                    <a:pt x="43" y="2"/>
                  </a:moveTo>
                  <a:cubicBezTo>
                    <a:pt x="32" y="0"/>
                    <a:pt x="11" y="6"/>
                    <a:pt x="0" y="9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3" name="Freeform 230"/>
            <p:cNvSpPr>
              <a:spLocks/>
            </p:cNvSpPr>
            <p:nvPr/>
          </p:nvSpPr>
          <p:spPr bwMode="auto">
            <a:xfrm>
              <a:off x="1315" y="2798"/>
              <a:ext cx="253" cy="55"/>
            </a:xfrm>
            <a:custGeom>
              <a:avLst/>
              <a:gdLst>
                <a:gd name="T0" fmla="*/ 253 w 127"/>
                <a:gd name="T1" fmla="*/ 0 h 26"/>
                <a:gd name="T2" fmla="*/ 0 w 127"/>
                <a:gd name="T3" fmla="*/ 5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7" h="26">
                  <a:moveTo>
                    <a:pt x="127" y="0"/>
                  </a:moveTo>
                  <a:cubicBezTo>
                    <a:pt x="93" y="26"/>
                    <a:pt x="38" y="10"/>
                    <a:pt x="0" y="24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4" name="Freeform 231"/>
            <p:cNvSpPr>
              <a:spLocks/>
            </p:cNvSpPr>
            <p:nvPr/>
          </p:nvSpPr>
          <p:spPr bwMode="auto">
            <a:xfrm>
              <a:off x="1301" y="2866"/>
              <a:ext cx="140" cy="43"/>
            </a:xfrm>
            <a:custGeom>
              <a:avLst/>
              <a:gdLst>
                <a:gd name="T0" fmla="*/ 0 w 70"/>
                <a:gd name="T1" fmla="*/ 43 h 20"/>
                <a:gd name="T2" fmla="*/ 140 w 70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" h="20">
                  <a:moveTo>
                    <a:pt x="0" y="20"/>
                  </a:moveTo>
                  <a:cubicBezTo>
                    <a:pt x="22" y="14"/>
                    <a:pt x="47" y="0"/>
                    <a:pt x="7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5" name="Freeform 232"/>
            <p:cNvSpPr>
              <a:spLocks/>
            </p:cNvSpPr>
            <p:nvPr/>
          </p:nvSpPr>
          <p:spPr bwMode="auto">
            <a:xfrm>
              <a:off x="1825" y="2847"/>
              <a:ext cx="521" cy="70"/>
            </a:xfrm>
            <a:custGeom>
              <a:avLst/>
              <a:gdLst>
                <a:gd name="T0" fmla="*/ 0 w 261"/>
                <a:gd name="T1" fmla="*/ 70 h 33"/>
                <a:gd name="T2" fmla="*/ 154 w 261"/>
                <a:gd name="T3" fmla="*/ 59 h 33"/>
                <a:gd name="T4" fmla="*/ 329 w 261"/>
                <a:gd name="T5" fmla="*/ 40 h 33"/>
                <a:gd name="T6" fmla="*/ 461 w 261"/>
                <a:gd name="T7" fmla="*/ 13 h 33"/>
                <a:gd name="T8" fmla="*/ 521 w 26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33">
                  <a:moveTo>
                    <a:pt x="0" y="33"/>
                  </a:moveTo>
                  <a:cubicBezTo>
                    <a:pt x="25" y="33"/>
                    <a:pt x="51" y="31"/>
                    <a:pt x="77" y="28"/>
                  </a:cubicBezTo>
                  <a:cubicBezTo>
                    <a:pt x="106" y="24"/>
                    <a:pt x="136" y="23"/>
                    <a:pt x="165" y="19"/>
                  </a:cubicBezTo>
                  <a:cubicBezTo>
                    <a:pt x="187" y="16"/>
                    <a:pt x="210" y="10"/>
                    <a:pt x="231" y="6"/>
                  </a:cubicBezTo>
                  <a:cubicBezTo>
                    <a:pt x="241" y="4"/>
                    <a:pt x="253" y="2"/>
                    <a:pt x="261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6" name="Freeform 233"/>
            <p:cNvSpPr>
              <a:spLocks/>
            </p:cNvSpPr>
            <p:nvPr/>
          </p:nvSpPr>
          <p:spPr bwMode="auto">
            <a:xfrm>
              <a:off x="1780" y="2817"/>
              <a:ext cx="418" cy="53"/>
            </a:xfrm>
            <a:custGeom>
              <a:avLst/>
              <a:gdLst>
                <a:gd name="T0" fmla="*/ 418 w 210"/>
                <a:gd name="T1" fmla="*/ 0 h 25"/>
                <a:gd name="T2" fmla="*/ 318 w 210"/>
                <a:gd name="T3" fmla="*/ 13 h 25"/>
                <a:gd name="T4" fmla="*/ 181 w 210"/>
                <a:gd name="T5" fmla="*/ 28 h 25"/>
                <a:gd name="T6" fmla="*/ 0 w 210"/>
                <a:gd name="T7" fmla="*/ 53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" h="25">
                  <a:moveTo>
                    <a:pt x="210" y="0"/>
                  </a:moveTo>
                  <a:cubicBezTo>
                    <a:pt x="193" y="0"/>
                    <a:pt x="177" y="5"/>
                    <a:pt x="160" y="6"/>
                  </a:cubicBezTo>
                  <a:cubicBezTo>
                    <a:pt x="137" y="9"/>
                    <a:pt x="114" y="11"/>
                    <a:pt x="91" y="13"/>
                  </a:cubicBezTo>
                  <a:cubicBezTo>
                    <a:pt x="61" y="16"/>
                    <a:pt x="29" y="25"/>
                    <a:pt x="0" y="2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7" name="Freeform 234"/>
            <p:cNvSpPr>
              <a:spLocks/>
            </p:cNvSpPr>
            <p:nvPr/>
          </p:nvSpPr>
          <p:spPr bwMode="auto">
            <a:xfrm>
              <a:off x="1708" y="2673"/>
              <a:ext cx="403" cy="61"/>
            </a:xfrm>
            <a:custGeom>
              <a:avLst/>
              <a:gdLst>
                <a:gd name="T0" fmla="*/ 403 w 202"/>
                <a:gd name="T1" fmla="*/ 2 h 29"/>
                <a:gd name="T2" fmla="*/ 307 w 202"/>
                <a:gd name="T3" fmla="*/ 17 h 29"/>
                <a:gd name="T4" fmla="*/ 166 w 202"/>
                <a:gd name="T5" fmla="*/ 25 h 29"/>
                <a:gd name="T6" fmla="*/ 0 w 202"/>
                <a:gd name="T7" fmla="*/ 61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2" h="29">
                  <a:moveTo>
                    <a:pt x="202" y="1"/>
                  </a:moveTo>
                  <a:cubicBezTo>
                    <a:pt x="187" y="0"/>
                    <a:pt x="169" y="7"/>
                    <a:pt x="154" y="8"/>
                  </a:cubicBezTo>
                  <a:cubicBezTo>
                    <a:pt x="130" y="9"/>
                    <a:pt x="106" y="11"/>
                    <a:pt x="83" y="12"/>
                  </a:cubicBezTo>
                  <a:cubicBezTo>
                    <a:pt x="60" y="13"/>
                    <a:pt x="20" y="18"/>
                    <a:pt x="0" y="29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8" name="Freeform 235"/>
            <p:cNvSpPr>
              <a:spLocks/>
            </p:cNvSpPr>
            <p:nvPr/>
          </p:nvSpPr>
          <p:spPr bwMode="auto">
            <a:xfrm>
              <a:off x="1728" y="2732"/>
              <a:ext cx="373" cy="83"/>
            </a:xfrm>
            <a:custGeom>
              <a:avLst/>
              <a:gdLst>
                <a:gd name="T0" fmla="*/ 0 w 187"/>
                <a:gd name="T1" fmla="*/ 83 h 39"/>
                <a:gd name="T2" fmla="*/ 82 w 187"/>
                <a:gd name="T3" fmla="*/ 57 h 39"/>
                <a:gd name="T4" fmla="*/ 219 w 187"/>
                <a:gd name="T5" fmla="*/ 32 h 39"/>
                <a:gd name="T6" fmla="*/ 373 w 18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39">
                  <a:moveTo>
                    <a:pt x="0" y="39"/>
                  </a:moveTo>
                  <a:cubicBezTo>
                    <a:pt x="10" y="32"/>
                    <a:pt x="28" y="29"/>
                    <a:pt x="41" y="27"/>
                  </a:cubicBezTo>
                  <a:cubicBezTo>
                    <a:pt x="64" y="24"/>
                    <a:pt x="87" y="20"/>
                    <a:pt x="110" y="15"/>
                  </a:cubicBezTo>
                  <a:cubicBezTo>
                    <a:pt x="136" y="10"/>
                    <a:pt x="162" y="7"/>
                    <a:pt x="187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49" name="Freeform 236"/>
            <p:cNvSpPr>
              <a:spLocks/>
            </p:cNvSpPr>
            <p:nvPr/>
          </p:nvSpPr>
          <p:spPr bwMode="auto">
            <a:xfrm>
              <a:off x="1060" y="1943"/>
              <a:ext cx="219" cy="28"/>
            </a:xfrm>
            <a:custGeom>
              <a:avLst/>
              <a:gdLst>
                <a:gd name="T0" fmla="*/ 0 w 110"/>
                <a:gd name="T1" fmla="*/ 15 h 13"/>
                <a:gd name="T2" fmla="*/ 121 w 110"/>
                <a:gd name="T3" fmla="*/ 4 h 13"/>
                <a:gd name="T4" fmla="*/ 219 w 1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13">
                  <a:moveTo>
                    <a:pt x="0" y="7"/>
                  </a:moveTo>
                  <a:cubicBezTo>
                    <a:pt x="9" y="13"/>
                    <a:pt x="47" y="3"/>
                    <a:pt x="61" y="2"/>
                  </a:cubicBezTo>
                  <a:cubicBezTo>
                    <a:pt x="77" y="1"/>
                    <a:pt x="95" y="4"/>
                    <a:pt x="11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0" name="Freeform 237"/>
            <p:cNvSpPr>
              <a:spLocks/>
            </p:cNvSpPr>
            <p:nvPr/>
          </p:nvSpPr>
          <p:spPr bwMode="auto">
            <a:xfrm>
              <a:off x="1078" y="1992"/>
              <a:ext cx="199" cy="38"/>
            </a:xfrm>
            <a:custGeom>
              <a:avLst/>
              <a:gdLst>
                <a:gd name="T0" fmla="*/ 0 w 100"/>
                <a:gd name="T1" fmla="*/ 34 h 18"/>
                <a:gd name="T2" fmla="*/ 199 w 100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" h="18">
                  <a:moveTo>
                    <a:pt x="0" y="16"/>
                  </a:moveTo>
                  <a:cubicBezTo>
                    <a:pt x="33" y="18"/>
                    <a:pt x="67" y="1"/>
                    <a:pt x="10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1" name="Freeform 238"/>
            <p:cNvSpPr>
              <a:spLocks/>
            </p:cNvSpPr>
            <p:nvPr/>
          </p:nvSpPr>
          <p:spPr bwMode="auto">
            <a:xfrm>
              <a:off x="1080" y="2039"/>
              <a:ext cx="215" cy="44"/>
            </a:xfrm>
            <a:custGeom>
              <a:avLst/>
              <a:gdLst>
                <a:gd name="T0" fmla="*/ 8 w 108"/>
                <a:gd name="T1" fmla="*/ 38 h 21"/>
                <a:gd name="T2" fmla="*/ 0 w 108"/>
                <a:gd name="T3" fmla="*/ 44 h 21"/>
                <a:gd name="T4" fmla="*/ 215 w 108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21">
                  <a:moveTo>
                    <a:pt x="4" y="18"/>
                  </a:moveTo>
                  <a:cubicBezTo>
                    <a:pt x="3" y="19"/>
                    <a:pt x="2" y="20"/>
                    <a:pt x="0" y="21"/>
                  </a:cubicBezTo>
                  <a:cubicBezTo>
                    <a:pt x="36" y="21"/>
                    <a:pt x="74" y="6"/>
                    <a:pt x="108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2" name="Freeform 239"/>
            <p:cNvSpPr>
              <a:spLocks/>
            </p:cNvSpPr>
            <p:nvPr/>
          </p:nvSpPr>
          <p:spPr bwMode="auto">
            <a:xfrm>
              <a:off x="1115" y="2098"/>
              <a:ext cx="220" cy="53"/>
            </a:xfrm>
            <a:custGeom>
              <a:avLst/>
              <a:gdLst>
                <a:gd name="T0" fmla="*/ 0 w 110"/>
                <a:gd name="T1" fmla="*/ 38 h 25"/>
                <a:gd name="T2" fmla="*/ 220 w 11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" h="25">
                  <a:moveTo>
                    <a:pt x="0" y="18"/>
                  </a:moveTo>
                  <a:cubicBezTo>
                    <a:pt x="1" y="25"/>
                    <a:pt x="93" y="5"/>
                    <a:pt x="11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3" name="Freeform 240"/>
            <p:cNvSpPr>
              <a:spLocks/>
            </p:cNvSpPr>
            <p:nvPr/>
          </p:nvSpPr>
          <p:spPr bwMode="auto">
            <a:xfrm>
              <a:off x="978" y="1594"/>
              <a:ext cx="108" cy="17"/>
            </a:xfrm>
            <a:custGeom>
              <a:avLst/>
              <a:gdLst>
                <a:gd name="T0" fmla="*/ 0 w 54"/>
                <a:gd name="T1" fmla="*/ 17 h 8"/>
                <a:gd name="T2" fmla="*/ 108 w 54"/>
                <a:gd name="T3" fmla="*/ 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8">
                  <a:moveTo>
                    <a:pt x="0" y="8"/>
                  </a:moveTo>
                  <a:cubicBezTo>
                    <a:pt x="17" y="7"/>
                    <a:pt x="36" y="0"/>
                    <a:pt x="54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4" name="Freeform 241"/>
            <p:cNvSpPr>
              <a:spLocks/>
            </p:cNvSpPr>
            <p:nvPr/>
          </p:nvSpPr>
          <p:spPr bwMode="auto">
            <a:xfrm>
              <a:off x="1000" y="1643"/>
              <a:ext cx="56" cy="13"/>
            </a:xfrm>
            <a:custGeom>
              <a:avLst/>
              <a:gdLst>
                <a:gd name="T0" fmla="*/ 0 w 28"/>
                <a:gd name="T1" fmla="*/ 13 h 6"/>
                <a:gd name="T2" fmla="*/ 56 w 2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6">
                  <a:moveTo>
                    <a:pt x="0" y="6"/>
                  </a:moveTo>
                  <a:cubicBezTo>
                    <a:pt x="9" y="5"/>
                    <a:pt x="19" y="3"/>
                    <a:pt x="28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5" name="Freeform 242"/>
            <p:cNvSpPr>
              <a:spLocks/>
            </p:cNvSpPr>
            <p:nvPr/>
          </p:nvSpPr>
          <p:spPr bwMode="auto">
            <a:xfrm>
              <a:off x="1010" y="1690"/>
              <a:ext cx="90" cy="15"/>
            </a:xfrm>
            <a:custGeom>
              <a:avLst/>
              <a:gdLst>
                <a:gd name="T0" fmla="*/ 0 w 45"/>
                <a:gd name="T1" fmla="*/ 4 h 7"/>
                <a:gd name="T2" fmla="*/ 90 w 45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7">
                  <a:moveTo>
                    <a:pt x="0" y="2"/>
                  </a:moveTo>
                  <a:cubicBezTo>
                    <a:pt x="13" y="7"/>
                    <a:pt x="31" y="0"/>
                    <a:pt x="45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6" name="Freeform 243"/>
            <p:cNvSpPr>
              <a:spLocks/>
            </p:cNvSpPr>
            <p:nvPr/>
          </p:nvSpPr>
          <p:spPr bwMode="auto">
            <a:xfrm>
              <a:off x="1530" y="1492"/>
              <a:ext cx="355" cy="19"/>
            </a:xfrm>
            <a:custGeom>
              <a:avLst/>
              <a:gdLst>
                <a:gd name="T0" fmla="*/ 0 w 178"/>
                <a:gd name="T1" fmla="*/ 13 h 9"/>
                <a:gd name="T2" fmla="*/ 221 w 178"/>
                <a:gd name="T3" fmla="*/ 0 h 9"/>
                <a:gd name="T4" fmla="*/ 355 w 178"/>
                <a:gd name="T5" fmla="*/ 1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9">
                  <a:moveTo>
                    <a:pt x="0" y="6"/>
                  </a:moveTo>
                  <a:cubicBezTo>
                    <a:pt x="37" y="9"/>
                    <a:pt x="75" y="0"/>
                    <a:pt x="111" y="0"/>
                  </a:cubicBezTo>
                  <a:cubicBezTo>
                    <a:pt x="134" y="0"/>
                    <a:pt x="156" y="2"/>
                    <a:pt x="178" y="5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7" name="Freeform 244"/>
            <p:cNvSpPr>
              <a:spLocks/>
            </p:cNvSpPr>
            <p:nvPr/>
          </p:nvSpPr>
          <p:spPr bwMode="auto">
            <a:xfrm>
              <a:off x="1530" y="1547"/>
              <a:ext cx="387" cy="28"/>
            </a:xfrm>
            <a:custGeom>
              <a:avLst/>
              <a:gdLst>
                <a:gd name="T0" fmla="*/ 387 w 194"/>
                <a:gd name="T1" fmla="*/ 28 h 13"/>
                <a:gd name="T2" fmla="*/ 285 w 194"/>
                <a:gd name="T3" fmla="*/ 11 h 13"/>
                <a:gd name="T4" fmla="*/ 142 w 194"/>
                <a:gd name="T5" fmla="*/ 11 h 13"/>
                <a:gd name="T6" fmla="*/ 0 w 194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" h="13">
                  <a:moveTo>
                    <a:pt x="194" y="13"/>
                  </a:moveTo>
                  <a:cubicBezTo>
                    <a:pt x="177" y="11"/>
                    <a:pt x="160" y="6"/>
                    <a:pt x="143" y="5"/>
                  </a:cubicBezTo>
                  <a:cubicBezTo>
                    <a:pt x="119" y="4"/>
                    <a:pt x="95" y="5"/>
                    <a:pt x="71" y="5"/>
                  </a:cubicBezTo>
                  <a:cubicBezTo>
                    <a:pt x="49" y="5"/>
                    <a:pt x="21" y="0"/>
                    <a:pt x="0" y="6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8" name="Freeform 245"/>
            <p:cNvSpPr>
              <a:spLocks/>
            </p:cNvSpPr>
            <p:nvPr/>
          </p:nvSpPr>
          <p:spPr bwMode="auto">
            <a:xfrm>
              <a:off x="1572" y="1579"/>
              <a:ext cx="347" cy="64"/>
            </a:xfrm>
            <a:custGeom>
              <a:avLst/>
              <a:gdLst>
                <a:gd name="T0" fmla="*/ 347 w 174"/>
                <a:gd name="T1" fmla="*/ 64 h 30"/>
                <a:gd name="T2" fmla="*/ 146 w 174"/>
                <a:gd name="T3" fmla="*/ 34 h 30"/>
                <a:gd name="T4" fmla="*/ 0 w 174"/>
                <a:gd name="T5" fmla="*/ 2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30">
                  <a:moveTo>
                    <a:pt x="174" y="30"/>
                  </a:moveTo>
                  <a:cubicBezTo>
                    <a:pt x="143" y="19"/>
                    <a:pt x="106" y="20"/>
                    <a:pt x="73" y="16"/>
                  </a:cubicBezTo>
                  <a:cubicBezTo>
                    <a:pt x="57" y="15"/>
                    <a:pt x="13" y="0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59" name="Freeform 246"/>
            <p:cNvSpPr>
              <a:spLocks/>
            </p:cNvSpPr>
            <p:nvPr/>
          </p:nvSpPr>
          <p:spPr bwMode="auto">
            <a:xfrm>
              <a:off x="1584" y="1658"/>
              <a:ext cx="409" cy="98"/>
            </a:xfrm>
            <a:custGeom>
              <a:avLst/>
              <a:gdLst>
                <a:gd name="T0" fmla="*/ 409 w 205"/>
                <a:gd name="T1" fmla="*/ 98 h 46"/>
                <a:gd name="T2" fmla="*/ 341 w 205"/>
                <a:gd name="T3" fmla="*/ 64 h 46"/>
                <a:gd name="T4" fmla="*/ 198 w 205"/>
                <a:gd name="T5" fmla="*/ 13 h 46"/>
                <a:gd name="T6" fmla="*/ 0 w 205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" h="46">
                  <a:moveTo>
                    <a:pt x="205" y="46"/>
                  </a:moveTo>
                  <a:cubicBezTo>
                    <a:pt x="198" y="37"/>
                    <a:pt x="181" y="34"/>
                    <a:pt x="171" y="30"/>
                  </a:cubicBezTo>
                  <a:cubicBezTo>
                    <a:pt x="147" y="20"/>
                    <a:pt x="124" y="11"/>
                    <a:pt x="99" y="6"/>
                  </a:cubicBezTo>
                  <a:cubicBezTo>
                    <a:pt x="67" y="0"/>
                    <a:pt x="3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0" name="Freeform 247"/>
            <p:cNvSpPr>
              <a:spLocks/>
            </p:cNvSpPr>
            <p:nvPr/>
          </p:nvSpPr>
          <p:spPr bwMode="auto">
            <a:xfrm>
              <a:off x="1241" y="1517"/>
              <a:ext cx="154" cy="20"/>
            </a:xfrm>
            <a:custGeom>
              <a:avLst/>
              <a:gdLst>
                <a:gd name="T0" fmla="*/ 154 w 77"/>
                <a:gd name="T1" fmla="*/ 4 h 9"/>
                <a:gd name="T2" fmla="*/ 0 w 77"/>
                <a:gd name="T3" fmla="*/ 2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9">
                  <a:moveTo>
                    <a:pt x="77" y="2"/>
                  </a:moveTo>
                  <a:cubicBezTo>
                    <a:pt x="53" y="0"/>
                    <a:pt x="23" y="3"/>
                    <a:pt x="0" y="9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1" name="Freeform 248"/>
            <p:cNvSpPr>
              <a:spLocks/>
            </p:cNvSpPr>
            <p:nvPr/>
          </p:nvSpPr>
          <p:spPr bwMode="auto">
            <a:xfrm>
              <a:off x="1257" y="1673"/>
              <a:ext cx="190" cy="36"/>
            </a:xfrm>
            <a:custGeom>
              <a:avLst/>
              <a:gdLst>
                <a:gd name="T0" fmla="*/ 190 w 95"/>
                <a:gd name="T1" fmla="*/ 0 h 17"/>
                <a:gd name="T2" fmla="*/ 0 w 95"/>
                <a:gd name="T3" fmla="*/ 36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" h="17">
                  <a:moveTo>
                    <a:pt x="95" y="0"/>
                  </a:moveTo>
                  <a:cubicBezTo>
                    <a:pt x="64" y="13"/>
                    <a:pt x="32" y="13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2" name="Freeform 249"/>
            <p:cNvSpPr>
              <a:spLocks/>
            </p:cNvSpPr>
            <p:nvPr/>
          </p:nvSpPr>
          <p:spPr bwMode="auto">
            <a:xfrm>
              <a:off x="1405" y="1611"/>
              <a:ext cx="22" cy="4"/>
            </a:xfrm>
            <a:custGeom>
              <a:avLst/>
              <a:gdLst>
                <a:gd name="T0" fmla="*/ 22 w 11"/>
                <a:gd name="T1" fmla="*/ 0 h 2"/>
                <a:gd name="T2" fmla="*/ 0 w 11"/>
                <a:gd name="T3" fmla="*/ 4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cubicBezTo>
                    <a:pt x="7" y="0"/>
                    <a:pt x="4" y="1"/>
                    <a:pt x="0" y="2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3" name="Freeform 250"/>
            <p:cNvSpPr>
              <a:spLocks/>
            </p:cNvSpPr>
            <p:nvPr/>
          </p:nvSpPr>
          <p:spPr bwMode="auto">
            <a:xfrm>
              <a:off x="1379" y="1543"/>
              <a:ext cx="34" cy="8"/>
            </a:xfrm>
            <a:custGeom>
              <a:avLst/>
              <a:gdLst>
                <a:gd name="T0" fmla="*/ 34 w 17"/>
                <a:gd name="T1" fmla="*/ 0 h 4"/>
                <a:gd name="T2" fmla="*/ 0 w 17"/>
                <a:gd name="T3" fmla="*/ 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11" y="2"/>
                    <a:pt x="6" y="3"/>
                    <a:pt x="0" y="4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4" name="Freeform 251"/>
            <p:cNvSpPr>
              <a:spLocks/>
            </p:cNvSpPr>
            <p:nvPr/>
          </p:nvSpPr>
          <p:spPr bwMode="auto">
            <a:xfrm>
              <a:off x="1311" y="2949"/>
              <a:ext cx="54" cy="19"/>
            </a:xfrm>
            <a:custGeom>
              <a:avLst/>
              <a:gdLst>
                <a:gd name="T0" fmla="*/ 0 w 27"/>
                <a:gd name="T1" fmla="*/ 19 h 9"/>
                <a:gd name="T2" fmla="*/ 54 w 27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cubicBezTo>
                    <a:pt x="9" y="6"/>
                    <a:pt x="18" y="2"/>
                    <a:pt x="27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5" name="Freeform 252"/>
            <p:cNvSpPr>
              <a:spLocks/>
            </p:cNvSpPr>
            <p:nvPr/>
          </p:nvSpPr>
          <p:spPr bwMode="auto">
            <a:xfrm>
              <a:off x="1331" y="2960"/>
              <a:ext cx="323" cy="66"/>
            </a:xfrm>
            <a:custGeom>
              <a:avLst/>
              <a:gdLst>
                <a:gd name="T0" fmla="*/ 0 w 162"/>
                <a:gd name="T1" fmla="*/ 66 h 31"/>
                <a:gd name="T2" fmla="*/ 175 w 162"/>
                <a:gd name="T3" fmla="*/ 47 h 31"/>
                <a:gd name="T4" fmla="*/ 323 w 16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31">
                  <a:moveTo>
                    <a:pt x="0" y="31"/>
                  </a:moveTo>
                  <a:cubicBezTo>
                    <a:pt x="20" y="13"/>
                    <a:pt x="63" y="25"/>
                    <a:pt x="88" y="22"/>
                  </a:cubicBezTo>
                  <a:cubicBezTo>
                    <a:pt x="116" y="20"/>
                    <a:pt x="137" y="8"/>
                    <a:pt x="162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6" name="Freeform 253"/>
            <p:cNvSpPr>
              <a:spLocks/>
            </p:cNvSpPr>
            <p:nvPr/>
          </p:nvSpPr>
          <p:spPr bwMode="auto">
            <a:xfrm>
              <a:off x="1618" y="2896"/>
              <a:ext cx="26" cy="6"/>
            </a:xfrm>
            <a:custGeom>
              <a:avLst/>
              <a:gdLst>
                <a:gd name="T0" fmla="*/ 26 w 13"/>
                <a:gd name="T1" fmla="*/ 0 h 3"/>
                <a:gd name="T2" fmla="*/ 0 w 13"/>
                <a:gd name="T3" fmla="*/ 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9" y="1"/>
                    <a:pt x="4" y="3"/>
                    <a:pt x="0" y="3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7" name="Freeform 254"/>
            <p:cNvSpPr>
              <a:spLocks/>
            </p:cNvSpPr>
            <p:nvPr/>
          </p:nvSpPr>
          <p:spPr bwMode="auto">
            <a:xfrm>
              <a:off x="1913" y="1883"/>
              <a:ext cx="445" cy="26"/>
            </a:xfrm>
            <a:custGeom>
              <a:avLst/>
              <a:gdLst>
                <a:gd name="T0" fmla="*/ 0 w 223"/>
                <a:gd name="T1" fmla="*/ 26 h 12"/>
                <a:gd name="T2" fmla="*/ 259 w 223"/>
                <a:gd name="T3" fmla="*/ 20 h 12"/>
                <a:gd name="T4" fmla="*/ 445 w 22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" h="12">
                  <a:moveTo>
                    <a:pt x="0" y="12"/>
                  </a:moveTo>
                  <a:cubicBezTo>
                    <a:pt x="43" y="12"/>
                    <a:pt x="86" y="11"/>
                    <a:pt x="130" y="9"/>
                  </a:cubicBezTo>
                  <a:cubicBezTo>
                    <a:pt x="161" y="7"/>
                    <a:pt x="191" y="0"/>
                    <a:pt x="223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8" name="Freeform 255"/>
            <p:cNvSpPr>
              <a:spLocks/>
            </p:cNvSpPr>
            <p:nvPr/>
          </p:nvSpPr>
          <p:spPr bwMode="auto">
            <a:xfrm>
              <a:off x="1953" y="2051"/>
              <a:ext cx="273" cy="13"/>
            </a:xfrm>
            <a:custGeom>
              <a:avLst/>
              <a:gdLst>
                <a:gd name="T0" fmla="*/ 0 w 137"/>
                <a:gd name="T1" fmla="*/ 13 h 6"/>
                <a:gd name="T2" fmla="*/ 185 w 137"/>
                <a:gd name="T3" fmla="*/ 4 h 6"/>
                <a:gd name="T4" fmla="*/ 273 w 137"/>
                <a:gd name="T5" fmla="*/ 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6">
                  <a:moveTo>
                    <a:pt x="0" y="6"/>
                  </a:moveTo>
                  <a:cubicBezTo>
                    <a:pt x="27" y="0"/>
                    <a:pt x="64" y="6"/>
                    <a:pt x="93" y="2"/>
                  </a:cubicBezTo>
                  <a:cubicBezTo>
                    <a:pt x="107" y="0"/>
                    <a:pt x="122" y="1"/>
                    <a:pt x="137" y="1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69" name="Freeform 256"/>
            <p:cNvSpPr>
              <a:spLocks/>
            </p:cNvSpPr>
            <p:nvPr/>
          </p:nvSpPr>
          <p:spPr bwMode="auto">
            <a:xfrm>
              <a:off x="2665" y="2007"/>
              <a:ext cx="196" cy="46"/>
            </a:xfrm>
            <a:custGeom>
              <a:avLst/>
              <a:gdLst>
                <a:gd name="T0" fmla="*/ 0 w 98"/>
                <a:gd name="T1" fmla="*/ 46 h 22"/>
                <a:gd name="T2" fmla="*/ 96 w 98"/>
                <a:gd name="T3" fmla="*/ 25 h 22"/>
                <a:gd name="T4" fmla="*/ 196 w 98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" h="22">
                  <a:moveTo>
                    <a:pt x="0" y="22"/>
                  </a:moveTo>
                  <a:cubicBezTo>
                    <a:pt x="17" y="21"/>
                    <a:pt x="32" y="17"/>
                    <a:pt x="48" y="12"/>
                  </a:cubicBezTo>
                  <a:cubicBezTo>
                    <a:pt x="64" y="7"/>
                    <a:pt x="84" y="6"/>
                    <a:pt x="98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0" name="Freeform 257"/>
            <p:cNvSpPr>
              <a:spLocks/>
            </p:cNvSpPr>
            <p:nvPr/>
          </p:nvSpPr>
          <p:spPr bwMode="auto">
            <a:xfrm>
              <a:off x="2743" y="2058"/>
              <a:ext cx="123" cy="51"/>
            </a:xfrm>
            <a:custGeom>
              <a:avLst/>
              <a:gdLst>
                <a:gd name="T0" fmla="*/ 0 w 62"/>
                <a:gd name="T1" fmla="*/ 51 h 24"/>
                <a:gd name="T2" fmla="*/ 123 w 62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" h="24">
                  <a:moveTo>
                    <a:pt x="0" y="24"/>
                  </a:moveTo>
                  <a:cubicBezTo>
                    <a:pt x="18" y="17"/>
                    <a:pt x="43" y="1"/>
                    <a:pt x="62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1" name="Freeform 258"/>
            <p:cNvSpPr>
              <a:spLocks/>
            </p:cNvSpPr>
            <p:nvPr/>
          </p:nvSpPr>
          <p:spPr bwMode="auto">
            <a:xfrm>
              <a:off x="2918" y="2500"/>
              <a:ext cx="140" cy="49"/>
            </a:xfrm>
            <a:custGeom>
              <a:avLst/>
              <a:gdLst>
                <a:gd name="T0" fmla="*/ 0 w 70"/>
                <a:gd name="T1" fmla="*/ 49 h 23"/>
                <a:gd name="T2" fmla="*/ 140 w 70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" h="23">
                  <a:moveTo>
                    <a:pt x="0" y="23"/>
                  </a:moveTo>
                  <a:cubicBezTo>
                    <a:pt x="19" y="12"/>
                    <a:pt x="49" y="7"/>
                    <a:pt x="70" y="0"/>
                  </a:cubicBezTo>
                </a:path>
              </a:pathLst>
            </a:custGeom>
            <a:noFill/>
            <a:ln w="12700" cap="rnd">
              <a:solidFill>
                <a:srgbClr val="BA528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2" name="Freeform 259"/>
            <p:cNvSpPr>
              <a:spLocks/>
            </p:cNvSpPr>
            <p:nvPr/>
          </p:nvSpPr>
          <p:spPr bwMode="auto">
            <a:xfrm>
              <a:off x="2288" y="1588"/>
              <a:ext cx="208" cy="468"/>
            </a:xfrm>
            <a:custGeom>
              <a:avLst/>
              <a:gdLst>
                <a:gd name="T0" fmla="*/ 0 w 104"/>
                <a:gd name="T1" fmla="*/ 0 h 220"/>
                <a:gd name="T2" fmla="*/ 34 w 104"/>
                <a:gd name="T3" fmla="*/ 87 h 220"/>
                <a:gd name="T4" fmla="*/ 70 w 104"/>
                <a:gd name="T5" fmla="*/ 179 h 220"/>
                <a:gd name="T6" fmla="*/ 128 w 104"/>
                <a:gd name="T7" fmla="*/ 321 h 220"/>
                <a:gd name="T8" fmla="*/ 172 w 104"/>
                <a:gd name="T9" fmla="*/ 411 h 220"/>
                <a:gd name="T10" fmla="*/ 208 w 104"/>
                <a:gd name="T11" fmla="*/ 468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220">
                  <a:moveTo>
                    <a:pt x="0" y="0"/>
                  </a:moveTo>
                  <a:cubicBezTo>
                    <a:pt x="1" y="12"/>
                    <a:pt x="12" y="29"/>
                    <a:pt x="17" y="41"/>
                  </a:cubicBezTo>
                  <a:cubicBezTo>
                    <a:pt x="23" y="56"/>
                    <a:pt x="29" y="70"/>
                    <a:pt x="35" y="84"/>
                  </a:cubicBezTo>
                  <a:cubicBezTo>
                    <a:pt x="45" y="106"/>
                    <a:pt x="55" y="129"/>
                    <a:pt x="64" y="151"/>
                  </a:cubicBezTo>
                  <a:cubicBezTo>
                    <a:pt x="70" y="167"/>
                    <a:pt x="77" y="180"/>
                    <a:pt x="86" y="193"/>
                  </a:cubicBezTo>
                  <a:cubicBezTo>
                    <a:pt x="92" y="201"/>
                    <a:pt x="101" y="211"/>
                    <a:pt x="104" y="22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3" name="Freeform 260"/>
            <p:cNvSpPr>
              <a:spLocks/>
            </p:cNvSpPr>
            <p:nvPr/>
          </p:nvSpPr>
          <p:spPr bwMode="auto">
            <a:xfrm>
              <a:off x="2687" y="2164"/>
              <a:ext cx="168" cy="355"/>
            </a:xfrm>
            <a:custGeom>
              <a:avLst/>
              <a:gdLst>
                <a:gd name="T0" fmla="*/ 0 w 84"/>
                <a:gd name="T1" fmla="*/ 0 h 167"/>
                <a:gd name="T2" fmla="*/ 56 w 84"/>
                <a:gd name="T3" fmla="*/ 115 h 167"/>
                <a:gd name="T4" fmla="*/ 110 w 84"/>
                <a:gd name="T5" fmla="*/ 225 h 167"/>
                <a:gd name="T6" fmla="*/ 152 w 84"/>
                <a:gd name="T7" fmla="*/ 310 h 167"/>
                <a:gd name="T8" fmla="*/ 168 w 84"/>
                <a:gd name="T9" fmla="*/ 355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67">
                  <a:moveTo>
                    <a:pt x="0" y="0"/>
                  </a:moveTo>
                  <a:cubicBezTo>
                    <a:pt x="4" y="19"/>
                    <a:pt x="19" y="37"/>
                    <a:pt x="28" y="54"/>
                  </a:cubicBezTo>
                  <a:cubicBezTo>
                    <a:pt x="37" y="71"/>
                    <a:pt x="46" y="89"/>
                    <a:pt x="55" y="106"/>
                  </a:cubicBezTo>
                  <a:cubicBezTo>
                    <a:pt x="62" y="119"/>
                    <a:pt x="70" y="132"/>
                    <a:pt x="76" y="146"/>
                  </a:cubicBezTo>
                  <a:cubicBezTo>
                    <a:pt x="79" y="153"/>
                    <a:pt x="81" y="160"/>
                    <a:pt x="84" y="167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4" name="Freeform 261"/>
            <p:cNvSpPr>
              <a:spLocks/>
            </p:cNvSpPr>
            <p:nvPr/>
          </p:nvSpPr>
          <p:spPr bwMode="auto">
            <a:xfrm>
              <a:off x="1768" y="2330"/>
              <a:ext cx="107" cy="232"/>
            </a:xfrm>
            <a:custGeom>
              <a:avLst/>
              <a:gdLst>
                <a:gd name="T0" fmla="*/ 4 w 54"/>
                <a:gd name="T1" fmla="*/ 2 h 109"/>
                <a:gd name="T2" fmla="*/ 0 w 54"/>
                <a:gd name="T3" fmla="*/ 2 h 109"/>
                <a:gd name="T4" fmla="*/ 55 w 54"/>
                <a:gd name="T5" fmla="*/ 134 h 109"/>
                <a:gd name="T6" fmla="*/ 107 w 54"/>
                <a:gd name="T7" fmla="*/ 232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09">
                  <a:moveTo>
                    <a:pt x="2" y="1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8" y="22"/>
                    <a:pt x="18" y="42"/>
                    <a:pt x="28" y="63"/>
                  </a:cubicBezTo>
                  <a:cubicBezTo>
                    <a:pt x="36" y="79"/>
                    <a:pt x="43" y="96"/>
                    <a:pt x="54" y="10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5" name="Freeform 262"/>
            <p:cNvSpPr>
              <a:spLocks/>
            </p:cNvSpPr>
            <p:nvPr/>
          </p:nvSpPr>
          <p:spPr bwMode="auto">
            <a:xfrm>
              <a:off x="1381" y="2166"/>
              <a:ext cx="18" cy="138"/>
            </a:xfrm>
            <a:custGeom>
              <a:avLst/>
              <a:gdLst>
                <a:gd name="T0" fmla="*/ 18 w 9"/>
                <a:gd name="T1" fmla="*/ 0 h 65"/>
                <a:gd name="T2" fmla="*/ 0 w 9"/>
                <a:gd name="T3" fmla="*/ 138 h 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65">
                  <a:moveTo>
                    <a:pt x="9" y="0"/>
                  </a:moveTo>
                  <a:cubicBezTo>
                    <a:pt x="9" y="21"/>
                    <a:pt x="7" y="46"/>
                    <a:pt x="0" y="6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6" name="Freeform 263"/>
            <p:cNvSpPr>
              <a:spLocks/>
            </p:cNvSpPr>
            <p:nvPr/>
          </p:nvSpPr>
          <p:spPr bwMode="auto">
            <a:xfrm>
              <a:off x="1865" y="2577"/>
              <a:ext cx="8" cy="76"/>
            </a:xfrm>
            <a:custGeom>
              <a:avLst/>
              <a:gdLst>
                <a:gd name="T0" fmla="*/ 8 w 4"/>
                <a:gd name="T1" fmla="*/ 0 h 36"/>
                <a:gd name="T2" fmla="*/ 0 w 4"/>
                <a:gd name="T3" fmla="*/ 76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6">
                  <a:moveTo>
                    <a:pt x="4" y="0"/>
                  </a:moveTo>
                  <a:cubicBezTo>
                    <a:pt x="4" y="13"/>
                    <a:pt x="1" y="2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7" name="Freeform 264"/>
            <p:cNvSpPr>
              <a:spLocks/>
            </p:cNvSpPr>
            <p:nvPr/>
          </p:nvSpPr>
          <p:spPr bwMode="auto">
            <a:xfrm>
              <a:off x="2990" y="2896"/>
              <a:ext cx="40" cy="219"/>
            </a:xfrm>
            <a:custGeom>
              <a:avLst/>
              <a:gdLst>
                <a:gd name="T0" fmla="*/ 40 w 20"/>
                <a:gd name="T1" fmla="*/ 0 h 103"/>
                <a:gd name="T2" fmla="*/ 0 w 20"/>
                <a:gd name="T3" fmla="*/ 219 h 10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03">
                  <a:moveTo>
                    <a:pt x="20" y="0"/>
                  </a:moveTo>
                  <a:cubicBezTo>
                    <a:pt x="14" y="36"/>
                    <a:pt x="19" y="71"/>
                    <a:pt x="0" y="103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8" name="Freeform 265"/>
            <p:cNvSpPr>
              <a:spLocks/>
            </p:cNvSpPr>
            <p:nvPr/>
          </p:nvSpPr>
          <p:spPr bwMode="auto">
            <a:xfrm>
              <a:off x="2839" y="2532"/>
              <a:ext cx="14" cy="43"/>
            </a:xfrm>
            <a:custGeom>
              <a:avLst/>
              <a:gdLst>
                <a:gd name="T0" fmla="*/ 14 w 7"/>
                <a:gd name="T1" fmla="*/ 0 h 20"/>
                <a:gd name="T2" fmla="*/ 0 w 7"/>
                <a:gd name="T3" fmla="*/ 4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4" y="6"/>
                    <a:pt x="2" y="14"/>
                    <a:pt x="0" y="2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79" name="Freeform 266"/>
            <p:cNvSpPr>
              <a:spLocks/>
            </p:cNvSpPr>
            <p:nvPr/>
          </p:nvSpPr>
          <p:spPr bwMode="auto">
            <a:xfrm>
              <a:off x="2362" y="2566"/>
              <a:ext cx="6" cy="53"/>
            </a:xfrm>
            <a:custGeom>
              <a:avLst/>
              <a:gdLst>
                <a:gd name="T0" fmla="*/ 6 w 3"/>
                <a:gd name="T1" fmla="*/ 0 h 25"/>
                <a:gd name="T2" fmla="*/ 2 w 3"/>
                <a:gd name="T3" fmla="*/ 53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5">
                  <a:moveTo>
                    <a:pt x="3" y="0"/>
                  </a:moveTo>
                  <a:cubicBezTo>
                    <a:pt x="3" y="9"/>
                    <a:pt x="0" y="17"/>
                    <a:pt x="1" y="2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80" name="Freeform 267"/>
            <p:cNvSpPr>
              <a:spLocks/>
            </p:cNvSpPr>
            <p:nvPr/>
          </p:nvSpPr>
          <p:spPr bwMode="auto">
            <a:xfrm>
              <a:off x="2496" y="2068"/>
              <a:ext cx="12" cy="122"/>
            </a:xfrm>
            <a:custGeom>
              <a:avLst/>
              <a:gdLst>
                <a:gd name="T0" fmla="*/ 4 w 6"/>
                <a:gd name="T1" fmla="*/ 0 h 57"/>
                <a:gd name="T2" fmla="*/ 2 w 6"/>
                <a:gd name="T3" fmla="*/ 122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2" y="0"/>
                  </a:moveTo>
                  <a:cubicBezTo>
                    <a:pt x="0" y="18"/>
                    <a:pt x="6" y="38"/>
                    <a:pt x="1" y="57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81" name="Freeform 268"/>
            <p:cNvSpPr>
              <a:spLocks/>
            </p:cNvSpPr>
            <p:nvPr/>
          </p:nvSpPr>
          <p:spPr bwMode="auto">
            <a:xfrm>
              <a:off x="1887" y="2145"/>
              <a:ext cx="22" cy="153"/>
            </a:xfrm>
            <a:custGeom>
              <a:avLst/>
              <a:gdLst>
                <a:gd name="T0" fmla="*/ 20 w 11"/>
                <a:gd name="T1" fmla="*/ 0 h 72"/>
                <a:gd name="T2" fmla="*/ 0 w 11"/>
                <a:gd name="T3" fmla="*/ 153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2">
                  <a:moveTo>
                    <a:pt x="10" y="0"/>
                  </a:moveTo>
                  <a:cubicBezTo>
                    <a:pt x="3" y="23"/>
                    <a:pt x="11" y="50"/>
                    <a:pt x="0" y="72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1082" name="Freeform 269"/>
            <p:cNvSpPr>
              <a:spLocks/>
            </p:cNvSpPr>
            <p:nvPr/>
          </p:nvSpPr>
          <p:spPr bwMode="auto">
            <a:xfrm>
              <a:off x="1524" y="1728"/>
              <a:ext cx="8" cy="108"/>
            </a:xfrm>
            <a:custGeom>
              <a:avLst/>
              <a:gdLst>
                <a:gd name="T0" fmla="*/ 0 w 4"/>
                <a:gd name="T1" fmla="*/ 0 h 51"/>
                <a:gd name="T2" fmla="*/ 6 w 4"/>
                <a:gd name="T3" fmla="*/ 108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1">
                  <a:moveTo>
                    <a:pt x="0" y="0"/>
                  </a:moveTo>
                  <a:cubicBezTo>
                    <a:pt x="4" y="17"/>
                    <a:pt x="1" y="34"/>
                    <a:pt x="3" y="51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sp>
        <p:nvSpPr>
          <p:cNvPr id="1197" name="Καμπύλο δεξιό βέλος 1196"/>
          <p:cNvSpPr/>
          <p:nvPr/>
        </p:nvSpPr>
        <p:spPr>
          <a:xfrm>
            <a:off x="1086582" y="1029730"/>
            <a:ext cx="2018270" cy="5420497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98" name="Καμπύλο δεξιό βέλος 1197"/>
          <p:cNvSpPr/>
          <p:nvPr/>
        </p:nvSpPr>
        <p:spPr>
          <a:xfrm flipH="1" flipV="1">
            <a:off x="4608299" y="811420"/>
            <a:ext cx="2018270" cy="5420497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513" name="Εικόνα 51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85" y="4557044"/>
            <a:ext cx="820799" cy="732253"/>
          </a:xfrm>
          <a:prstGeom prst="rect">
            <a:avLst/>
          </a:prstGeom>
        </p:spPr>
      </p:pic>
      <p:sp>
        <p:nvSpPr>
          <p:cNvPr id="1088" name="Έλλειψη 1087"/>
          <p:cNvSpPr/>
          <p:nvPr/>
        </p:nvSpPr>
        <p:spPr>
          <a:xfrm>
            <a:off x="1000721" y="1491056"/>
            <a:ext cx="1157327" cy="1128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00" name="Ομάδα 1199"/>
          <p:cNvGrpSpPr/>
          <p:nvPr/>
        </p:nvGrpSpPr>
        <p:grpSpPr>
          <a:xfrm>
            <a:off x="1209980" y="1779076"/>
            <a:ext cx="792466" cy="571448"/>
            <a:chOff x="1260220" y="1779076"/>
            <a:chExt cx="792466" cy="571448"/>
          </a:xfrm>
        </p:grpSpPr>
        <p:grpSp>
          <p:nvGrpSpPr>
            <p:cNvPr id="1084" name="Group 778"/>
            <p:cNvGrpSpPr>
              <a:grpSpLocks noChangeAspect="1"/>
            </p:cNvGrpSpPr>
            <p:nvPr/>
          </p:nvGrpSpPr>
          <p:grpSpPr bwMode="auto">
            <a:xfrm>
              <a:off x="1347246" y="1779076"/>
              <a:ext cx="407435" cy="291905"/>
              <a:chOff x="627" y="860"/>
              <a:chExt cx="1203" cy="862"/>
            </a:xfrm>
          </p:grpSpPr>
          <p:sp>
            <p:nvSpPr>
              <p:cNvPr id="1170" name="Freeform 779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solidFill>
                <a:srgbClr val="A577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1" name="Freeform 780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noFill/>
              <a:ln w="9525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2" name="Freeform 781"/>
              <p:cNvSpPr>
                <a:spLocks/>
              </p:cNvSpPr>
              <p:nvPr/>
            </p:nvSpPr>
            <p:spPr bwMode="auto">
              <a:xfrm>
                <a:off x="1043" y="1228"/>
                <a:ext cx="304" cy="274"/>
              </a:xfrm>
              <a:custGeom>
                <a:avLst/>
                <a:gdLst>
                  <a:gd name="T0" fmla="*/ 10 w 212"/>
                  <a:gd name="T1" fmla="*/ 92 h 179"/>
                  <a:gd name="T2" fmla="*/ 13 w 212"/>
                  <a:gd name="T3" fmla="*/ 34 h 179"/>
                  <a:gd name="T4" fmla="*/ 56 w 212"/>
                  <a:gd name="T5" fmla="*/ 0 h 179"/>
                  <a:gd name="T6" fmla="*/ 89 w 212"/>
                  <a:gd name="T7" fmla="*/ 2 h 179"/>
                  <a:gd name="T8" fmla="*/ 116 w 212"/>
                  <a:gd name="T9" fmla="*/ 14 h 179"/>
                  <a:gd name="T10" fmla="*/ 176 w 212"/>
                  <a:gd name="T11" fmla="*/ 43 h 179"/>
                  <a:gd name="T12" fmla="*/ 274 w 212"/>
                  <a:gd name="T13" fmla="*/ 118 h 179"/>
                  <a:gd name="T14" fmla="*/ 303 w 212"/>
                  <a:gd name="T15" fmla="*/ 171 h 179"/>
                  <a:gd name="T16" fmla="*/ 303 w 212"/>
                  <a:gd name="T17" fmla="*/ 222 h 179"/>
                  <a:gd name="T18" fmla="*/ 277 w 212"/>
                  <a:gd name="T19" fmla="*/ 262 h 179"/>
                  <a:gd name="T20" fmla="*/ 219 w 212"/>
                  <a:gd name="T21" fmla="*/ 260 h 179"/>
                  <a:gd name="T22" fmla="*/ 145 w 212"/>
                  <a:gd name="T23" fmla="*/ 213 h 179"/>
                  <a:gd name="T24" fmla="*/ 85 w 212"/>
                  <a:gd name="T25" fmla="*/ 175 h 179"/>
                  <a:gd name="T26" fmla="*/ 22 w 212"/>
                  <a:gd name="T27" fmla="*/ 110 h 179"/>
                  <a:gd name="T28" fmla="*/ 10 w 212"/>
                  <a:gd name="T29" fmla="*/ 92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2" h="179">
                    <a:moveTo>
                      <a:pt x="7" y="60"/>
                    </a:moveTo>
                    <a:cubicBezTo>
                      <a:pt x="0" y="49"/>
                      <a:pt x="5" y="33"/>
                      <a:pt x="9" y="22"/>
                    </a:cubicBezTo>
                    <a:cubicBezTo>
                      <a:pt x="14" y="8"/>
                      <a:pt x="24" y="2"/>
                      <a:pt x="39" y="0"/>
                    </a:cubicBezTo>
                    <a:cubicBezTo>
                      <a:pt x="46" y="0"/>
                      <a:pt x="54" y="0"/>
                      <a:pt x="62" y="1"/>
                    </a:cubicBezTo>
                    <a:cubicBezTo>
                      <a:pt x="68" y="1"/>
                      <a:pt x="75" y="6"/>
                      <a:pt x="81" y="9"/>
                    </a:cubicBezTo>
                    <a:cubicBezTo>
                      <a:pt x="95" y="15"/>
                      <a:pt x="109" y="21"/>
                      <a:pt x="123" y="28"/>
                    </a:cubicBezTo>
                    <a:cubicBezTo>
                      <a:pt x="148" y="40"/>
                      <a:pt x="173" y="55"/>
                      <a:pt x="191" y="77"/>
                    </a:cubicBezTo>
                    <a:cubicBezTo>
                      <a:pt x="199" y="87"/>
                      <a:pt x="209" y="99"/>
                      <a:pt x="211" y="112"/>
                    </a:cubicBezTo>
                    <a:cubicBezTo>
                      <a:pt x="212" y="123"/>
                      <a:pt x="212" y="135"/>
                      <a:pt x="211" y="145"/>
                    </a:cubicBezTo>
                    <a:cubicBezTo>
                      <a:pt x="209" y="156"/>
                      <a:pt x="202" y="166"/>
                      <a:pt x="193" y="171"/>
                    </a:cubicBezTo>
                    <a:cubicBezTo>
                      <a:pt x="180" y="179"/>
                      <a:pt x="166" y="175"/>
                      <a:pt x="153" y="170"/>
                    </a:cubicBezTo>
                    <a:cubicBezTo>
                      <a:pt x="134" y="162"/>
                      <a:pt x="118" y="149"/>
                      <a:pt x="101" y="139"/>
                    </a:cubicBezTo>
                    <a:cubicBezTo>
                      <a:pt x="87" y="131"/>
                      <a:pt x="73" y="122"/>
                      <a:pt x="59" y="114"/>
                    </a:cubicBezTo>
                    <a:cubicBezTo>
                      <a:pt x="41" y="104"/>
                      <a:pt x="27" y="88"/>
                      <a:pt x="15" y="72"/>
                    </a:cubicBezTo>
                    <a:cubicBezTo>
                      <a:pt x="12" y="68"/>
                      <a:pt x="9" y="64"/>
                      <a:pt x="7" y="6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3" name="Freeform 782"/>
              <p:cNvSpPr>
                <a:spLocks/>
              </p:cNvSpPr>
              <p:nvPr/>
            </p:nvSpPr>
            <p:spPr bwMode="auto">
              <a:xfrm>
                <a:off x="835" y="1080"/>
                <a:ext cx="212" cy="310"/>
              </a:xfrm>
              <a:custGeom>
                <a:avLst/>
                <a:gdLst>
                  <a:gd name="T0" fmla="*/ 0 w 148"/>
                  <a:gd name="T1" fmla="*/ 0 h 203"/>
                  <a:gd name="T2" fmla="*/ 59 w 148"/>
                  <a:gd name="T3" fmla="*/ 50 h 203"/>
                  <a:gd name="T4" fmla="*/ 86 w 148"/>
                  <a:gd name="T5" fmla="*/ 150 h 203"/>
                  <a:gd name="T6" fmla="*/ 212 w 148"/>
                  <a:gd name="T7" fmla="*/ 310 h 203"/>
                  <a:gd name="T8" fmla="*/ 132 w 148"/>
                  <a:gd name="T9" fmla="*/ 228 h 203"/>
                  <a:gd name="T10" fmla="*/ 100 w 148"/>
                  <a:gd name="T11" fmla="*/ 121 h 203"/>
                  <a:gd name="T12" fmla="*/ 70 w 148"/>
                  <a:gd name="T13" fmla="*/ 38 h 203"/>
                  <a:gd name="T14" fmla="*/ 4 w 148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203">
                    <a:moveTo>
                      <a:pt x="0" y="0"/>
                    </a:moveTo>
                    <a:cubicBezTo>
                      <a:pt x="5" y="15"/>
                      <a:pt x="31" y="21"/>
                      <a:pt x="41" y="33"/>
                    </a:cubicBezTo>
                    <a:cubicBezTo>
                      <a:pt x="55" y="50"/>
                      <a:pt x="56" y="77"/>
                      <a:pt x="60" y="98"/>
                    </a:cubicBezTo>
                    <a:cubicBezTo>
                      <a:pt x="72" y="145"/>
                      <a:pt x="101" y="186"/>
                      <a:pt x="148" y="203"/>
                    </a:cubicBezTo>
                    <a:cubicBezTo>
                      <a:pt x="124" y="190"/>
                      <a:pt x="107" y="170"/>
                      <a:pt x="92" y="149"/>
                    </a:cubicBezTo>
                    <a:cubicBezTo>
                      <a:pt x="76" y="126"/>
                      <a:pt x="74" y="106"/>
                      <a:pt x="70" y="79"/>
                    </a:cubicBezTo>
                    <a:cubicBezTo>
                      <a:pt x="67" y="59"/>
                      <a:pt x="64" y="39"/>
                      <a:pt x="49" y="25"/>
                    </a:cubicBezTo>
                    <a:cubicBezTo>
                      <a:pt x="37" y="13"/>
                      <a:pt x="19" y="6"/>
                      <a:pt x="3" y="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4" name="Freeform 783"/>
              <p:cNvSpPr>
                <a:spLocks/>
              </p:cNvSpPr>
              <p:nvPr/>
            </p:nvSpPr>
            <p:spPr bwMode="auto">
              <a:xfrm>
                <a:off x="1385" y="1361"/>
                <a:ext cx="58" cy="210"/>
              </a:xfrm>
              <a:custGeom>
                <a:avLst/>
                <a:gdLst>
                  <a:gd name="T0" fmla="*/ 0 w 40"/>
                  <a:gd name="T1" fmla="*/ 0 h 137"/>
                  <a:gd name="T2" fmla="*/ 52 w 40"/>
                  <a:gd name="T3" fmla="*/ 123 h 137"/>
                  <a:gd name="T4" fmla="*/ 46 w 40"/>
                  <a:gd name="T5" fmla="*/ 184 h 137"/>
                  <a:gd name="T6" fmla="*/ 3 w 40"/>
                  <a:gd name="T7" fmla="*/ 204 h 137"/>
                  <a:gd name="T8" fmla="*/ 28 w 40"/>
                  <a:gd name="T9" fmla="*/ 172 h 137"/>
                  <a:gd name="T10" fmla="*/ 32 w 40"/>
                  <a:gd name="T11" fmla="*/ 113 h 137"/>
                  <a:gd name="T12" fmla="*/ 1 w 40"/>
                  <a:gd name="T13" fmla="*/ 2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0" y="0"/>
                    </a:moveTo>
                    <a:cubicBezTo>
                      <a:pt x="15" y="25"/>
                      <a:pt x="31" y="50"/>
                      <a:pt x="36" y="80"/>
                    </a:cubicBezTo>
                    <a:cubicBezTo>
                      <a:pt x="38" y="93"/>
                      <a:pt x="40" y="108"/>
                      <a:pt x="32" y="120"/>
                    </a:cubicBezTo>
                    <a:cubicBezTo>
                      <a:pt x="27" y="128"/>
                      <a:pt x="12" y="137"/>
                      <a:pt x="2" y="133"/>
                    </a:cubicBezTo>
                    <a:cubicBezTo>
                      <a:pt x="8" y="125"/>
                      <a:pt x="15" y="125"/>
                      <a:pt x="19" y="112"/>
                    </a:cubicBezTo>
                    <a:cubicBezTo>
                      <a:pt x="23" y="100"/>
                      <a:pt x="23" y="87"/>
                      <a:pt x="22" y="74"/>
                    </a:cubicBezTo>
                    <a:cubicBezTo>
                      <a:pt x="21" y="47"/>
                      <a:pt x="5" y="26"/>
                      <a:pt x="1" y="1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5" name="Freeform 784"/>
              <p:cNvSpPr>
                <a:spLocks/>
              </p:cNvSpPr>
              <p:nvPr/>
            </p:nvSpPr>
            <p:spPr bwMode="auto">
              <a:xfrm>
                <a:off x="1109" y="1083"/>
                <a:ext cx="41" cy="52"/>
              </a:xfrm>
              <a:custGeom>
                <a:avLst/>
                <a:gdLst>
                  <a:gd name="T0" fmla="*/ 0 w 29"/>
                  <a:gd name="T1" fmla="*/ 32 h 34"/>
                  <a:gd name="T2" fmla="*/ 27 w 29"/>
                  <a:gd name="T3" fmla="*/ 35 h 34"/>
                  <a:gd name="T4" fmla="*/ 25 w 29"/>
                  <a:gd name="T5" fmla="*/ 0 h 34"/>
                  <a:gd name="T6" fmla="*/ 37 w 29"/>
                  <a:gd name="T7" fmla="*/ 38 h 34"/>
                  <a:gd name="T8" fmla="*/ 6 w 29"/>
                  <a:gd name="T9" fmla="*/ 4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0" y="21"/>
                    </a:moveTo>
                    <a:cubicBezTo>
                      <a:pt x="5" y="24"/>
                      <a:pt x="13" y="24"/>
                      <a:pt x="19" y="23"/>
                    </a:cubicBezTo>
                    <a:cubicBezTo>
                      <a:pt x="22" y="15"/>
                      <a:pt x="23" y="8"/>
                      <a:pt x="18" y="0"/>
                    </a:cubicBezTo>
                    <a:cubicBezTo>
                      <a:pt x="22" y="6"/>
                      <a:pt x="29" y="18"/>
                      <a:pt x="26" y="25"/>
                    </a:cubicBezTo>
                    <a:cubicBezTo>
                      <a:pt x="21" y="34"/>
                      <a:pt x="9" y="32"/>
                      <a:pt x="4" y="26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6" name="Freeform 785"/>
              <p:cNvSpPr>
                <a:spLocks/>
              </p:cNvSpPr>
              <p:nvPr/>
            </p:nvSpPr>
            <p:spPr bwMode="auto">
              <a:xfrm>
                <a:off x="1460" y="1496"/>
                <a:ext cx="122" cy="49"/>
              </a:xfrm>
              <a:custGeom>
                <a:avLst/>
                <a:gdLst>
                  <a:gd name="T0" fmla="*/ 0 w 85"/>
                  <a:gd name="T1" fmla="*/ 0 h 32"/>
                  <a:gd name="T2" fmla="*/ 6 w 85"/>
                  <a:gd name="T3" fmla="*/ 31 h 32"/>
                  <a:gd name="T4" fmla="*/ 67 w 85"/>
                  <a:gd name="T5" fmla="*/ 28 h 32"/>
                  <a:gd name="T6" fmla="*/ 122 w 85"/>
                  <a:gd name="T7" fmla="*/ 49 h 32"/>
                  <a:gd name="T8" fmla="*/ 4 w 85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2">
                    <a:moveTo>
                      <a:pt x="0" y="0"/>
                    </a:moveTo>
                    <a:cubicBezTo>
                      <a:pt x="4" y="3"/>
                      <a:pt x="4" y="13"/>
                      <a:pt x="4" y="20"/>
                    </a:cubicBezTo>
                    <a:cubicBezTo>
                      <a:pt x="18" y="19"/>
                      <a:pt x="32" y="16"/>
                      <a:pt x="47" y="18"/>
                    </a:cubicBezTo>
                    <a:cubicBezTo>
                      <a:pt x="60" y="19"/>
                      <a:pt x="72" y="27"/>
                      <a:pt x="85" y="32"/>
                    </a:cubicBezTo>
                    <a:cubicBezTo>
                      <a:pt x="59" y="14"/>
                      <a:pt x="30" y="13"/>
                      <a:pt x="3" y="4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7" name="Freeform 786"/>
              <p:cNvSpPr>
                <a:spLocks/>
              </p:cNvSpPr>
              <p:nvPr/>
            </p:nvSpPr>
            <p:spPr bwMode="auto">
              <a:xfrm>
                <a:off x="656" y="860"/>
                <a:ext cx="124" cy="148"/>
              </a:xfrm>
              <a:custGeom>
                <a:avLst/>
                <a:gdLst>
                  <a:gd name="T0" fmla="*/ 0 w 87"/>
                  <a:gd name="T1" fmla="*/ 21 h 97"/>
                  <a:gd name="T2" fmla="*/ 124 w 87"/>
                  <a:gd name="T3" fmla="*/ 148 h 97"/>
                  <a:gd name="T4" fmla="*/ 63 w 87"/>
                  <a:gd name="T5" fmla="*/ 67 h 97"/>
                  <a:gd name="T6" fmla="*/ 3 w 87"/>
                  <a:gd name="T7" fmla="*/ 18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97">
                    <a:moveTo>
                      <a:pt x="0" y="14"/>
                    </a:moveTo>
                    <a:cubicBezTo>
                      <a:pt x="43" y="0"/>
                      <a:pt x="70" y="69"/>
                      <a:pt x="87" y="97"/>
                    </a:cubicBezTo>
                    <a:cubicBezTo>
                      <a:pt x="72" y="92"/>
                      <a:pt x="53" y="58"/>
                      <a:pt x="44" y="44"/>
                    </a:cubicBezTo>
                    <a:cubicBezTo>
                      <a:pt x="32" y="28"/>
                      <a:pt x="24" y="15"/>
                      <a:pt x="2" y="12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8" name="Freeform 787"/>
              <p:cNvSpPr>
                <a:spLocks/>
              </p:cNvSpPr>
              <p:nvPr/>
            </p:nvSpPr>
            <p:spPr bwMode="auto">
              <a:xfrm>
                <a:off x="944" y="1098"/>
                <a:ext cx="137" cy="29"/>
              </a:xfrm>
              <a:custGeom>
                <a:avLst/>
                <a:gdLst>
                  <a:gd name="T0" fmla="*/ 0 w 96"/>
                  <a:gd name="T1" fmla="*/ 0 h 19"/>
                  <a:gd name="T2" fmla="*/ 137 w 96"/>
                  <a:gd name="T3" fmla="*/ 20 h 19"/>
                  <a:gd name="T4" fmla="*/ 6 w 9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9">
                    <a:moveTo>
                      <a:pt x="0" y="0"/>
                    </a:moveTo>
                    <a:cubicBezTo>
                      <a:pt x="30" y="8"/>
                      <a:pt x="68" y="0"/>
                      <a:pt x="96" y="13"/>
                    </a:cubicBezTo>
                    <a:cubicBezTo>
                      <a:pt x="65" y="4"/>
                      <a:pt x="32" y="19"/>
                      <a:pt x="4" y="3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79" name="Freeform 788"/>
              <p:cNvSpPr>
                <a:spLocks/>
              </p:cNvSpPr>
              <p:nvPr/>
            </p:nvSpPr>
            <p:spPr bwMode="auto">
              <a:xfrm>
                <a:off x="1120" y="1444"/>
                <a:ext cx="132" cy="90"/>
              </a:xfrm>
              <a:custGeom>
                <a:avLst/>
                <a:gdLst>
                  <a:gd name="T0" fmla="*/ 1 w 92"/>
                  <a:gd name="T1" fmla="*/ 46 h 59"/>
                  <a:gd name="T2" fmla="*/ 57 w 92"/>
                  <a:gd name="T3" fmla="*/ 56 h 59"/>
                  <a:gd name="T4" fmla="*/ 132 w 92"/>
                  <a:gd name="T5" fmla="*/ 87 h 59"/>
                  <a:gd name="T6" fmla="*/ 52 w 92"/>
                  <a:gd name="T7" fmla="*/ 44 h 59"/>
                  <a:gd name="T8" fmla="*/ 0 w 92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59">
                    <a:moveTo>
                      <a:pt x="1" y="30"/>
                    </a:moveTo>
                    <a:cubicBezTo>
                      <a:pt x="12" y="9"/>
                      <a:pt x="28" y="28"/>
                      <a:pt x="40" y="37"/>
                    </a:cubicBezTo>
                    <a:cubicBezTo>
                      <a:pt x="52" y="46"/>
                      <a:pt x="76" y="59"/>
                      <a:pt x="92" y="57"/>
                    </a:cubicBezTo>
                    <a:cubicBezTo>
                      <a:pt x="74" y="55"/>
                      <a:pt x="49" y="41"/>
                      <a:pt x="36" y="29"/>
                    </a:cubicBezTo>
                    <a:cubicBezTo>
                      <a:pt x="29" y="22"/>
                      <a:pt x="2" y="0"/>
                      <a:pt x="0" y="2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80" name="Freeform 789"/>
              <p:cNvSpPr>
                <a:spLocks/>
              </p:cNvSpPr>
              <p:nvPr/>
            </p:nvSpPr>
            <p:spPr bwMode="auto">
              <a:xfrm>
                <a:off x="1197" y="1156"/>
                <a:ext cx="227" cy="372"/>
              </a:xfrm>
              <a:custGeom>
                <a:avLst/>
                <a:gdLst>
                  <a:gd name="T0" fmla="*/ 3 w 158"/>
                  <a:gd name="T1" fmla="*/ 0 h 243"/>
                  <a:gd name="T2" fmla="*/ 99 w 158"/>
                  <a:gd name="T3" fmla="*/ 92 h 243"/>
                  <a:gd name="T4" fmla="*/ 162 w 158"/>
                  <a:gd name="T5" fmla="*/ 175 h 243"/>
                  <a:gd name="T6" fmla="*/ 207 w 158"/>
                  <a:gd name="T7" fmla="*/ 372 h 243"/>
                  <a:gd name="T8" fmla="*/ 187 w 158"/>
                  <a:gd name="T9" fmla="*/ 266 h 243"/>
                  <a:gd name="T10" fmla="*/ 139 w 158"/>
                  <a:gd name="T11" fmla="*/ 161 h 243"/>
                  <a:gd name="T12" fmla="*/ 66 w 158"/>
                  <a:gd name="T13" fmla="*/ 89 h 243"/>
                  <a:gd name="T14" fmla="*/ 0 w 158"/>
                  <a:gd name="T15" fmla="*/ 8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243">
                    <a:moveTo>
                      <a:pt x="2" y="0"/>
                    </a:moveTo>
                    <a:cubicBezTo>
                      <a:pt x="26" y="17"/>
                      <a:pt x="43" y="44"/>
                      <a:pt x="69" y="60"/>
                    </a:cubicBezTo>
                    <a:cubicBezTo>
                      <a:pt x="92" y="73"/>
                      <a:pt x="102" y="91"/>
                      <a:pt x="113" y="114"/>
                    </a:cubicBezTo>
                    <a:cubicBezTo>
                      <a:pt x="134" y="157"/>
                      <a:pt x="158" y="194"/>
                      <a:pt x="144" y="243"/>
                    </a:cubicBezTo>
                    <a:cubicBezTo>
                      <a:pt x="139" y="219"/>
                      <a:pt x="140" y="197"/>
                      <a:pt x="130" y="174"/>
                    </a:cubicBezTo>
                    <a:cubicBezTo>
                      <a:pt x="120" y="151"/>
                      <a:pt x="110" y="127"/>
                      <a:pt x="97" y="105"/>
                    </a:cubicBezTo>
                    <a:cubicBezTo>
                      <a:pt x="84" y="84"/>
                      <a:pt x="65" y="73"/>
                      <a:pt x="46" y="58"/>
                    </a:cubicBezTo>
                    <a:cubicBezTo>
                      <a:pt x="27" y="44"/>
                      <a:pt x="11" y="25"/>
                      <a:pt x="0" y="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81" name="Freeform 790"/>
              <p:cNvSpPr>
                <a:spLocks/>
              </p:cNvSpPr>
              <p:nvPr/>
            </p:nvSpPr>
            <p:spPr bwMode="auto">
              <a:xfrm>
                <a:off x="1056" y="1240"/>
                <a:ext cx="176" cy="217"/>
              </a:xfrm>
              <a:custGeom>
                <a:avLst/>
                <a:gdLst>
                  <a:gd name="T0" fmla="*/ 46 w 123"/>
                  <a:gd name="T1" fmla="*/ 3 h 142"/>
                  <a:gd name="T2" fmla="*/ 6 w 123"/>
                  <a:gd name="T3" fmla="*/ 40 h 142"/>
                  <a:gd name="T4" fmla="*/ 33 w 123"/>
                  <a:gd name="T5" fmla="*/ 102 h 142"/>
                  <a:gd name="T6" fmla="*/ 94 w 123"/>
                  <a:gd name="T7" fmla="*/ 168 h 142"/>
                  <a:gd name="T8" fmla="*/ 176 w 123"/>
                  <a:gd name="T9" fmla="*/ 217 h 142"/>
                  <a:gd name="T10" fmla="*/ 46 w 123"/>
                  <a:gd name="T11" fmla="*/ 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42">
                    <a:moveTo>
                      <a:pt x="32" y="2"/>
                    </a:moveTo>
                    <a:cubicBezTo>
                      <a:pt x="17" y="3"/>
                      <a:pt x="6" y="12"/>
                      <a:pt x="4" y="26"/>
                    </a:cubicBezTo>
                    <a:cubicBezTo>
                      <a:pt x="0" y="43"/>
                      <a:pt x="11" y="56"/>
                      <a:pt x="23" y="67"/>
                    </a:cubicBezTo>
                    <a:cubicBezTo>
                      <a:pt x="37" y="80"/>
                      <a:pt x="49" y="99"/>
                      <a:pt x="66" y="110"/>
                    </a:cubicBezTo>
                    <a:cubicBezTo>
                      <a:pt x="83" y="121"/>
                      <a:pt x="104" y="133"/>
                      <a:pt x="123" y="142"/>
                    </a:cubicBezTo>
                    <a:cubicBezTo>
                      <a:pt x="85" y="111"/>
                      <a:pt x="6" y="58"/>
                      <a:pt x="32" y="0"/>
                    </a:cubicBezTo>
                  </a:path>
                </a:pathLst>
              </a:custGeom>
              <a:solidFill>
                <a:srgbClr val="9C75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82" name="Freeform 791"/>
              <p:cNvSpPr>
                <a:spLocks/>
              </p:cNvSpPr>
              <p:nvPr/>
            </p:nvSpPr>
            <p:spPr bwMode="auto">
              <a:xfrm>
                <a:off x="1278" y="1331"/>
                <a:ext cx="64" cy="120"/>
              </a:xfrm>
              <a:custGeom>
                <a:avLst/>
                <a:gdLst>
                  <a:gd name="T0" fmla="*/ 1 w 45"/>
                  <a:gd name="T1" fmla="*/ 0 h 79"/>
                  <a:gd name="T2" fmla="*/ 58 w 45"/>
                  <a:gd name="T3" fmla="*/ 68 h 79"/>
                  <a:gd name="T4" fmla="*/ 41 w 45"/>
                  <a:gd name="T5" fmla="*/ 112 h 79"/>
                  <a:gd name="T6" fmla="*/ 24 w 45"/>
                  <a:gd name="T7" fmla="*/ 52 h 79"/>
                  <a:gd name="T8" fmla="*/ 0 w 45"/>
                  <a:gd name="T9" fmla="*/ 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79">
                    <a:moveTo>
                      <a:pt x="1" y="0"/>
                    </a:moveTo>
                    <a:cubicBezTo>
                      <a:pt x="17" y="9"/>
                      <a:pt x="34" y="28"/>
                      <a:pt x="41" y="45"/>
                    </a:cubicBezTo>
                    <a:cubicBezTo>
                      <a:pt x="44" y="52"/>
                      <a:pt x="45" y="79"/>
                      <a:pt x="29" y="74"/>
                    </a:cubicBezTo>
                    <a:cubicBezTo>
                      <a:pt x="19" y="71"/>
                      <a:pt x="21" y="43"/>
                      <a:pt x="17" y="34"/>
                    </a:cubicBezTo>
                    <a:cubicBezTo>
                      <a:pt x="12" y="25"/>
                      <a:pt x="2" y="16"/>
                      <a:pt x="0" y="6"/>
                    </a:cubicBezTo>
                  </a:path>
                </a:pathLst>
              </a:custGeom>
              <a:solidFill>
                <a:srgbClr val="8155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83" name="Freeform 792"/>
              <p:cNvSpPr>
                <a:spLocks/>
              </p:cNvSpPr>
              <p:nvPr/>
            </p:nvSpPr>
            <p:spPr bwMode="auto">
              <a:xfrm>
                <a:off x="932" y="1159"/>
                <a:ext cx="343" cy="292"/>
              </a:xfrm>
              <a:custGeom>
                <a:avLst/>
                <a:gdLst>
                  <a:gd name="T0" fmla="*/ 34 w 239"/>
                  <a:gd name="T1" fmla="*/ 8 h 191"/>
                  <a:gd name="T2" fmla="*/ 42 w 239"/>
                  <a:gd name="T3" fmla="*/ 61 h 191"/>
                  <a:gd name="T4" fmla="*/ 66 w 239"/>
                  <a:gd name="T5" fmla="*/ 141 h 191"/>
                  <a:gd name="T6" fmla="*/ 156 w 239"/>
                  <a:gd name="T7" fmla="*/ 243 h 191"/>
                  <a:gd name="T8" fmla="*/ 267 w 239"/>
                  <a:gd name="T9" fmla="*/ 278 h 191"/>
                  <a:gd name="T10" fmla="*/ 343 w 239"/>
                  <a:gd name="T11" fmla="*/ 254 h 191"/>
                  <a:gd name="T12" fmla="*/ 287 w 239"/>
                  <a:gd name="T13" fmla="*/ 286 h 191"/>
                  <a:gd name="T14" fmla="*/ 179 w 239"/>
                  <a:gd name="T15" fmla="*/ 263 h 191"/>
                  <a:gd name="T16" fmla="*/ 46 w 239"/>
                  <a:gd name="T17" fmla="*/ 113 h 191"/>
                  <a:gd name="T18" fmla="*/ 33 w 239"/>
                  <a:gd name="T19" fmla="*/ 8 h 191"/>
                  <a:gd name="T20" fmla="*/ 36 w 239"/>
                  <a:gd name="T21" fmla="*/ 1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191">
                    <a:moveTo>
                      <a:pt x="24" y="5"/>
                    </a:moveTo>
                    <a:cubicBezTo>
                      <a:pt x="28" y="16"/>
                      <a:pt x="26" y="29"/>
                      <a:pt x="29" y="40"/>
                    </a:cubicBezTo>
                    <a:cubicBezTo>
                      <a:pt x="33" y="57"/>
                      <a:pt x="37" y="77"/>
                      <a:pt x="46" y="92"/>
                    </a:cubicBezTo>
                    <a:cubicBezTo>
                      <a:pt x="61" y="119"/>
                      <a:pt x="82" y="142"/>
                      <a:pt x="109" y="159"/>
                    </a:cubicBezTo>
                    <a:cubicBezTo>
                      <a:pt x="132" y="174"/>
                      <a:pt x="159" y="180"/>
                      <a:pt x="186" y="182"/>
                    </a:cubicBezTo>
                    <a:cubicBezTo>
                      <a:pt x="205" y="183"/>
                      <a:pt x="222" y="173"/>
                      <a:pt x="239" y="166"/>
                    </a:cubicBezTo>
                    <a:cubicBezTo>
                      <a:pt x="234" y="181"/>
                      <a:pt x="214" y="185"/>
                      <a:pt x="200" y="187"/>
                    </a:cubicBezTo>
                    <a:cubicBezTo>
                      <a:pt x="174" y="191"/>
                      <a:pt x="148" y="183"/>
                      <a:pt x="125" y="172"/>
                    </a:cubicBezTo>
                    <a:cubicBezTo>
                      <a:pt x="87" y="151"/>
                      <a:pt x="52" y="113"/>
                      <a:pt x="32" y="74"/>
                    </a:cubicBezTo>
                    <a:cubicBezTo>
                      <a:pt x="28" y="65"/>
                      <a:pt x="0" y="0"/>
                      <a:pt x="23" y="5"/>
                    </a:cubicBezTo>
                    <a:cubicBezTo>
                      <a:pt x="24" y="6"/>
                      <a:pt x="25" y="7"/>
                      <a:pt x="2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84" name="Oval 793"/>
              <p:cNvSpPr>
                <a:spLocks noChangeArrowheads="1"/>
              </p:cNvSpPr>
              <p:nvPr/>
            </p:nvSpPr>
            <p:spPr bwMode="auto">
              <a:xfrm>
                <a:off x="942" y="1147"/>
                <a:ext cx="20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85" name="Oval 794"/>
              <p:cNvSpPr>
                <a:spLocks noChangeArrowheads="1"/>
              </p:cNvSpPr>
              <p:nvPr/>
            </p:nvSpPr>
            <p:spPr bwMode="auto">
              <a:xfrm>
                <a:off x="927" y="112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86" name="Oval 795"/>
              <p:cNvSpPr>
                <a:spLocks noChangeArrowheads="1"/>
              </p:cNvSpPr>
              <p:nvPr/>
            </p:nvSpPr>
            <p:spPr bwMode="auto">
              <a:xfrm>
                <a:off x="1281" y="141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87" name="Oval 796"/>
              <p:cNvSpPr>
                <a:spLocks noChangeArrowheads="1"/>
              </p:cNvSpPr>
              <p:nvPr/>
            </p:nvSpPr>
            <p:spPr bwMode="auto">
              <a:xfrm>
                <a:off x="1301" y="1419"/>
                <a:ext cx="8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88" name="Freeform 797"/>
              <p:cNvSpPr>
                <a:spLocks/>
              </p:cNvSpPr>
              <p:nvPr/>
            </p:nvSpPr>
            <p:spPr bwMode="auto">
              <a:xfrm>
                <a:off x="653" y="870"/>
                <a:ext cx="80" cy="64"/>
              </a:xfrm>
              <a:custGeom>
                <a:avLst/>
                <a:gdLst>
                  <a:gd name="T0" fmla="*/ 0 w 56"/>
                  <a:gd name="T1" fmla="*/ 6 h 42"/>
                  <a:gd name="T2" fmla="*/ 53 w 56"/>
                  <a:gd name="T3" fmla="*/ 18 h 42"/>
                  <a:gd name="T4" fmla="*/ 80 w 56"/>
                  <a:gd name="T5" fmla="*/ 64 h 42"/>
                  <a:gd name="T6" fmla="*/ 46 w 56"/>
                  <a:gd name="T7" fmla="*/ 17 h 42"/>
                  <a:gd name="T8" fmla="*/ 3 w 56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0" y="4"/>
                    </a:moveTo>
                    <a:cubicBezTo>
                      <a:pt x="12" y="0"/>
                      <a:pt x="27" y="5"/>
                      <a:pt x="37" y="12"/>
                    </a:cubicBezTo>
                    <a:cubicBezTo>
                      <a:pt x="47" y="20"/>
                      <a:pt x="50" y="32"/>
                      <a:pt x="56" y="42"/>
                    </a:cubicBezTo>
                    <a:cubicBezTo>
                      <a:pt x="49" y="31"/>
                      <a:pt x="44" y="18"/>
                      <a:pt x="32" y="11"/>
                    </a:cubicBezTo>
                    <a:cubicBezTo>
                      <a:pt x="25" y="7"/>
                      <a:pt x="10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89" name="Freeform 798"/>
              <p:cNvSpPr>
                <a:spLocks/>
              </p:cNvSpPr>
              <p:nvPr/>
            </p:nvSpPr>
            <p:spPr bwMode="auto">
              <a:xfrm>
                <a:off x="1071" y="916"/>
                <a:ext cx="68" cy="96"/>
              </a:xfrm>
              <a:custGeom>
                <a:avLst/>
                <a:gdLst>
                  <a:gd name="T0" fmla="*/ 0 w 47"/>
                  <a:gd name="T1" fmla="*/ 0 h 63"/>
                  <a:gd name="T2" fmla="*/ 22 w 47"/>
                  <a:gd name="T3" fmla="*/ 20 h 63"/>
                  <a:gd name="T4" fmla="*/ 46 w 47"/>
                  <a:gd name="T5" fmla="*/ 46 h 63"/>
                  <a:gd name="T6" fmla="*/ 61 w 47"/>
                  <a:gd name="T7" fmla="*/ 75 h 63"/>
                  <a:gd name="T8" fmla="*/ 68 w 47"/>
                  <a:gd name="T9" fmla="*/ 96 h 63"/>
                  <a:gd name="T10" fmla="*/ 52 w 47"/>
                  <a:gd name="T11" fmla="*/ 66 h 63"/>
                  <a:gd name="T12" fmla="*/ 36 w 47"/>
                  <a:gd name="T13" fmla="*/ 41 h 63"/>
                  <a:gd name="T14" fmla="*/ 0 w 47"/>
                  <a:gd name="T15" fmla="*/ 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cubicBezTo>
                      <a:pt x="6" y="2"/>
                      <a:pt x="11" y="8"/>
                      <a:pt x="15" y="13"/>
                    </a:cubicBezTo>
                    <a:cubicBezTo>
                      <a:pt x="20" y="19"/>
                      <a:pt x="27" y="24"/>
                      <a:pt x="32" y="30"/>
                    </a:cubicBezTo>
                    <a:cubicBezTo>
                      <a:pt x="36" y="36"/>
                      <a:pt x="39" y="43"/>
                      <a:pt x="42" y="49"/>
                    </a:cubicBezTo>
                    <a:cubicBezTo>
                      <a:pt x="43" y="54"/>
                      <a:pt x="47" y="59"/>
                      <a:pt x="47" y="63"/>
                    </a:cubicBezTo>
                    <a:cubicBezTo>
                      <a:pt x="45" y="57"/>
                      <a:pt x="40" y="49"/>
                      <a:pt x="36" y="43"/>
                    </a:cubicBezTo>
                    <a:cubicBezTo>
                      <a:pt x="33" y="38"/>
                      <a:pt x="29" y="32"/>
                      <a:pt x="25" y="27"/>
                    </a:cubicBezTo>
                    <a:cubicBezTo>
                      <a:pt x="19" y="20"/>
                      <a:pt x="10" y="5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90" name="Freeform 799"/>
              <p:cNvSpPr>
                <a:spLocks/>
              </p:cNvSpPr>
              <p:nvPr/>
            </p:nvSpPr>
            <p:spPr bwMode="auto">
              <a:xfrm>
                <a:off x="1121" y="1107"/>
                <a:ext cx="28" cy="25"/>
              </a:xfrm>
              <a:custGeom>
                <a:avLst/>
                <a:gdLst>
                  <a:gd name="T0" fmla="*/ 0 w 19"/>
                  <a:gd name="T1" fmla="*/ 14 h 16"/>
                  <a:gd name="T2" fmla="*/ 25 w 19"/>
                  <a:gd name="T3" fmla="*/ 0 h 16"/>
                  <a:gd name="T4" fmla="*/ 3 w 19"/>
                  <a:gd name="T5" fmla="*/ 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0" y="9"/>
                    </a:moveTo>
                    <a:cubicBezTo>
                      <a:pt x="8" y="15"/>
                      <a:pt x="18" y="10"/>
                      <a:pt x="17" y="0"/>
                    </a:cubicBezTo>
                    <a:cubicBezTo>
                      <a:pt x="19" y="12"/>
                      <a:pt x="12" y="16"/>
                      <a:pt x="2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91" name="Freeform 800"/>
              <p:cNvSpPr>
                <a:spLocks/>
              </p:cNvSpPr>
              <p:nvPr/>
            </p:nvSpPr>
            <p:spPr bwMode="auto">
              <a:xfrm>
                <a:off x="1119" y="1468"/>
                <a:ext cx="28" cy="17"/>
              </a:xfrm>
              <a:custGeom>
                <a:avLst/>
                <a:gdLst>
                  <a:gd name="T0" fmla="*/ 1 w 20"/>
                  <a:gd name="T1" fmla="*/ 17 h 11"/>
                  <a:gd name="T2" fmla="*/ 28 w 20"/>
                  <a:gd name="T3" fmla="*/ 9 h 11"/>
                  <a:gd name="T4" fmla="*/ 0 w 20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6" y="4"/>
                      <a:pt x="12" y="2"/>
                      <a:pt x="20" y="6"/>
                    </a:cubicBezTo>
                    <a:cubicBezTo>
                      <a:pt x="15" y="0"/>
                      <a:pt x="2" y="0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92" name="Freeform 801"/>
              <p:cNvSpPr>
                <a:spLocks/>
              </p:cNvSpPr>
              <p:nvPr/>
            </p:nvSpPr>
            <p:spPr bwMode="auto">
              <a:xfrm>
                <a:off x="1616" y="1603"/>
                <a:ext cx="102" cy="90"/>
              </a:xfrm>
              <a:custGeom>
                <a:avLst/>
                <a:gdLst>
                  <a:gd name="T0" fmla="*/ 0 w 71"/>
                  <a:gd name="T1" fmla="*/ 0 h 59"/>
                  <a:gd name="T2" fmla="*/ 46 w 71"/>
                  <a:gd name="T3" fmla="*/ 63 h 59"/>
                  <a:gd name="T4" fmla="*/ 72 w 71"/>
                  <a:gd name="T5" fmla="*/ 84 h 59"/>
                  <a:gd name="T6" fmla="*/ 102 w 71"/>
                  <a:gd name="T7" fmla="*/ 90 h 59"/>
                  <a:gd name="T8" fmla="*/ 82 w 71"/>
                  <a:gd name="T9" fmla="*/ 81 h 59"/>
                  <a:gd name="T10" fmla="*/ 57 w 71"/>
                  <a:gd name="T11" fmla="*/ 64 h 59"/>
                  <a:gd name="T12" fmla="*/ 34 w 71"/>
                  <a:gd name="T13" fmla="*/ 38 h 59"/>
                  <a:gd name="T14" fmla="*/ 16 w 71"/>
                  <a:gd name="T15" fmla="*/ 17 h 59"/>
                  <a:gd name="T16" fmla="*/ 3 w 71"/>
                  <a:gd name="T17" fmla="*/ 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0"/>
                    </a:moveTo>
                    <a:cubicBezTo>
                      <a:pt x="10" y="14"/>
                      <a:pt x="21" y="28"/>
                      <a:pt x="32" y="41"/>
                    </a:cubicBezTo>
                    <a:cubicBezTo>
                      <a:pt x="37" y="47"/>
                      <a:pt x="43" y="52"/>
                      <a:pt x="50" y="55"/>
                    </a:cubicBezTo>
                    <a:cubicBezTo>
                      <a:pt x="56" y="58"/>
                      <a:pt x="64" y="56"/>
                      <a:pt x="71" y="59"/>
                    </a:cubicBezTo>
                    <a:cubicBezTo>
                      <a:pt x="67" y="59"/>
                      <a:pt x="60" y="55"/>
                      <a:pt x="57" y="53"/>
                    </a:cubicBezTo>
                    <a:cubicBezTo>
                      <a:pt x="51" y="50"/>
                      <a:pt x="45" y="47"/>
                      <a:pt x="40" y="42"/>
                    </a:cubicBezTo>
                    <a:cubicBezTo>
                      <a:pt x="34" y="37"/>
                      <a:pt x="28" y="31"/>
                      <a:pt x="24" y="25"/>
                    </a:cubicBezTo>
                    <a:cubicBezTo>
                      <a:pt x="20" y="20"/>
                      <a:pt x="16" y="15"/>
                      <a:pt x="11" y="11"/>
                    </a:cubicBezTo>
                    <a:cubicBezTo>
                      <a:pt x="9" y="9"/>
                      <a:pt x="3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93" name="Freeform 802"/>
              <p:cNvSpPr>
                <a:spLocks/>
              </p:cNvSpPr>
              <p:nvPr/>
            </p:nvSpPr>
            <p:spPr bwMode="auto">
              <a:xfrm>
                <a:off x="1801" y="1710"/>
                <a:ext cx="13" cy="6"/>
              </a:xfrm>
              <a:custGeom>
                <a:avLst/>
                <a:gdLst>
                  <a:gd name="T0" fmla="*/ 1 w 9"/>
                  <a:gd name="T1" fmla="*/ 2 h 4"/>
                  <a:gd name="T2" fmla="*/ 13 w 9"/>
                  <a:gd name="T3" fmla="*/ 2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3" y="3"/>
                      <a:pt x="7" y="4"/>
                      <a:pt x="9" y="1"/>
                    </a:cubicBezTo>
                    <a:cubicBezTo>
                      <a:pt x="6" y="0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94" name="Freeform 803"/>
              <p:cNvSpPr>
                <a:spLocks/>
              </p:cNvSpPr>
              <p:nvPr/>
            </p:nvSpPr>
            <p:spPr bwMode="auto">
              <a:xfrm>
                <a:off x="1044" y="896"/>
                <a:ext cx="23" cy="19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9 h 12"/>
                  <a:gd name="T4" fmla="*/ 23 w 16"/>
                  <a:gd name="T5" fmla="*/ 8 h 12"/>
                  <a:gd name="T6" fmla="*/ 4 w 16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8" y="8"/>
                      <a:pt x="11" y="12"/>
                    </a:cubicBezTo>
                    <a:cubicBezTo>
                      <a:pt x="13" y="10"/>
                      <a:pt x="14" y="8"/>
                      <a:pt x="16" y="5"/>
                    </a:cubicBezTo>
                    <a:cubicBezTo>
                      <a:pt x="12" y="3"/>
                      <a:pt x="7" y="3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95" name="Freeform 804"/>
              <p:cNvSpPr>
                <a:spLocks/>
              </p:cNvSpPr>
              <p:nvPr/>
            </p:nvSpPr>
            <p:spPr bwMode="auto">
              <a:xfrm>
                <a:off x="631" y="870"/>
                <a:ext cx="17" cy="19"/>
              </a:xfrm>
              <a:custGeom>
                <a:avLst/>
                <a:gdLst>
                  <a:gd name="T0" fmla="*/ 1 w 12"/>
                  <a:gd name="T1" fmla="*/ 2 h 12"/>
                  <a:gd name="T2" fmla="*/ 13 w 12"/>
                  <a:gd name="T3" fmla="*/ 14 h 12"/>
                  <a:gd name="T4" fmla="*/ 6 w 12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1"/>
                    </a:moveTo>
                    <a:cubicBezTo>
                      <a:pt x="0" y="5"/>
                      <a:pt x="4" y="12"/>
                      <a:pt x="9" y="9"/>
                    </a:cubicBezTo>
                    <a:cubicBezTo>
                      <a:pt x="12" y="7"/>
                      <a:pt x="8" y="0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96" name="Freeform 805"/>
              <p:cNvSpPr>
                <a:spLocks/>
              </p:cNvSpPr>
              <p:nvPr/>
            </p:nvSpPr>
            <p:spPr bwMode="auto">
              <a:xfrm>
                <a:off x="1150" y="1571"/>
                <a:ext cx="17" cy="23"/>
              </a:xfrm>
              <a:custGeom>
                <a:avLst/>
                <a:gdLst>
                  <a:gd name="T0" fmla="*/ 0 w 12"/>
                  <a:gd name="T1" fmla="*/ 14 h 15"/>
                  <a:gd name="T2" fmla="*/ 13 w 12"/>
                  <a:gd name="T3" fmla="*/ 23 h 15"/>
                  <a:gd name="T4" fmla="*/ 4 w 12"/>
                  <a:gd name="T5" fmla="*/ 0 h 15"/>
                  <a:gd name="T6" fmla="*/ 7 w 12"/>
                  <a:gd name="T7" fmla="*/ 12 h 15"/>
                  <a:gd name="T8" fmla="*/ 1 w 12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9"/>
                    </a:moveTo>
                    <a:cubicBezTo>
                      <a:pt x="2" y="11"/>
                      <a:pt x="6" y="15"/>
                      <a:pt x="9" y="15"/>
                    </a:cubicBezTo>
                    <a:cubicBezTo>
                      <a:pt x="12" y="8"/>
                      <a:pt x="7" y="5"/>
                      <a:pt x="3" y="0"/>
                    </a:cubicBezTo>
                    <a:cubicBezTo>
                      <a:pt x="4" y="2"/>
                      <a:pt x="7" y="6"/>
                      <a:pt x="5" y="8"/>
                    </a:cubicBezTo>
                    <a:cubicBezTo>
                      <a:pt x="5" y="9"/>
                      <a:pt x="1" y="9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1085" name="Group 778"/>
            <p:cNvGrpSpPr>
              <a:grpSpLocks noChangeAspect="1"/>
            </p:cNvGrpSpPr>
            <p:nvPr/>
          </p:nvGrpSpPr>
          <p:grpSpPr bwMode="auto">
            <a:xfrm>
              <a:off x="1260220" y="1945220"/>
              <a:ext cx="407435" cy="291905"/>
              <a:chOff x="627" y="860"/>
              <a:chExt cx="1203" cy="862"/>
            </a:xfrm>
          </p:grpSpPr>
          <p:sp>
            <p:nvSpPr>
              <p:cNvPr id="1143" name="Freeform 779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solidFill>
                <a:srgbClr val="A577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4" name="Freeform 780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noFill/>
              <a:ln w="9525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5" name="Freeform 781"/>
              <p:cNvSpPr>
                <a:spLocks/>
              </p:cNvSpPr>
              <p:nvPr/>
            </p:nvSpPr>
            <p:spPr bwMode="auto">
              <a:xfrm>
                <a:off x="1043" y="1228"/>
                <a:ext cx="304" cy="274"/>
              </a:xfrm>
              <a:custGeom>
                <a:avLst/>
                <a:gdLst>
                  <a:gd name="T0" fmla="*/ 10 w 212"/>
                  <a:gd name="T1" fmla="*/ 92 h 179"/>
                  <a:gd name="T2" fmla="*/ 13 w 212"/>
                  <a:gd name="T3" fmla="*/ 34 h 179"/>
                  <a:gd name="T4" fmla="*/ 56 w 212"/>
                  <a:gd name="T5" fmla="*/ 0 h 179"/>
                  <a:gd name="T6" fmla="*/ 89 w 212"/>
                  <a:gd name="T7" fmla="*/ 2 h 179"/>
                  <a:gd name="T8" fmla="*/ 116 w 212"/>
                  <a:gd name="T9" fmla="*/ 14 h 179"/>
                  <a:gd name="T10" fmla="*/ 176 w 212"/>
                  <a:gd name="T11" fmla="*/ 43 h 179"/>
                  <a:gd name="T12" fmla="*/ 274 w 212"/>
                  <a:gd name="T13" fmla="*/ 118 h 179"/>
                  <a:gd name="T14" fmla="*/ 303 w 212"/>
                  <a:gd name="T15" fmla="*/ 171 h 179"/>
                  <a:gd name="T16" fmla="*/ 303 w 212"/>
                  <a:gd name="T17" fmla="*/ 222 h 179"/>
                  <a:gd name="T18" fmla="*/ 277 w 212"/>
                  <a:gd name="T19" fmla="*/ 262 h 179"/>
                  <a:gd name="T20" fmla="*/ 219 w 212"/>
                  <a:gd name="T21" fmla="*/ 260 h 179"/>
                  <a:gd name="T22" fmla="*/ 145 w 212"/>
                  <a:gd name="T23" fmla="*/ 213 h 179"/>
                  <a:gd name="T24" fmla="*/ 85 w 212"/>
                  <a:gd name="T25" fmla="*/ 175 h 179"/>
                  <a:gd name="T26" fmla="*/ 22 w 212"/>
                  <a:gd name="T27" fmla="*/ 110 h 179"/>
                  <a:gd name="T28" fmla="*/ 10 w 212"/>
                  <a:gd name="T29" fmla="*/ 92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2" h="179">
                    <a:moveTo>
                      <a:pt x="7" y="60"/>
                    </a:moveTo>
                    <a:cubicBezTo>
                      <a:pt x="0" y="49"/>
                      <a:pt x="5" y="33"/>
                      <a:pt x="9" y="22"/>
                    </a:cubicBezTo>
                    <a:cubicBezTo>
                      <a:pt x="14" y="8"/>
                      <a:pt x="24" y="2"/>
                      <a:pt x="39" y="0"/>
                    </a:cubicBezTo>
                    <a:cubicBezTo>
                      <a:pt x="46" y="0"/>
                      <a:pt x="54" y="0"/>
                      <a:pt x="62" y="1"/>
                    </a:cubicBezTo>
                    <a:cubicBezTo>
                      <a:pt x="68" y="1"/>
                      <a:pt x="75" y="6"/>
                      <a:pt x="81" y="9"/>
                    </a:cubicBezTo>
                    <a:cubicBezTo>
                      <a:pt x="95" y="15"/>
                      <a:pt x="109" y="21"/>
                      <a:pt x="123" y="28"/>
                    </a:cubicBezTo>
                    <a:cubicBezTo>
                      <a:pt x="148" y="40"/>
                      <a:pt x="173" y="55"/>
                      <a:pt x="191" y="77"/>
                    </a:cubicBezTo>
                    <a:cubicBezTo>
                      <a:pt x="199" y="87"/>
                      <a:pt x="209" y="99"/>
                      <a:pt x="211" y="112"/>
                    </a:cubicBezTo>
                    <a:cubicBezTo>
                      <a:pt x="212" y="123"/>
                      <a:pt x="212" y="135"/>
                      <a:pt x="211" y="145"/>
                    </a:cubicBezTo>
                    <a:cubicBezTo>
                      <a:pt x="209" y="156"/>
                      <a:pt x="202" y="166"/>
                      <a:pt x="193" y="171"/>
                    </a:cubicBezTo>
                    <a:cubicBezTo>
                      <a:pt x="180" y="179"/>
                      <a:pt x="166" y="175"/>
                      <a:pt x="153" y="170"/>
                    </a:cubicBezTo>
                    <a:cubicBezTo>
                      <a:pt x="134" y="162"/>
                      <a:pt x="118" y="149"/>
                      <a:pt x="101" y="139"/>
                    </a:cubicBezTo>
                    <a:cubicBezTo>
                      <a:pt x="87" y="131"/>
                      <a:pt x="73" y="122"/>
                      <a:pt x="59" y="114"/>
                    </a:cubicBezTo>
                    <a:cubicBezTo>
                      <a:pt x="41" y="104"/>
                      <a:pt x="27" y="88"/>
                      <a:pt x="15" y="72"/>
                    </a:cubicBezTo>
                    <a:cubicBezTo>
                      <a:pt x="12" y="68"/>
                      <a:pt x="9" y="64"/>
                      <a:pt x="7" y="6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6" name="Freeform 782"/>
              <p:cNvSpPr>
                <a:spLocks/>
              </p:cNvSpPr>
              <p:nvPr/>
            </p:nvSpPr>
            <p:spPr bwMode="auto">
              <a:xfrm>
                <a:off x="835" y="1080"/>
                <a:ext cx="212" cy="310"/>
              </a:xfrm>
              <a:custGeom>
                <a:avLst/>
                <a:gdLst>
                  <a:gd name="T0" fmla="*/ 0 w 148"/>
                  <a:gd name="T1" fmla="*/ 0 h 203"/>
                  <a:gd name="T2" fmla="*/ 59 w 148"/>
                  <a:gd name="T3" fmla="*/ 50 h 203"/>
                  <a:gd name="T4" fmla="*/ 86 w 148"/>
                  <a:gd name="T5" fmla="*/ 150 h 203"/>
                  <a:gd name="T6" fmla="*/ 212 w 148"/>
                  <a:gd name="T7" fmla="*/ 310 h 203"/>
                  <a:gd name="T8" fmla="*/ 132 w 148"/>
                  <a:gd name="T9" fmla="*/ 228 h 203"/>
                  <a:gd name="T10" fmla="*/ 100 w 148"/>
                  <a:gd name="T11" fmla="*/ 121 h 203"/>
                  <a:gd name="T12" fmla="*/ 70 w 148"/>
                  <a:gd name="T13" fmla="*/ 38 h 203"/>
                  <a:gd name="T14" fmla="*/ 4 w 148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203">
                    <a:moveTo>
                      <a:pt x="0" y="0"/>
                    </a:moveTo>
                    <a:cubicBezTo>
                      <a:pt x="5" y="15"/>
                      <a:pt x="31" y="21"/>
                      <a:pt x="41" y="33"/>
                    </a:cubicBezTo>
                    <a:cubicBezTo>
                      <a:pt x="55" y="50"/>
                      <a:pt x="56" y="77"/>
                      <a:pt x="60" y="98"/>
                    </a:cubicBezTo>
                    <a:cubicBezTo>
                      <a:pt x="72" y="145"/>
                      <a:pt x="101" y="186"/>
                      <a:pt x="148" y="203"/>
                    </a:cubicBezTo>
                    <a:cubicBezTo>
                      <a:pt x="124" y="190"/>
                      <a:pt x="107" y="170"/>
                      <a:pt x="92" y="149"/>
                    </a:cubicBezTo>
                    <a:cubicBezTo>
                      <a:pt x="76" y="126"/>
                      <a:pt x="74" y="106"/>
                      <a:pt x="70" y="79"/>
                    </a:cubicBezTo>
                    <a:cubicBezTo>
                      <a:pt x="67" y="59"/>
                      <a:pt x="64" y="39"/>
                      <a:pt x="49" y="25"/>
                    </a:cubicBezTo>
                    <a:cubicBezTo>
                      <a:pt x="37" y="13"/>
                      <a:pt x="19" y="6"/>
                      <a:pt x="3" y="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7" name="Freeform 783"/>
              <p:cNvSpPr>
                <a:spLocks/>
              </p:cNvSpPr>
              <p:nvPr/>
            </p:nvSpPr>
            <p:spPr bwMode="auto">
              <a:xfrm>
                <a:off x="1385" y="1361"/>
                <a:ext cx="58" cy="210"/>
              </a:xfrm>
              <a:custGeom>
                <a:avLst/>
                <a:gdLst>
                  <a:gd name="T0" fmla="*/ 0 w 40"/>
                  <a:gd name="T1" fmla="*/ 0 h 137"/>
                  <a:gd name="T2" fmla="*/ 52 w 40"/>
                  <a:gd name="T3" fmla="*/ 123 h 137"/>
                  <a:gd name="T4" fmla="*/ 46 w 40"/>
                  <a:gd name="T5" fmla="*/ 184 h 137"/>
                  <a:gd name="T6" fmla="*/ 3 w 40"/>
                  <a:gd name="T7" fmla="*/ 204 h 137"/>
                  <a:gd name="T8" fmla="*/ 28 w 40"/>
                  <a:gd name="T9" fmla="*/ 172 h 137"/>
                  <a:gd name="T10" fmla="*/ 32 w 40"/>
                  <a:gd name="T11" fmla="*/ 113 h 137"/>
                  <a:gd name="T12" fmla="*/ 1 w 40"/>
                  <a:gd name="T13" fmla="*/ 2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0" y="0"/>
                    </a:moveTo>
                    <a:cubicBezTo>
                      <a:pt x="15" y="25"/>
                      <a:pt x="31" y="50"/>
                      <a:pt x="36" y="80"/>
                    </a:cubicBezTo>
                    <a:cubicBezTo>
                      <a:pt x="38" y="93"/>
                      <a:pt x="40" y="108"/>
                      <a:pt x="32" y="120"/>
                    </a:cubicBezTo>
                    <a:cubicBezTo>
                      <a:pt x="27" y="128"/>
                      <a:pt x="12" y="137"/>
                      <a:pt x="2" y="133"/>
                    </a:cubicBezTo>
                    <a:cubicBezTo>
                      <a:pt x="8" y="125"/>
                      <a:pt x="15" y="125"/>
                      <a:pt x="19" y="112"/>
                    </a:cubicBezTo>
                    <a:cubicBezTo>
                      <a:pt x="23" y="100"/>
                      <a:pt x="23" y="87"/>
                      <a:pt x="22" y="74"/>
                    </a:cubicBezTo>
                    <a:cubicBezTo>
                      <a:pt x="21" y="47"/>
                      <a:pt x="5" y="26"/>
                      <a:pt x="1" y="1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8" name="Freeform 784"/>
              <p:cNvSpPr>
                <a:spLocks/>
              </p:cNvSpPr>
              <p:nvPr/>
            </p:nvSpPr>
            <p:spPr bwMode="auto">
              <a:xfrm>
                <a:off x="1109" y="1083"/>
                <a:ext cx="41" cy="52"/>
              </a:xfrm>
              <a:custGeom>
                <a:avLst/>
                <a:gdLst>
                  <a:gd name="T0" fmla="*/ 0 w 29"/>
                  <a:gd name="T1" fmla="*/ 32 h 34"/>
                  <a:gd name="T2" fmla="*/ 27 w 29"/>
                  <a:gd name="T3" fmla="*/ 35 h 34"/>
                  <a:gd name="T4" fmla="*/ 25 w 29"/>
                  <a:gd name="T5" fmla="*/ 0 h 34"/>
                  <a:gd name="T6" fmla="*/ 37 w 29"/>
                  <a:gd name="T7" fmla="*/ 38 h 34"/>
                  <a:gd name="T8" fmla="*/ 6 w 29"/>
                  <a:gd name="T9" fmla="*/ 4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0" y="21"/>
                    </a:moveTo>
                    <a:cubicBezTo>
                      <a:pt x="5" y="24"/>
                      <a:pt x="13" y="24"/>
                      <a:pt x="19" y="23"/>
                    </a:cubicBezTo>
                    <a:cubicBezTo>
                      <a:pt x="22" y="15"/>
                      <a:pt x="23" y="8"/>
                      <a:pt x="18" y="0"/>
                    </a:cubicBezTo>
                    <a:cubicBezTo>
                      <a:pt x="22" y="6"/>
                      <a:pt x="29" y="18"/>
                      <a:pt x="26" y="25"/>
                    </a:cubicBezTo>
                    <a:cubicBezTo>
                      <a:pt x="21" y="34"/>
                      <a:pt x="9" y="32"/>
                      <a:pt x="4" y="26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9" name="Freeform 785"/>
              <p:cNvSpPr>
                <a:spLocks/>
              </p:cNvSpPr>
              <p:nvPr/>
            </p:nvSpPr>
            <p:spPr bwMode="auto">
              <a:xfrm>
                <a:off x="1460" y="1496"/>
                <a:ext cx="122" cy="49"/>
              </a:xfrm>
              <a:custGeom>
                <a:avLst/>
                <a:gdLst>
                  <a:gd name="T0" fmla="*/ 0 w 85"/>
                  <a:gd name="T1" fmla="*/ 0 h 32"/>
                  <a:gd name="T2" fmla="*/ 6 w 85"/>
                  <a:gd name="T3" fmla="*/ 31 h 32"/>
                  <a:gd name="T4" fmla="*/ 67 w 85"/>
                  <a:gd name="T5" fmla="*/ 28 h 32"/>
                  <a:gd name="T6" fmla="*/ 122 w 85"/>
                  <a:gd name="T7" fmla="*/ 49 h 32"/>
                  <a:gd name="T8" fmla="*/ 4 w 85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2">
                    <a:moveTo>
                      <a:pt x="0" y="0"/>
                    </a:moveTo>
                    <a:cubicBezTo>
                      <a:pt x="4" y="3"/>
                      <a:pt x="4" y="13"/>
                      <a:pt x="4" y="20"/>
                    </a:cubicBezTo>
                    <a:cubicBezTo>
                      <a:pt x="18" y="19"/>
                      <a:pt x="32" y="16"/>
                      <a:pt x="47" y="18"/>
                    </a:cubicBezTo>
                    <a:cubicBezTo>
                      <a:pt x="60" y="19"/>
                      <a:pt x="72" y="27"/>
                      <a:pt x="85" y="32"/>
                    </a:cubicBezTo>
                    <a:cubicBezTo>
                      <a:pt x="59" y="14"/>
                      <a:pt x="30" y="13"/>
                      <a:pt x="3" y="4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0" name="Freeform 786"/>
              <p:cNvSpPr>
                <a:spLocks/>
              </p:cNvSpPr>
              <p:nvPr/>
            </p:nvSpPr>
            <p:spPr bwMode="auto">
              <a:xfrm>
                <a:off x="656" y="860"/>
                <a:ext cx="124" cy="148"/>
              </a:xfrm>
              <a:custGeom>
                <a:avLst/>
                <a:gdLst>
                  <a:gd name="T0" fmla="*/ 0 w 87"/>
                  <a:gd name="T1" fmla="*/ 21 h 97"/>
                  <a:gd name="T2" fmla="*/ 124 w 87"/>
                  <a:gd name="T3" fmla="*/ 148 h 97"/>
                  <a:gd name="T4" fmla="*/ 63 w 87"/>
                  <a:gd name="T5" fmla="*/ 67 h 97"/>
                  <a:gd name="T6" fmla="*/ 3 w 87"/>
                  <a:gd name="T7" fmla="*/ 18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97">
                    <a:moveTo>
                      <a:pt x="0" y="14"/>
                    </a:moveTo>
                    <a:cubicBezTo>
                      <a:pt x="43" y="0"/>
                      <a:pt x="70" y="69"/>
                      <a:pt x="87" y="97"/>
                    </a:cubicBezTo>
                    <a:cubicBezTo>
                      <a:pt x="72" y="92"/>
                      <a:pt x="53" y="58"/>
                      <a:pt x="44" y="44"/>
                    </a:cubicBezTo>
                    <a:cubicBezTo>
                      <a:pt x="32" y="28"/>
                      <a:pt x="24" y="15"/>
                      <a:pt x="2" y="12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1" name="Freeform 787"/>
              <p:cNvSpPr>
                <a:spLocks/>
              </p:cNvSpPr>
              <p:nvPr/>
            </p:nvSpPr>
            <p:spPr bwMode="auto">
              <a:xfrm>
                <a:off x="944" y="1098"/>
                <a:ext cx="137" cy="29"/>
              </a:xfrm>
              <a:custGeom>
                <a:avLst/>
                <a:gdLst>
                  <a:gd name="T0" fmla="*/ 0 w 96"/>
                  <a:gd name="T1" fmla="*/ 0 h 19"/>
                  <a:gd name="T2" fmla="*/ 137 w 96"/>
                  <a:gd name="T3" fmla="*/ 20 h 19"/>
                  <a:gd name="T4" fmla="*/ 6 w 9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9">
                    <a:moveTo>
                      <a:pt x="0" y="0"/>
                    </a:moveTo>
                    <a:cubicBezTo>
                      <a:pt x="30" y="8"/>
                      <a:pt x="68" y="0"/>
                      <a:pt x="96" y="13"/>
                    </a:cubicBezTo>
                    <a:cubicBezTo>
                      <a:pt x="65" y="4"/>
                      <a:pt x="32" y="19"/>
                      <a:pt x="4" y="3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2" name="Freeform 788"/>
              <p:cNvSpPr>
                <a:spLocks/>
              </p:cNvSpPr>
              <p:nvPr/>
            </p:nvSpPr>
            <p:spPr bwMode="auto">
              <a:xfrm>
                <a:off x="1120" y="1444"/>
                <a:ext cx="132" cy="90"/>
              </a:xfrm>
              <a:custGeom>
                <a:avLst/>
                <a:gdLst>
                  <a:gd name="T0" fmla="*/ 1 w 92"/>
                  <a:gd name="T1" fmla="*/ 46 h 59"/>
                  <a:gd name="T2" fmla="*/ 57 w 92"/>
                  <a:gd name="T3" fmla="*/ 56 h 59"/>
                  <a:gd name="T4" fmla="*/ 132 w 92"/>
                  <a:gd name="T5" fmla="*/ 87 h 59"/>
                  <a:gd name="T6" fmla="*/ 52 w 92"/>
                  <a:gd name="T7" fmla="*/ 44 h 59"/>
                  <a:gd name="T8" fmla="*/ 0 w 92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59">
                    <a:moveTo>
                      <a:pt x="1" y="30"/>
                    </a:moveTo>
                    <a:cubicBezTo>
                      <a:pt x="12" y="9"/>
                      <a:pt x="28" y="28"/>
                      <a:pt x="40" y="37"/>
                    </a:cubicBezTo>
                    <a:cubicBezTo>
                      <a:pt x="52" y="46"/>
                      <a:pt x="76" y="59"/>
                      <a:pt x="92" y="57"/>
                    </a:cubicBezTo>
                    <a:cubicBezTo>
                      <a:pt x="74" y="55"/>
                      <a:pt x="49" y="41"/>
                      <a:pt x="36" y="29"/>
                    </a:cubicBezTo>
                    <a:cubicBezTo>
                      <a:pt x="29" y="22"/>
                      <a:pt x="2" y="0"/>
                      <a:pt x="0" y="2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3" name="Freeform 789"/>
              <p:cNvSpPr>
                <a:spLocks/>
              </p:cNvSpPr>
              <p:nvPr/>
            </p:nvSpPr>
            <p:spPr bwMode="auto">
              <a:xfrm>
                <a:off x="1197" y="1156"/>
                <a:ext cx="227" cy="372"/>
              </a:xfrm>
              <a:custGeom>
                <a:avLst/>
                <a:gdLst>
                  <a:gd name="T0" fmla="*/ 3 w 158"/>
                  <a:gd name="T1" fmla="*/ 0 h 243"/>
                  <a:gd name="T2" fmla="*/ 99 w 158"/>
                  <a:gd name="T3" fmla="*/ 92 h 243"/>
                  <a:gd name="T4" fmla="*/ 162 w 158"/>
                  <a:gd name="T5" fmla="*/ 175 h 243"/>
                  <a:gd name="T6" fmla="*/ 207 w 158"/>
                  <a:gd name="T7" fmla="*/ 372 h 243"/>
                  <a:gd name="T8" fmla="*/ 187 w 158"/>
                  <a:gd name="T9" fmla="*/ 266 h 243"/>
                  <a:gd name="T10" fmla="*/ 139 w 158"/>
                  <a:gd name="T11" fmla="*/ 161 h 243"/>
                  <a:gd name="T12" fmla="*/ 66 w 158"/>
                  <a:gd name="T13" fmla="*/ 89 h 243"/>
                  <a:gd name="T14" fmla="*/ 0 w 158"/>
                  <a:gd name="T15" fmla="*/ 8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243">
                    <a:moveTo>
                      <a:pt x="2" y="0"/>
                    </a:moveTo>
                    <a:cubicBezTo>
                      <a:pt x="26" y="17"/>
                      <a:pt x="43" y="44"/>
                      <a:pt x="69" y="60"/>
                    </a:cubicBezTo>
                    <a:cubicBezTo>
                      <a:pt x="92" y="73"/>
                      <a:pt x="102" y="91"/>
                      <a:pt x="113" y="114"/>
                    </a:cubicBezTo>
                    <a:cubicBezTo>
                      <a:pt x="134" y="157"/>
                      <a:pt x="158" y="194"/>
                      <a:pt x="144" y="243"/>
                    </a:cubicBezTo>
                    <a:cubicBezTo>
                      <a:pt x="139" y="219"/>
                      <a:pt x="140" y="197"/>
                      <a:pt x="130" y="174"/>
                    </a:cubicBezTo>
                    <a:cubicBezTo>
                      <a:pt x="120" y="151"/>
                      <a:pt x="110" y="127"/>
                      <a:pt x="97" y="105"/>
                    </a:cubicBezTo>
                    <a:cubicBezTo>
                      <a:pt x="84" y="84"/>
                      <a:pt x="65" y="73"/>
                      <a:pt x="46" y="58"/>
                    </a:cubicBezTo>
                    <a:cubicBezTo>
                      <a:pt x="27" y="44"/>
                      <a:pt x="11" y="25"/>
                      <a:pt x="0" y="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4" name="Freeform 790"/>
              <p:cNvSpPr>
                <a:spLocks/>
              </p:cNvSpPr>
              <p:nvPr/>
            </p:nvSpPr>
            <p:spPr bwMode="auto">
              <a:xfrm>
                <a:off x="1056" y="1240"/>
                <a:ext cx="176" cy="217"/>
              </a:xfrm>
              <a:custGeom>
                <a:avLst/>
                <a:gdLst>
                  <a:gd name="T0" fmla="*/ 46 w 123"/>
                  <a:gd name="T1" fmla="*/ 3 h 142"/>
                  <a:gd name="T2" fmla="*/ 6 w 123"/>
                  <a:gd name="T3" fmla="*/ 40 h 142"/>
                  <a:gd name="T4" fmla="*/ 33 w 123"/>
                  <a:gd name="T5" fmla="*/ 102 h 142"/>
                  <a:gd name="T6" fmla="*/ 94 w 123"/>
                  <a:gd name="T7" fmla="*/ 168 h 142"/>
                  <a:gd name="T8" fmla="*/ 176 w 123"/>
                  <a:gd name="T9" fmla="*/ 217 h 142"/>
                  <a:gd name="T10" fmla="*/ 46 w 123"/>
                  <a:gd name="T11" fmla="*/ 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42">
                    <a:moveTo>
                      <a:pt x="32" y="2"/>
                    </a:moveTo>
                    <a:cubicBezTo>
                      <a:pt x="17" y="3"/>
                      <a:pt x="6" y="12"/>
                      <a:pt x="4" y="26"/>
                    </a:cubicBezTo>
                    <a:cubicBezTo>
                      <a:pt x="0" y="43"/>
                      <a:pt x="11" y="56"/>
                      <a:pt x="23" y="67"/>
                    </a:cubicBezTo>
                    <a:cubicBezTo>
                      <a:pt x="37" y="80"/>
                      <a:pt x="49" y="99"/>
                      <a:pt x="66" y="110"/>
                    </a:cubicBezTo>
                    <a:cubicBezTo>
                      <a:pt x="83" y="121"/>
                      <a:pt x="104" y="133"/>
                      <a:pt x="123" y="142"/>
                    </a:cubicBezTo>
                    <a:cubicBezTo>
                      <a:pt x="85" y="111"/>
                      <a:pt x="6" y="58"/>
                      <a:pt x="32" y="0"/>
                    </a:cubicBezTo>
                  </a:path>
                </a:pathLst>
              </a:custGeom>
              <a:solidFill>
                <a:srgbClr val="9C75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5" name="Freeform 791"/>
              <p:cNvSpPr>
                <a:spLocks/>
              </p:cNvSpPr>
              <p:nvPr/>
            </p:nvSpPr>
            <p:spPr bwMode="auto">
              <a:xfrm>
                <a:off x="1278" y="1331"/>
                <a:ext cx="64" cy="120"/>
              </a:xfrm>
              <a:custGeom>
                <a:avLst/>
                <a:gdLst>
                  <a:gd name="T0" fmla="*/ 1 w 45"/>
                  <a:gd name="T1" fmla="*/ 0 h 79"/>
                  <a:gd name="T2" fmla="*/ 58 w 45"/>
                  <a:gd name="T3" fmla="*/ 68 h 79"/>
                  <a:gd name="T4" fmla="*/ 41 w 45"/>
                  <a:gd name="T5" fmla="*/ 112 h 79"/>
                  <a:gd name="T6" fmla="*/ 24 w 45"/>
                  <a:gd name="T7" fmla="*/ 52 h 79"/>
                  <a:gd name="T8" fmla="*/ 0 w 45"/>
                  <a:gd name="T9" fmla="*/ 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79">
                    <a:moveTo>
                      <a:pt x="1" y="0"/>
                    </a:moveTo>
                    <a:cubicBezTo>
                      <a:pt x="17" y="9"/>
                      <a:pt x="34" y="28"/>
                      <a:pt x="41" y="45"/>
                    </a:cubicBezTo>
                    <a:cubicBezTo>
                      <a:pt x="44" y="52"/>
                      <a:pt x="45" y="79"/>
                      <a:pt x="29" y="74"/>
                    </a:cubicBezTo>
                    <a:cubicBezTo>
                      <a:pt x="19" y="71"/>
                      <a:pt x="21" y="43"/>
                      <a:pt x="17" y="34"/>
                    </a:cubicBezTo>
                    <a:cubicBezTo>
                      <a:pt x="12" y="25"/>
                      <a:pt x="2" y="16"/>
                      <a:pt x="0" y="6"/>
                    </a:cubicBezTo>
                  </a:path>
                </a:pathLst>
              </a:custGeom>
              <a:solidFill>
                <a:srgbClr val="8155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6" name="Freeform 792"/>
              <p:cNvSpPr>
                <a:spLocks/>
              </p:cNvSpPr>
              <p:nvPr/>
            </p:nvSpPr>
            <p:spPr bwMode="auto">
              <a:xfrm>
                <a:off x="932" y="1159"/>
                <a:ext cx="343" cy="292"/>
              </a:xfrm>
              <a:custGeom>
                <a:avLst/>
                <a:gdLst>
                  <a:gd name="T0" fmla="*/ 34 w 239"/>
                  <a:gd name="T1" fmla="*/ 8 h 191"/>
                  <a:gd name="T2" fmla="*/ 42 w 239"/>
                  <a:gd name="T3" fmla="*/ 61 h 191"/>
                  <a:gd name="T4" fmla="*/ 66 w 239"/>
                  <a:gd name="T5" fmla="*/ 141 h 191"/>
                  <a:gd name="T6" fmla="*/ 156 w 239"/>
                  <a:gd name="T7" fmla="*/ 243 h 191"/>
                  <a:gd name="T8" fmla="*/ 267 w 239"/>
                  <a:gd name="T9" fmla="*/ 278 h 191"/>
                  <a:gd name="T10" fmla="*/ 343 w 239"/>
                  <a:gd name="T11" fmla="*/ 254 h 191"/>
                  <a:gd name="T12" fmla="*/ 287 w 239"/>
                  <a:gd name="T13" fmla="*/ 286 h 191"/>
                  <a:gd name="T14" fmla="*/ 179 w 239"/>
                  <a:gd name="T15" fmla="*/ 263 h 191"/>
                  <a:gd name="T16" fmla="*/ 46 w 239"/>
                  <a:gd name="T17" fmla="*/ 113 h 191"/>
                  <a:gd name="T18" fmla="*/ 33 w 239"/>
                  <a:gd name="T19" fmla="*/ 8 h 191"/>
                  <a:gd name="T20" fmla="*/ 36 w 239"/>
                  <a:gd name="T21" fmla="*/ 1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191">
                    <a:moveTo>
                      <a:pt x="24" y="5"/>
                    </a:moveTo>
                    <a:cubicBezTo>
                      <a:pt x="28" y="16"/>
                      <a:pt x="26" y="29"/>
                      <a:pt x="29" y="40"/>
                    </a:cubicBezTo>
                    <a:cubicBezTo>
                      <a:pt x="33" y="57"/>
                      <a:pt x="37" y="77"/>
                      <a:pt x="46" y="92"/>
                    </a:cubicBezTo>
                    <a:cubicBezTo>
                      <a:pt x="61" y="119"/>
                      <a:pt x="82" y="142"/>
                      <a:pt x="109" y="159"/>
                    </a:cubicBezTo>
                    <a:cubicBezTo>
                      <a:pt x="132" y="174"/>
                      <a:pt x="159" y="180"/>
                      <a:pt x="186" y="182"/>
                    </a:cubicBezTo>
                    <a:cubicBezTo>
                      <a:pt x="205" y="183"/>
                      <a:pt x="222" y="173"/>
                      <a:pt x="239" y="166"/>
                    </a:cubicBezTo>
                    <a:cubicBezTo>
                      <a:pt x="234" y="181"/>
                      <a:pt x="214" y="185"/>
                      <a:pt x="200" y="187"/>
                    </a:cubicBezTo>
                    <a:cubicBezTo>
                      <a:pt x="174" y="191"/>
                      <a:pt x="148" y="183"/>
                      <a:pt x="125" y="172"/>
                    </a:cubicBezTo>
                    <a:cubicBezTo>
                      <a:pt x="87" y="151"/>
                      <a:pt x="52" y="113"/>
                      <a:pt x="32" y="74"/>
                    </a:cubicBezTo>
                    <a:cubicBezTo>
                      <a:pt x="28" y="65"/>
                      <a:pt x="0" y="0"/>
                      <a:pt x="23" y="5"/>
                    </a:cubicBezTo>
                    <a:cubicBezTo>
                      <a:pt x="24" y="6"/>
                      <a:pt x="25" y="7"/>
                      <a:pt x="2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57" name="Oval 793"/>
              <p:cNvSpPr>
                <a:spLocks noChangeArrowheads="1"/>
              </p:cNvSpPr>
              <p:nvPr/>
            </p:nvSpPr>
            <p:spPr bwMode="auto">
              <a:xfrm>
                <a:off x="942" y="1147"/>
                <a:ext cx="20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58" name="Oval 794"/>
              <p:cNvSpPr>
                <a:spLocks noChangeArrowheads="1"/>
              </p:cNvSpPr>
              <p:nvPr/>
            </p:nvSpPr>
            <p:spPr bwMode="auto">
              <a:xfrm>
                <a:off x="927" y="112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59" name="Oval 795"/>
              <p:cNvSpPr>
                <a:spLocks noChangeArrowheads="1"/>
              </p:cNvSpPr>
              <p:nvPr/>
            </p:nvSpPr>
            <p:spPr bwMode="auto">
              <a:xfrm>
                <a:off x="1281" y="141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60" name="Oval 796"/>
              <p:cNvSpPr>
                <a:spLocks noChangeArrowheads="1"/>
              </p:cNvSpPr>
              <p:nvPr/>
            </p:nvSpPr>
            <p:spPr bwMode="auto">
              <a:xfrm>
                <a:off x="1301" y="1419"/>
                <a:ext cx="8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61" name="Freeform 797"/>
              <p:cNvSpPr>
                <a:spLocks/>
              </p:cNvSpPr>
              <p:nvPr/>
            </p:nvSpPr>
            <p:spPr bwMode="auto">
              <a:xfrm>
                <a:off x="653" y="870"/>
                <a:ext cx="80" cy="64"/>
              </a:xfrm>
              <a:custGeom>
                <a:avLst/>
                <a:gdLst>
                  <a:gd name="T0" fmla="*/ 0 w 56"/>
                  <a:gd name="T1" fmla="*/ 6 h 42"/>
                  <a:gd name="T2" fmla="*/ 53 w 56"/>
                  <a:gd name="T3" fmla="*/ 18 h 42"/>
                  <a:gd name="T4" fmla="*/ 80 w 56"/>
                  <a:gd name="T5" fmla="*/ 64 h 42"/>
                  <a:gd name="T6" fmla="*/ 46 w 56"/>
                  <a:gd name="T7" fmla="*/ 17 h 42"/>
                  <a:gd name="T8" fmla="*/ 3 w 56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0" y="4"/>
                    </a:moveTo>
                    <a:cubicBezTo>
                      <a:pt x="12" y="0"/>
                      <a:pt x="27" y="5"/>
                      <a:pt x="37" y="12"/>
                    </a:cubicBezTo>
                    <a:cubicBezTo>
                      <a:pt x="47" y="20"/>
                      <a:pt x="50" y="32"/>
                      <a:pt x="56" y="42"/>
                    </a:cubicBezTo>
                    <a:cubicBezTo>
                      <a:pt x="49" y="31"/>
                      <a:pt x="44" y="18"/>
                      <a:pt x="32" y="11"/>
                    </a:cubicBezTo>
                    <a:cubicBezTo>
                      <a:pt x="25" y="7"/>
                      <a:pt x="10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2" name="Freeform 798"/>
              <p:cNvSpPr>
                <a:spLocks/>
              </p:cNvSpPr>
              <p:nvPr/>
            </p:nvSpPr>
            <p:spPr bwMode="auto">
              <a:xfrm>
                <a:off x="1071" y="916"/>
                <a:ext cx="68" cy="96"/>
              </a:xfrm>
              <a:custGeom>
                <a:avLst/>
                <a:gdLst>
                  <a:gd name="T0" fmla="*/ 0 w 47"/>
                  <a:gd name="T1" fmla="*/ 0 h 63"/>
                  <a:gd name="T2" fmla="*/ 22 w 47"/>
                  <a:gd name="T3" fmla="*/ 20 h 63"/>
                  <a:gd name="T4" fmla="*/ 46 w 47"/>
                  <a:gd name="T5" fmla="*/ 46 h 63"/>
                  <a:gd name="T6" fmla="*/ 61 w 47"/>
                  <a:gd name="T7" fmla="*/ 75 h 63"/>
                  <a:gd name="T8" fmla="*/ 68 w 47"/>
                  <a:gd name="T9" fmla="*/ 96 h 63"/>
                  <a:gd name="T10" fmla="*/ 52 w 47"/>
                  <a:gd name="T11" fmla="*/ 66 h 63"/>
                  <a:gd name="T12" fmla="*/ 36 w 47"/>
                  <a:gd name="T13" fmla="*/ 41 h 63"/>
                  <a:gd name="T14" fmla="*/ 0 w 47"/>
                  <a:gd name="T15" fmla="*/ 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cubicBezTo>
                      <a:pt x="6" y="2"/>
                      <a:pt x="11" y="8"/>
                      <a:pt x="15" y="13"/>
                    </a:cubicBezTo>
                    <a:cubicBezTo>
                      <a:pt x="20" y="19"/>
                      <a:pt x="27" y="24"/>
                      <a:pt x="32" y="30"/>
                    </a:cubicBezTo>
                    <a:cubicBezTo>
                      <a:pt x="36" y="36"/>
                      <a:pt x="39" y="43"/>
                      <a:pt x="42" y="49"/>
                    </a:cubicBezTo>
                    <a:cubicBezTo>
                      <a:pt x="43" y="54"/>
                      <a:pt x="47" y="59"/>
                      <a:pt x="47" y="63"/>
                    </a:cubicBezTo>
                    <a:cubicBezTo>
                      <a:pt x="45" y="57"/>
                      <a:pt x="40" y="49"/>
                      <a:pt x="36" y="43"/>
                    </a:cubicBezTo>
                    <a:cubicBezTo>
                      <a:pt x="33" y="38"/>
                      <a:pt x="29" y="32"/>
                      <a:pt x="25" y="27"/>
                    </a:cubicBezTo>
                    <a:cubicBezTo>
                      <a:pt x="19" y="20"/>
                      <a:pt x="10" y="5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3" name="Freeform 799"/>
              <p:cNvSpPr>
                <a:spLocks/>
              </p:cNvSpPr>
              <p:nvPr/>
            </p:nvSpPr>
            <p:spPr bwMode="auto">
              <a:xfrm>
                <a:off x="1121" y="1107"/>
                <a:ext cx="28" cy="25"/>
              </a:xfrm>
              <a:custGeom>
                <a:avLst/>
                <a:gdLst>
                  <a:gd name="T0" fmla="*/ 0 w 19"/>
                  <a:gd name="T1" fmla="*/ 14 h 16"/>
                  <a:gd name="T2" fmla="*/ 25 w 19"/>
                  <a:gd name="T3" fmla="*/ 0 h 16"/>
                  <a:gd name="T4" fmla="*/ 3 w 19"/>
                  <a:gd name="T5" fmla="*/ 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0" y="9"/>
                    </a:moveTo>
                    <a:cubicBezTo>
                      <a:pt x="8" y="15"/>
                      <a:pt x="18" y="10"/>
                      <a:pt x="17" y="0"/>
                    </a:cubicBezTo>
                    <a:cubicBezTo>
                      <a:pt x="19" y="12"/>
                      <a:pt x="12" y="16"/>
                      <a:pt x="2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4" name="Freeform 800"/>
              <p:cNvSpPr>
                <a:spLocks/>
              </p:cNvSpPr>
              <p:nvPr/>
            </p:nvSpPr>
            <p:spPr bwMode="auto">
              <a:xfrm>
                <a:off x="1119" y="1468"/>
                <a:ext cx="28" cy="17"/>
              </a:xfrm>
              <a:custGeom>
                <a:avLst/>
                <a:gdLst>
                  <a:gd name="T0" fmla="*/ 1 w 20"/>
                  <a:gd name="T1" fmla="*/ 17 h 11"/>
                  <a:gd name="T2" fmla="*/ 28 w 20"/>
                  <a:gd name="T3" fmla="*/ 9 h 11"/>
                  <a:gd name="T4" fmla="*/ 0 w 20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6" y="4"/>
                      <a:pt x="12" y="2"/>
                      <a:pt x="20" y="6"/>
                    </a:cubicBezTo>
                    <a:cubicBezTo>
                      <a:pt x="15" y="0"/>
                      <a:pt x="2" y="0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5" name="Freeform 801"/>
              <p:cNvSpPr>
                <a:spLocks/>
              </p:cNvSpPr>
              <p:nvPr/>
            </p:nvSpPr>
            <p:spPr bwMode="auto">
              <a:xfrm>
                <a:off x="1616" y="1603"/>
                <a:ext cx="102" cy="90"/>
              </a:xfrm>
              <a:custGeom>
                <a:avLst/>
                <a:gdLst>
                  <a:gd name="T0" fmla="*/ 0 w 71"/>
                  <a:gd name="T1" fmla="*/ 0 h 59"/>
                  <a:gd name="T2" fmla="*/ 46 w 71"/>
                  <a:gd name="T3" fmla="*/ 63 h 59"/>
                  <a:gd name="T4" fmla="*/ 72 w 71"/>
                  <a:gd name="T5" fmla="*/ 84 h 59"/>
                  <a:gd name="T6" fmla="*/ 102 w 71"/>
                  <a:gd name="T7" fmla="*/ 90 h 59"/>
                  <a:gd name="T8" fmla="*/ 82 w 71"/>
                  <a:gd name="T9" fmla="*/ 81 h 59"/>
                  <a:gd name="T10" fmla="*/ 57 w 71"/>
                  <a:gd name="T11" fmla="*/ 64 h 59"/>
                  <a:gd name="T12" fmla="*/ 34 w 71"/>
                  <a:gd name="T13" fmla="*/ 38 h 59"/>
                  <a:gd name="T14" fmla="*/ 16 w 71"/>
                  <a:gd name="T15" fmla="*/ 17 h 59"/>
                  <a:gd name="T16" fmla="*/ 3 w 71"/>
                  <a:gd name="T17" fmla="*/ 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0"/>
                    </a:moveTo>
                    <a:cubicBezTo>
                      <a:pt x="10" y="14"/>
                      <a:pt x="21" y="28"/>
                      <a:pt x="32" y="41"/>
                    </a:cubicBezTo>
                    <a:cubicBezTo>
                      <a:pt x="37" y="47"/>
                      <a:pt x="43" y="52"/>
                      <a:pt x="50" y="55"/>
                    </a:cubicBezTo>
                    <a:cubicBezTo>
                      <a:pt x="56" y="58"/>
                      <a:pt x="64" y="56"/>
                      <a:pt x="71" y="59"/>
                    </a:cubicBezTo>
                    <a:cubicBezTo>
                      <a:pt x="67" y="59"/>
                      <a:pt x="60" y="55"/>
                      <a:pt x="57" y="53"/>
                    </a:cubicBezTo>
                    <a:cubicBezTo>
                      <a:pt x="51" y="50"/>
                      <a:pt x="45" y="47"/>
                      <a:pt x="40" y="42"/>
                    </a:cubicBezTo>
                    <a:cubicBezTo>
                      <a:pt x="34" y="37"/>
                      <a:pt x="28" y="31"/>
                      <a:pt x="24" y="25"/>
                    </a:cubicBezTo>
                    <a:cubicBezTo>
                      <a:pt x="20" y="20"/>
                      <a:pt x="16" y="15"/>
                      <a:pt x="11" y="11"/>
                    </a:cubicBezTo>
                    <a:cubicBezTo>
                      <a:pt x="9" y="9"/>
                      <a:pt x="3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6" name="Freeform 802"/>
              <p:cNvSpPr>
                <a:spLocks/>
              </p:cNvSpPr>
              <p:nvPr/>
            </p:nvSpPr>
            <p:spPr bwMode="auto">
              <a:xfrm>
                <a:off x="1801" y="1710"/>
                <a:ext cx="13" cy="6"/>
              </a:xfrm>
              <a:custGeom>
                <a:avLst/>
                <a:gdLst>
                  <a:gd name="T0" fmla="*/ 1 w 9"/>
                  <a:gd name="T1" fmla="*/ 2 h 4"/>
                  <a:gd name="T2" fmla="*/ 13 w 9"/>
                  <a:gd name="T3" fmla="*/ 2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3" y="3"/>
                      <a:pt x="7" y="4"/>
                      <a:pt x="9" y="1"/>
                    </a:cubicBezTo>
                    <a:cubicBezTo>
                      <a:pt x="6" y="0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7" name="Freeform 803"/>
              <p:cNvSpPr>
                <a:spLocks/>
              </p:cNvSpPr>
              <p:nvPr/>
            </p:nvSpPr>
            <p:spPr bwMode="auto">
              <a:xfrm>
                <a:off x="1044" y="896"/>
                <a:ext cx="23" cy="19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9 h 12"/>
                  <a:gd name="T4" fmla="*/ 23 w 16"/>
                  <a:gd name="T5" fmla="*/ 8 h 12"/>
                  <a:gd name="T6" fmla="*/ 4 w 16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8" y="8"/>
                      <a:pt x="11" y="12"/>
                    </a:cubicBezTo>
                    <a:cubicBezTo>
                      <a:pt x="13" y="10"/>
                      <a:pt x="14" y="8"/>
                      <a:pt x="16" y="5"/>
                    </a:cubicBezTo>
                    <a:cubicBezTo>
                      <a:pt x="12" y="3"/>
                      <a:pt x="7" y="3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8" name="Freeform 804"/>
              <p:cNvSpPr>
                <a:spLocks/>
              </p:cNvSpPr>
              <p:nvPr/>
            </p:nvSpPr>
            <p:spPr bwMode="auto">
              <a:xfrm>
                <a:off x="631" y="870"/>
                <a:ext cx="17" cy="19"/>
              </a:xfrm>
              <a:custGeom>
                <a:avLst/>
                <a:gdLst>
                  <a:gd name="T0" fmla="*/ 1 w 12"/>
                  <a:gd name="T1" fmla="*/ 2 h 12"/>
                  <a:gd name="T2" fmla="*/ 13 w 12"/>
                  <a:gd name="T3" fmla="*/ 14 h 12"/>
                  <a:gd name="T4" fmla="*/ 6 w 12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1"/>
                    </a:moveTo>
                    <a:cubicBezTo>
                      <a:pt x="0" y="5"/>
                      <a:pt x="4" y="12"/>
                      <a:pt x="9" y="9"/>
                    </a:cubicBezTo>
                    <a:cubicBezTo>
                      <a:pt x="12" y="7"/>
                      <a:pt x="8" y="0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69" name="Freeform 805"/>
              <p:cNvSpPr>
                <a:spLocks/>
              </p:cNvSpPr>
              <p:nvPr/>
            </p:nvSpPr>
            <p:spPr bwMode="auto">
              <a:xfrm>
                <a:off x="1150" y="1571"/>
                <a:ext cx="17" cy="23"/>
              </a:xfrm>
              <a:custGeom>
                <a:avLst/>
                <a:gdLst>
                  <a:gd name="T0" fmla="*/ 0 w 12"/>
                  <a:gd name="T1" fmla="*/ 14 h 15"/>
                  <a:gd name="T2" fmla="*/ 13 w 12"/>
                  <a:gd name="T3" fmla="*/ 23 h 15"/>
                  <a:gd name="T4" fmla="*/ 4 w 12"/>
                  <a:gd name="T5" fmla="*/ 0 h 15"/>
                  <a:gd name="T6" fmla="*/ 7 w 12"/>
                  <a:gd name="T7" fmla="*/ 12 h 15"/>
                  <a:gd name="T8" fmla="*/ 1 w 12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9"/>
                    </a:moveTo>
                    <a:cubicBezTo>
                      <a:pt x="2" y="11"/>
                      <a:pt x="6" y="15"/>
                      <a:pt x="9" y="15"/>
                    </a:cubicBezTo>
                    <a:cubicBezTo>
                      <a:pt x="12" y="8"/>
                      <a:pt x="7" y="5"/>
                      <a:pt x="3" y="0"/>
                    </a:cubicBezTo>
                    <a:cubicBezTo>
                      <a:pt x="4" y="2"/>
                      <a:pt x="7" y="6"/>
                      <a:pt x="5" y="8"/>
                    </a:cubicBezTo>
                    <a:cubicBezTo>
                      <a:pt x="5" y="9"/>
                      <a:pt x="1" y="9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1086" name="Group 778"/>
            <p:cNvGrpSpPr>
              <a:grpSpLocks noChangeAspect="1"/>
            </p:cNvGrpSpPr>
            <p:nvPr/>
          </p:nvGrpSpPr>
          <p:grpSpPr bwMode="auto">
            <a:xfrm>
              <a:off x="1645251" y="1892475"/>
              <a:ext cx="407435" cy="291905"/>
              <a:chOff x="627" y="860"/>
              <a:chExt cx="1203" cy="862"/>
            </a:xfrm>
          </p:grpSpPr>
          <p:sp>
            <p:nvSpPr>
              <p:cNvPr id="1116" name="Freeform 779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solidFill>
                <a:srgbClr val="A577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7" name="Freeform 780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noFill/>
              <a:ln w="9525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8" name="Freeform 781"/>
              <p:cNvSpPr>
                <a:spLocks/>
              </p:cNvSpPr>
              <p:nvPr/>
            </p:nvSpPr>
            <p:spPr bwMode="auto">
              <a:xfrm>
                <a:off x="1043" y="1228"/>
                <a:ext cx="304" cy="274"/>
              </a:xfrm>
              <a:custGeom>
                <a:avLst/>
                <a:gdLst>
                  <a:gd name="T0" fmla="*/ 10 w 212"/>
                  <a:gd name="T1" fmla="*/ 92 h 179"/>
                  <a:gd name="T2" fmla="*/ 13 w 212"/>
                  <a:gd name="T3" fmla="*/ 34 h 179"/>
                  <a:gd name="T4" fmla="*/ 56 w 212"/>
                  <a:gd name="T5" fmla="*/ 0 h 179"/>
                  <a:gd name="T6" fmla="*/ 89 w 212"/>
                  <a:gd name="T7" fmla="*/ 2 h 179"/>
                  <a:gd name="T8" fmla="*/ 116 w 212"/>
                  <a:gd name="T9" fmla="*/ 14 h 179"/>
                  <a:gd name="T10" fmla="*/ 176 w 212"/>
                  <a:gd name="T11" fmla="*/ 43 h 179"/>
                  <a:gd name="T12" fmla="*/ 274 w 212"/>
                  <a:gd name="T13" fmla="*/ 118 h 179"/>
                  <a:gd name="T14" fmla="*/ 303 w 212"/>
                  <a:gd name="T15" fmla="*/ 171 h 179"/>
                  <a:gd name="T16" fmla="*/ 303 w 212"/>
                  <a:gd name="T17" fmla="*/ 222 h 179"/>
                  <a:gd name="T18" fmla="*/ 277 w 212"/>
                  <a:gd name="T19" fmla="*/ 262 h 179"/>
                  <a:gd name="T20" fmla="*/ 219 w 212"/>
                  <a:gd name="T21" fmla="*/ 260 h 179"/>
                  <a:gd name="T22" fmla="*/ 145 w 212"/>
                  <a:gd name="T23" fmla="*/ 213 h 179"/>
                  <a:gd name="T24" fmla="*/ 85 w 212"/>
                  <a:gd name="T25" fmla="*/ 175 h 179"/>
                  <a:gd name="T26" fmla="*/ 22 w 212"/>
                  <a:gd name="T27" fmla="*/ 110 h 179"/>
                  <a:gd name="T28" fmla="*/ 10 w 212"/>
                  <a:gd name="T29" fmla="*/ 92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2" h="179">
                    <a:moveTo>
                      <a:pt x="7" y="60"/>
                    </a:moveTo>
                    <a:cubicBezTo>
                      <a:pt x="0" y="49"/>
                      <a:pt x="5" y="33"/>
                      <a:pt x="9" y="22"/>
                    </a:cubicBezTo>
                    <a:cubicBezTo>
                      <a:pt x="14" y="8"/>
                      <a:pt x="24" y="2"/>
                      <a:pt x="39" y="0"/>
                    </a:cubicBezTo>
                    <a:cubicBezTo>
                      <a:pt x="46" y="0"/>
                      <a:pt x="54" y="0"/>
                      <a:pt x="62" y="1"/>
                    </a:cubicBezTo>
                    <a:cubicBezTo>
                      <a:pt x="68" y="1"/>
                      <a:pt x="75" y="6"/>
                      <a:pt x="81" y="9"/>
                    </a:cubicBezTo>
                    <a:cubicBezTo>
                      <a:pt x="95" y="15"/>
                      <a:pt x="109" y="21"/>
                      <a:pt x="123" y="28"/>
                    </a:cubicBezTo>
                    <a:cubicBezTo>
                      <a:pt x="148" y="40"/>
                      <a:pt x="173" y="55"/>
                      <a:pt x="191" y="77"/>
                    </a:cubicBezTo>
                    <a:cubicBezTo>
                      <a:pt x="199" y="87"/>
                      <a:pt x="209" y="99"/>
                      <a:pt x="211" y="112"/>
                    </a:cubicBezTo>
                    <a:cubicBezTo>
                      <a:pt x="212" y="123"/>
                      <a:pt x="212" y="135"/>
                      <a:pt x="211" y="145"/>
                    </a:cubicBezTo>
                    <a:cubicBezTo>
                      <a:pt x="209" y="156"/>
                      <a:pt x="202" y="166"/>
                      <a:pt x="193" y="171"/>
                    </a:cubicBezTo>
                    <a:cubicBezTo>
                      <a:pt x="180" y="179"/>
                      <a:pt x="166" y="175"/>
                      <a:pt x="153" y="170"/>
                    </a:cubicBezTo>
                    <a:cubicBezTo>
                      <a:pt x="134" y="162"/>
                      <a:pt x="118" y="149"/>
                      <a:pt x="101" y="139"/>
                    </a:cubicBezTo>
                    <a:cubicBezTo>
                      <a:pt x="87" y="131"/>
                      <a:pt x="73" y="122"/>
                      <a:pt x="59" y="114"/>
                    </a:cubicBezTo>
                    <a:cubicBezTo>
                      <a:pt x="41" y="104"/>
                      <a:pt x="27" y="88"/>
                      <a:pt x="15" y="72"/>
                    </a:cubicBezTo>
                    <a:cubicBezTo>
                      <a:pt x="12" y="68"/>
                      <a:pt x="9" y="64"/>
                      <a:pt x="7" y="6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9" name="Freeform 782"/>
              <p:cNvSpPr>
                <a:spLocks/>
              </p:cNvSpPr>
              <p:nvPr/>
            </p:nvSpPr>
            <p:spPr bwMode="auto">
              <a:xfrm>
                <a:off x="835" y="1080"/>
                <a:ext cx="212" cy="310"/>
              </a:xfrm>
              <a:custGeom>
                <a:avLst/>
                <a:gdLst>
                  <a:gd name="T0" fmla="*/ 0 w 148"/>
                  <a:gd name="T1" fmla="*/ 0 h 203"/>
                  <a:gd name="T2" fmla="*/ 59 w 148"/>
                  <a:gd name="T3" fmla="*/ 50 h 203"/>
                  <a:gd name="T4" fmla="*/ 86 w 148"/>
                  <a:gd name="T5" fmla="*/ 150 h 203"/>
                  <a:gd name="T6" fmla="*/ 212 w 148"/>
                  <a:gd name="T7" fmla="*/ 310 h 203"/>
                  <a:gd name="T8" fmla="*/ 132 w 148"/>
                  <a:gd name="T9" fmla="*/ 228 h 203"/>
                  <a:gd name="T10" fmla="*/ 100 w 148"/>
                  <a:gd name="T11" fmla="*/ 121 h 203"/>
                  <a:gd name="T12" fmla="*/ 70 w 148"/>
                  <a:gd name="T13" fmla="*/ 38 h 203"/>
                  <a:gd name="T14" fmla="*/ 4 w 148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203">
                    <a:moveTo>
                      <a:pt x="0" y="0"/>
                    </a:moveTo>
                    <a:cubicBezTo>
                      <a:pt x="5" y="15"/>
                      <a:pt x="31" y="21"/>
                      <a:pt x="41" y="33"/>
                    </a:cubicBezTo>
                    <a:cubicBezTo>
                      <a:pt x="55" y="50"/>
                      <a:pt x="56" y="77"/>
                      <a:pt x="60" y="98"/>
                    </a:cubicBezTo>
                    <a:cubicBezTo>
                      <a:pt x="72" y="145"/>
                      <a:pt x="101" y="186"/>
                      <a:pt x="148" y="203"/>
                    </a:cubicBezTo>
                    <a:cubicBezTo>
                      <a:pt x="124" y="190"/>
                      <a:pt x="107" y="170"/>
                      <a:pt x="92" y="149"/>
                    </a:cubicBezTo>
                    <a:cubicBezTo>
                      <a:pt x="76" y="126"/>
                      <a:pt x="74" y="106"/>
                      <a:pt x="70" y="79"/>
                    </a:cubicBezTo>
                    <a:cubicBezTo>
                      <a:pt x="67" y="59"/>
                      <a:pt x="64" y="39"/>
                      <a:pt x="49" y="25"/>
                    </a:cubicBezTo>
                    <a:cubicBezTo>
                      <a:pt x="37" y="13"/>
                      <a:pt x="19" y="6"/>
                      <a:pt x="3" y="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0" name="Freeform 783"/>
              <p:cNvSpPr>
                <a:spLocks/>
              </p:cNvSpPr>
              <p:nvPr/>
            </p:nvSpPr>
            <p:spPr bwMode="auto">
              <a:xfrm>
                <a:off x="1385" y="1361"/>
                <a:ext cx="58" cy="210"/>
              </a:xfrm>
              <a:custGeom>
                <a:avLst/>
                <a:gdLst>
                  <a:gd name="T0" fmla="*/ 0 w 40"/>
                  <a:gd name="T1" fmla="*/ 0 h 137"/>
                  <a:gd name="T2" fmla="*/ 52 w 40"/>
                  <a:gd name="T3" fmla="*/ 123 h 137"/>
                  <a:gd name="T4" fmla="*/ 46 w 40"/>
                  <a:gd name="T5" fmla="*/ 184 h 137"/>
                  <a:gd name="T6" fmla="*/ 3 w 40"/>
                  <a:gd name="T7" fmla="*/ 204 h 137"/>
                  <a:gd name="T8" fmla="*/ 28 w 40"/>
                  <a:gd name="T9" fmla="*/ 172 h 137"/>
                  <a:gd name="T10" fmla="*/ 32 w 40"/>
                  <a:gd name="T11" fmla="*/ 113 h 137"/>
                  <a:gd name="T12" fmla="*/ 1 w 40"/>
                  <a:gd name="T13" fmla="*/ 2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0" y="0"/>
                    </a:moveTo>
                    <a:cubicBezTo>
                      <a:pt x="15" y="25"/>
                      <a:pt x="31" y="50"/>
                      <a:pt x="36" y="80"/>
                    </a:cubicBezTo>
                    <a:cubicBezTo>
                      <a:pt x="38" y="93"/>
                      <a:pt x="40" y="108"/>
                      <a:pt x="32" y="120"/>
                    </a:cubicBezTo>
                    <a:cubicBezTo>
                      <a:pt x="27" y="128"/>
                      <a:pt x="12" y="137"/>
                      <a:pt x="2" y="133"/>
                    </a:cubicBezTo>
                    <a:cubicBezTo>
                      <a:pt x="8" y="125"/>
                      <a:pt x="15" y="125"/>
                      <a:pt x="19" y="112"/>
                    </a:cubicBezTo>
                    <a:cubicBezTo>
                      <a:pt x="23" y="100"/>
                      <a:pt x="23" y="87"/>
                      <a:pt x="22" y="74"/>
                    </a:cubicBezTo>
                    <a:cubicBezTo>
                      <a:pt x="21" y="47"/>
                      <a:pt x="5" y="26"/>
                      <a:pt x="1" y="1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1" name="Freeform 784"/>
              <p:cNvSpPr>
                <a:spLocks/>
              </p:cNvSpPr>
              <p:nvPr/>
            </p:nvSpPr>
            <p:spPr bwMode="auto">
              <a:xfrm>
                <a:off x="1109" y="1083"/>
                <a:ext cx="41" cy="52"/>
              </a:xfrm>
              <a:custGeom>
                <a:avLst/>
                <a:gdLst>
                  <a:gd name="T0" fmla="*/ 0 w 29"/>
                  <a:gd name="T1" fmla="*/ 32 h 34"/>
                  <a:gd name="T2" fmla="*/ 27 w 29"/>
                  <a:gd name="T3" fmla="*/ 35 h 34"/>
                  <a:gd name="T4" fmla="*/ 25 w 29"/>
                  <a:gd name="T5" fmla="*/ 0 h 34"/>
                  <a:gd name="T6" fmla="*/ 37 w 29"/>
                  <a:gd name="T7" fmla="*/ 38 h 34"/>
                  <a:gd name="T8" fmla="*/ 6 w 29"/>
                  <a:gd name="T9" fmla="*/ 4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0" y="21"/>
                    </a:moveTo>
                    <a:cubicBezTo>
                      <a:pt x="5" y="24"/>
                      <a:pt x="13" y="24"/>
                      <a:pt x="19" y="23"/>
                    </a:cubicBezTo>
                    <a:cubicBezTo>
                      <a:pt x="22" y="15"/>
                      <a:pt x="23" y="8"/>
                      <a:pt x="18" y="0"/>
                    </a:cubicBezTo>
                    <a:cubicBezTo>
                      <a:pt x="22" y="6"/>
                      <a:pt x="29" y="18"/>
                      <a:pt x="26" y="25"/>
                    </a:cubicBezTo>
                    <a:cubicBezTo>
                      <a:pt x="21" y="34"/>
                      <a:pt x="9" y="32"/>
                      <a:pt x="4" y="26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2" name="Freeform 785"/>
              <p:cNvSpPr>
                <a:spLocks/>
              </p:cNvSpPr>
              <p:nvPr/>
            </p:nvSpPr>
            <p:spPr bwMode="auto">
              <a:xfrm>
                <a:off x="1460" y="1496"/>
                <a:ext cx="122" cy="49"/>
              </a:xfrm>
              <a:custGeom>
                <a:avLst/>
                <a:gdLst>
                  <a:gd name="T0" fmla="*/ 0 w 85"/>
                  <a:gd name="T1" fmla="*/ 0 h 32"/>
                  <a:gd name="T2" fmla="*/ 6 w 85"/>
                  <a:gd name="T3" fmla="*/ 31 h 32"/>
                  <a:gd name="T4" fmla="*/ 67 w 85"/>
                  <a:gd name="T5" fmla="*/ 28 h 32"/>
                  <a:gd name="T6" fmla="*/ 122 w 85"/>
                  <a:gd name="T7" fmla="*/ 49 h 32"/>
                  <a:gd name="T8" fmla="*/ 4 w 85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2">
                    <a:moveTo>
                      <a:pt x="0" y="0"/>
                    </a:moveTo>
                    <a:cubicBezTo>
                      <a:pt x="4" y="3"/>
                      <a:pt x="4" y="13"/>
                      <a:pt x="4" y="20"/>
                    </a:cubicBezTo>
                    <a:cubicBezTo>
                      <a:pt x="18" y="19"/>
                      <a:pt x="32" y="16"/>
                      <a:pt x="47" y="18"/>
                    </a:cubicBezTo>
                    <a:cubicBezTo>
                      <a:pt x="60" y="19"/>
                      <a:pt x="72" y="27"/>
                      <a:pt x="85" y="32"/>
                    </a:cubicBezTo>
                    <a:cubicBezTo>
                      <a:pt x="59" y="14"/>
                      <a:pt x="30" y="13"/>
                      <a:pt x="3" y="4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3" name="Freeform 786"/>
              <p:cNvSpPr>
                <a:spLocks/>
              </p:cNvSpPr>
              <p:nvPr/>
            </p:nvSpPr>
            <p:spPr bwMode="auto">
              <a:xfrm>
                <a:off x="656" y="860"/>
                <a:ext cx="124" cy="148"/>
              </a:xfrm>
              <a:custGeom>
                <a:avLst/>
                <a:gdLst>
                  <a:gd name="T0" fmla="*/ 0 w 87"/>
                  <a:gd name="T1" fmla="*/ 21 h 97"/>
                  <a:gd name="T2" fmla="*/ 124 w 87"/>
                  <a:gd name="T3" fmla="*/ 148 h 97"/>
                  <a:gd name="T4" fmla="*/ 63 w 87"/>
                  <a:gd name="T5" fmla="*/ 67 h 97"/>
                  <a:gd name="T6" fmla="*/ 3 w 87"/>
                  <a:gd name="T7" fmla="*/ 18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97">
                    <a:moveTo>
                      <a:pt x="0" y="14"/>
                    </a:moveTo>
                    <a:cubicBezTo>
                      <a:pt x="43" y="0"/>
                      <a:pt x="70" y="69"/>
                      <a:pt x="87" y="97"/>
                    </a:cubicBezTo>
                    <a:cubicBezTo>
                      <a:pt x="72" y="92"/>
                      <a:pt x="53" y="58"/>
                      <a:pt x="44" y="44"/>
                    </a:cubicBezTo>
                    <a:cubicBezTo>
                      <a:pt x="32" y="28"/>
                      <a:pt x="24" y="15"/>
                      <a:pt x="2" y="12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4" name="Freeform 787"/>
              <p:cNvSpPr>
                <a:spLocks/>
              </p:cNvSpPr>
              <p:nvPr/>
            </p:nvSpPr>
            <p:spPr bwMode="auto">
              <a:xfrm>
                <a:off x="944" y="1098"/>
                <a:ext cx="137" cy="29"/>
              </a:xfrm>
              <a:custGeom>
                <a:avLst/>
                <a:gdLst>
                  <a:gd name="T0" fmla="*/ 0 w 96"/>
                  <a:gd name="T1" fmla="*/ 0 h 19"/>
                  <a:gd name="T2" fmla="*/ 137 w 96"/>
                  <a:gd name="T3" fmla="*/ 20 h 19"/>
                  <a:gd name="T4" fmla="*/ 6 w 9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9">
                    <a:moveTo>
                      <a:pt x="0" y="0"/>
                    </a:moveTo>
                    <a:cubicBezTo>
                      <a:pt x="30" y="8"/>
                      <a:pt x="68" y="0"/>
                      <a:pt x="96" y="13"/>
                    </a:cubicBezTo>
                    <a:cubicBezTo>
                      <a:pt x="65" y="4"/>
                      <a:pt x="32" y="19"/>
                      <a:pt x="4" y="3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5" name="Freeform 788"/>
              <p:cNvSpPr>
                <a:spLocks/>
              </p:cNvSpPr>
              <p:nvPr/>
            </p:nvSpPr>
            <p:spPr bwMode="auto">
              <a:xfrm>
                <a:off x="1120" y="1444"/>
                <a:ext cx="132" cy="90"/>
              </a:xfrm>
              <a:custGeom>
                <a:avLst/>
                <a:gdLst>
                  <a:gd name="T0" fmla="*/ 1 w 92"/>
                  <a:gd name="T1" fmla="*/ 46 h 59"/>
                  <a:gd name="T2" fmla="*/ 57 w 92"/>
                  <a:gd name="T3" fmla="*/ 56 h 59"/>
                  <a:gd name="T4" fmla="*/ 132 w 92"/>
                  <a:gd name="T5" fmla="*/ 87 h 59"/>
                  <a:gd name="T6" fmla="*/ 52 w 92"/>
                  <a:gd name="T7" fmla="*/ 44 h 59"/>
                  <a:gd name="T8" fmla="*/ 0 w 92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59">
                    <a:moveTo>
                      <a:pt x="1" y="30"/>
                    </a:moveTo>
                    <a:cubicBezTo>
                      <a:pt x="12" y="9"/>
                      <a:pt x="28" y="28"/>
                      <a:pt x="40" y="37"/>
                    </a:cubicBezTo>
                    <a:cubicBezTo>
                      <a:pt x="52" y="46"/>
                      <a:pt x="76" y="59"/>
                      <a:pt x="92" y="57"/>
                    </a:cubicBezTo>
                    <a:cubicBezTo>
                      <a:pt x="74" y="55"/>
                      <a:pt x="49" y="41"/>
                      <a:pt x="36" y="29"/>
                    </a:cubicBezTo>
                    <a:cubicBezTo>
                      <a:pt x="29" y="22"/>
                      <a:pt x="2" y="0"/>
                      <a:pt x="0" y="2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6" name="Freeform 789"/>
              <p:cNvSpPr>
                <a:spLocks/>
              </p:cNvSpPr>
              <p:nvPr/>
            </p:nvSpPr>
            <p:spPr bwMode="auto">
              <a:xfrm>
                <a:off x="1197" y="1156"/>
                <a:ext cx="227" cy="372"/>
              </a:xfrm>
              <a:custGeom>
                <a:avLst/>
                <a:gdLst>
                  <a:gd name="T0" fmla="*/ 3 w 158"/>
                  <a:gd name="T1" fmla="*/ 0 h 243"/>
                  <a:gd name="T2" fmla="*/ 99 w 158"/>
                  <a:gd name="T3" fmla="*/ 92 h 243"/>
                  <a:gd name="T4" fmla="*/ 162 w 158"/>
                  <a:gd name="T5" fmla="*/ 175 h 243"/>
                  <a:gd name="T6" fmla="*/ 207 w 158"/>
                  <a:gd name="T7" fmla="*/ 372 h 243"/>
                  <a:gd name="T8" fmla="*/ 187 w 158"/>
                  <a:gd name="T9" fmla="*/ 266 h 243"/>
                  <a:gd name="T10" fmla="*/ 139 w 158"/>
                  <a:gd name="T11" fmla="*/ 161 h 243"/>
                  <a:gd name="T12" fmla="*/ 66 w 158"/>
                  <a:gd name="T13" fmla="*/ 89 h 243"/>
                  <a:gd name="T14" fmla="*/ 0 w 158"/>
                  <a:gd name="T15" fmla="*/ 8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243">
                    <a:moveTo>
                      <a:pt x="2" y="0"/>
                    </a:moveTo>
                    <a:cubicBezTo>
                      <a:pt x="26" y="17"/>
                      <a:pt x="43" y="44"/>
                      <a:pt x="69" y="60"/>
                    </a:cubicBezTo>
                    <a:cubicBezTo>
                      <a:pt x="92" y="73"/>
                      <a:pt x="102" y="91"/>
                      <a:pt x="113" y="114"/>
                    </a:cubicBezTo>
                    <a:cubicBezTo>
                      <a:pt x="134" y="157"/>
                      <a:pt x="158" y="194"/>
                      <a:pt x="144" y="243"/>
                    </a:cubicBezTo>
                    <a:cubicBezTo>
                      <a:pt x="139" y="219"/>
                      <a:pt x="140" y="197"/>
                      <a:pt x="130" y="174"/>
                    </a:cubicBezTo>
                    <a:cubicBezTo>
                      <a:pt x="120" y="151"/>
                      <a:pt x="110" y="127"/>
                      <a:pt x="97" y="105"/>
                    </a:cubicBezTo>
                    <a:cubicBezTo>
                      <a:pt x="84" y="84"/>
                      <a:pt x="65" y="73"/>
                      <a:pt x="46" y="58"/>
                    </a:cubicBezTo>
                    <a:cubicBezTo>
                      <a:pt x="27" y="44"/>
                      <a:pt x="11" y="25"/>
                      <a:pt x="0" y="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7" name="Freeform 790"/>
              <p:cNvSpPr>
                <a:spLocks/>
              </p:cNvSpPr>
              <p:nvPr/>
            </p:nvSpPr>
            <p:spPr bwMode="auto">
              <a:xfrm>
                <a:off x="1056" y="1240"/>
                <a:ext cx="176" cy="217"/>
              </a:xfrm>
              <a:custGeom>
                <a:avLst/>
                <a:gdLst>
                  <a:gd name="T0" fmla="*/ 46 w 123"/>
                  <a:gd name="T1" fmla="*/ 3 h 142"/>
                  <a:gd name="T2" fmla="*/ 6 w 123"/>
                  <a:gd name="T3" fmla="*/ 40 h 142"/>
                  <a:gd name="T4" fmla="*/ 33 w 123"/>
                  <a:gd name="T5" fmla="*/ 102 h 142"/>
                  <a:gd name="T6" fmla="*/ 94 w 123"/>
                  <a:gd name="T7" fmla="*/ 168 h 142"/>
                  <a:gd name="T8" fmla="*/ 176 w 123"/>
                  <a:gd name="T9" fmla="*/ 217 h 142"/>
                  <a:gd name="T10" fmla="*/ 46 w 123"/>
                  <a:gd name="T11" fmla="*/ 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42">
                    <a:moveTo>
                      <a:pt x="32" y="2"/>
                    </a:moveTo>
                    <a:cubicBezTo>
                      <a:pt x="17" y="3"/>
                      <a:pt x="6" y="12"/>
                      <a:pt x="4" y="26"/>
                    </a:cubicBezTo>
                    <a:cubicBezTo>
                      <a:pt x="0" y="43"/>
                      <a:pt x="11" y="56"/>
                      <a:pt x="23" y="67"/>
                    </a:cubicBezTo>
                    <a:cubicBezTo>
                      <a:pt x="37" y="80"/>
                      <a:pt x="49" y="99"/>
                      <a:pt x="66" y="110"/>
                    </a:cubicBezTo>
                    <a:cubicBezTo>
                      <a:pt x="83" y="121"/>
                      <a:pt x="104" y="133"/>
                      <a:pt x="123" y="142"/>
                    </a:cubicBezTo>
                    <a:cubicBezTo>
                      <a:pt x="85" y="111"/>
                      <a:pt x="6" y="58"/>
                      <a:pt x="32" y="0"/>
                    </a:cubicBezTo>
                  </a:path>
                </a:pathLst>
              </a:custGeom>
              <a:solidFill>
                <a:srgbClr val="9C75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8" name="Freeform 791"/>
              <p:cNvSpPr>
                <a:spLocks/>
              </p:cNvSpPr>
              <p:nvPr/>
            </p:nvSpPr>
            <p:spPr bwMode="auto">
              <a:xfrm>
                <a:off x="1278" y="1331"/>
                <a:ext cx="64" cy="120"/>
              </a:xfrm>
              <a:custGeom>
                <a:avLst/>
                <a:gdLst>
                  <a:gd name="T0" fmla="*/ 1 w 45"/>
                  <a:gd name="T1" fmla="*/ 0 h 79"/>
                  <a:gd name="T2" fmla="*/ 58 w 45"/>
                  <a:gd name="T3" fmla="*/ 68 h 79"/>
                  <a:gd name="T4" fmla="*/ 41 w 45"/>
                  <a:gd name="T5" fmla="*/ 112 h 79"/>
                  <a:gd name="T6" fmla="*/ 24 w 45"/>
                  <a:gd name="T7" fmla="*/ 52 h 79"/>
                  <a:gd name="T8" fmla="*/ 0 w 45"/>
                  <a:gd name="T9" fmla="*/ 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79">
                    <a:moveTo>
                      <a:pt x="1" y="0"/>
                    </a:moveTo>
                    <a:cubicBezTo>
                      <a:pt x="17" y="9"/>
                      <a:pt x="34" y="28"/>
                      <a:pt x="41" y="45"/>
                    </a:cubicBezTo>
                    <a:cubicBezTo>
                      <a:pt x="44" y="52"/>
                      <a:pt x="45" y="79"/>
                      <a:pt x="29" y="74"/>
                    </a:cubicBezTo>
                    <a:cubicBezTo>
                      <a:pt x="19" y="71"/>
                      <a:pt x="21" y="43"/>
                      <a:pt x="17" y="34"/>
                    </a:cubicBezTo>
                    <a:cubicBezTo>
                      <a:pt x="12" y="25"/>
                      <a:pt x="2" y="16"/>
                      <a:pt x="0" y="6"/>
                    </a:cubicBezTo>
                  </a:path>
                </a:pathLst>
              </a:custGeom>
              <a:solidFill>
                <a:srgbClr val="8155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9" name="Freeform 792"/>
              <p:cNvSpPr>
                <a:spLocks/>
              </p:cNvSpPr>
              <p:nvPr/>
            </p:nvSpPr>
            <p:spPr bwMode="auto">
              <a:xfrm>
                <a:off x="932" y="1159"/>
                <a:ext cx="343" cy="292"/>
              </a:xfrm>
              <a:custGeom>
                <a:avLst/>
                <a:gdLst>
                  <a:gd name="T0" fmla="*/ 34 w 239"/>
                  <a:gd name="T1" fmla="*/ 8 h 191"/>
                  <a:gd name="T2" fmla="*/ 42 w 239"/>
                  <a:gd name="T3" fmla="*/ 61 h 191"/>
                  <a:gd name="T4" fmla="*/ 66 w 239"/>
                  <a:gd name="T5" fmla="*/ 141 h 191"/>
                  <a:gd name="T6" fmla="*/ 156 w 239"/>
                  <a:gd name="T7" fmla="*/ 243 h 191"/>
                  <a:gd name="T8" fmla="*/ 267 w 239"/>
                  <a:gd name="T9" fmla="*/ 278 h 191"/>
                  <a:gd name="T10" fmla="*/ 343 w 239"/>
                  <a:gd name="T11" fmla="*/ 254 h 191"/>
                  <a:gd name="T12" fmla="*/ 287 w 239"/>
                  <a:gd name="T13" fmla="*/ 286 h 191"/>
                  <a:gd name="T14" fmla="*/ 179 w 239"/>
                  <a:gd name="T15" fmla="*/ 263 h 191"/>
                  <a:gd name="T16" fmla="*/ 46 w 239"/>
                  <a:gd name="T17" fmla="*/ 113 h 191"/>
                  <a:gd name="T18" fmla="*/ 33 w 239"/>
                  <a:gd name="T19" fmla="*/ 8 h 191"/>
                  <a:gd name="T20" fmla="*/ 36 w 239"/>
                  <a:gd name="T21" fmla="*/ 1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191">
                    <a:moveTo>
                      <a:pt x="24" y="5"/>
                    </a:moveTo>
                    <a:cubicBezTo>
                      <a:pt x="28" y="16"/>
                      <a:pt x="26" y="29"/>
                      <a:pt x="29" y="40"/>
                    </a:cubicBezTo>
                    <a:cubicBezTo>
                      <a:pt x="33" y="57"/>
                      <a:pt x="37" y="77"/>
                      <a:pt x="46" y="92"/>
                    </a:cubicBezTo>
                    <a:cubicBezTo>
                      <a:pt x="61" y="119"/>
                      <a:pt x="82" y="142"/>
                      <a:pt x="109" y="159"/>
                    </a:cubicBezTo>
                    <a:cubicBezTo>
                      <a:pt x="132" y="174"/>
                      <a:pt x="159" y="180"/>
                      <a:pt x="186" y="182"/>
                    </a:cubicBezTo>
                    <a:cubicBezTo>
                      <a:pt x="205" y="183"/>
                      <a:pt x="222" y="173"/>
                      <a:pt x="239" y="166"/>
                    </a:cubicBezTo>
                    <a:cubicBezTo>
                      <a:pt x="234" y="181"/>
                      <a:pt x="214" y="185"/>
                      <a:pt x="200" y="187"/>
                    </a:cubicBezTo>
                    <a:cubicBezTo>
                      <a:pt x="174" y="191"/>
                      <a:pt x="148" y="183"/>
                      <a:pt x="125" y="172"/>
                    </a:cubicBezTo>
                    <a:cubicBezTo>
                      <a:pt x="87" y="151"/>
                      <a:pt x="52" y="113"/>
                      <a:pt x="32" y="74"/>
                    </a:cubicBezTo>
                    <a:cubicBezTo>
                      <a:pt x="28" y="65"/>
                      <a:pt x="0" y="0"/>
                      <a:pt x="23" y="5"/>
                    </a:cubicBezTo>
                    <a:cubicBezTo>
                      <a:pt x="24" y="6"/>
                      <a:pt x="25" y="7"/>
                      <a:pt x="2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30" name="Oval 793"/>
              <p:cNvSpPr>
                <a:spLocks noChangeArrowheads="1"/>
              </p:cNvSpPr>
              <p:nvPr/>
            </p:nvSpPr>
            <p:spPr bwMode="auto">
              <a:xfrm>
                <a:off x="942" y="1147"/>
                <a:ext cx="20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31" name="Oval 794"/>
              <p:cNvSpPr>
                <a:spLocks noChangeArrowheads="1"/>
              </p:cNvSpPr>
              <p:nvPr/>
            </p:nvSpPr>
            <p:spPr bwMode="auto">
              <a:xfrm>
                <a:off x="927" y="112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32" name="Oval 795"/>
              <p:cNvSpPr>
                <a:spLocks noChangeArrowheads="1"/>
              </p:cNvSpPr>
              <p:nvPr/>
            </p:nvSpPr>
            <p:spPr bwMode="auto">
              <a:xfrm>
                <a:off x="1281" y="141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33" name="Oval 796"/>
              <p:cNvSpPr>
                <a:spLocks noChangeArrowheads="1"/>
              </p:cNvSpPr>
              <p:nvPr/>
            </p:nvSpPr>
            <p:spPr bwMode="auto">
              <a:xfrm>
                <a:off x="1301" y="1419"/>
                <a:ext cx="8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34" name="Freeform 797"/>
              <p:cNvSpPr>
                <a:spLocks/>
              </p:cNvSpPr>
              <p:nvPr/>
            </p:nvSpPr>
            <p:spPr bwMode="auto">
              <a:xfrm>
                <a:off x="653" y="870"/>
                <a:ext cx="80" cy="64"/>
              </a:xfrm>
              <a:custGeom>
                <a:avLst/>
                <a:gdLst>
                  <a:gd name="T0" fmla="*/ 0 w 56"/>
                  <a:gd name="T1" fmla="*/ 6 h 42"/>
                  <a:gd name="T2" fmla="*/ 53 w 56"/>
                  <a:gd name="T3" fmla="*/ 18 h 42"/>
                  <a:gd name="T4" fmla="*/ 80 w 56"/>
                  <a:gd name="T5" fmla="*/ 64 h 42"/>
                  <a:gd name="T6" fmla="*/ 46 w 56"/>
                  <a:gd name="T7" fmla="*/ 17 h 42"/>
                  <a:gd name="T8" fmla="*/ 3 w 56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0" y="4"/>
                    </a:moveTo>
                    <a:cubicBezTo>
                      <a:pt x="12" y="0"/>
                      <a:pt x="27" y="5"/>
                      <a:pt x="37" y="12"/>
                    </a:cubicBezTo>
                    <a:cubicBezTo>
                      <a:pt x="47" y="20"/>
                      <a:pt x="50" y="32"/>
                      <a:pt x="56" y="42"/>
                    </a:cubicBezTo>
                    <a:cubicBezTo>
                      <a:pt x="49" y="31"/>
                      <a:pt x="44" y="18"/>
                      <a:pt x="32" y="11"/>
                    </a:cubicBezTo>
                    <a:cubicBezTo>
                      <a:pt x="25" y="7"/>
                      <a:pt x="10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35" name="Freeform 798"/>
              <p:cNvSpPr>
                <a:spLocks/>
              </p:cNvSpPr>
              <p:nvPr/>
            </p:nvSpPr>
            <p:spPr bwMode="auto">
              <a:xfrm>
                <a:off x="1071" y="916"/>
                <a:ext cx="68" cy="96"/>
              </a:xfrm>
              <a:custGeom>
                <a:avLst/>
                <a:gdLst>
                  <a:gd name="T0" fmla="*/ 0 w 47"/>
                  <a:gd name="T1" fmla="*/ 0 h 63"/>
                  <a:gd name="T2" fmla="*/ 22 w 47"/>
                  <a:gd name="T3" fmla="*/ 20 h 63"/>
                  <a:gd name="T4" fmla="*/ 46 w 47"/>
                  <a:gd name="T5" fmla="*/ 46 h 63"/>
                  <a:gd name="T6" fmla="*/ 61 w 47"/>
                  <a:gd name="T7" fmla="*/ 75 h 63"/>
                  <a:gd name="T8" fmla="*/ 68 w 47"/>
                  <a:gd name="T9" fmla="*/ 96 h 63"/>
                  <a:gd name="T10" fmla="*/ 52 w 47"/>
                  <a:gd name="T11" fmla="*/ 66 h 63"/>
                  <a:gd name="T12" fmla="*/ 36 w 47"/>
                  <a:gd name="T13" fmla="*/ 41 h 63"/>
                  <a:gd name="T14" fmla="*/ 0 w 47"/>
                  <a:gd name="T15" fmla="*/ 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cubicBezTo>
                      <a:pt x="6" y="2"/>
                      <a:pt x="11" y="8"/>
                      <a:pt x="15" y="13"/>
                    </a:cubicBezTo>
                    <a:cubicBezTo>
                      <a:pt x="20" y="19"/>
                      <a:pt x="27" y="24"/>
                      <a:pt x="32" y="30"/>
                    </a:cubicBezTo>
                    <a:cubicBezTo>
                      <a:pt x="36" y="36"/>
                      <a:pt x="39" y="43"/>
                      <a:pt x="42" y="49"/>
                    </a:cubicBezTo>
                    <a:cubicBezTo>
                      <a:pt x="43" y="54"/>
                      <a:pt x="47" y="59"/>
                      <a:pt x="47" y="63"/>
                    </a:cubicBezTo>
                    <a:cubicBezTo>
                      <a:pt x="45" y="57"/>
                      <a:pt x="40" y="49"/>
                      <a:pt x="36" y="43"/>
                    </a:cubicBezTo>
                    <a:cubicBezTo>
                      <a:pt x="33" y="38"/>
                      <a:pt x="29" y="32"/>
                      <a:pt x="25" y="27"/>
                    </a:cubicBezTo>
                    <a:cubicBezTo>
                      <a:pt x="19" y="20"/>
                      <a:pt x="10" y="5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36" name="Freeform 799"/>
              <p:cNvSpPr>
                <a:spLocks/>
              </p:cNvSpPr>
              <p:nvPr/>
            </p:nvSpPr>
            <p:spPr bwMode="auto">
              <a:xfrm>
                <a:off x="1121" y="1107"/>
                <a:ext cx="28" cy="25"/>
              </a:xfrm>
              <a:custGeom>
                <a:avLst/>
                <a:gdLst>
                  <a:gd name="T0" fmla="*/ 0 w 19"/>
                  <a:gd name="T1" fmla="*/ 14 h 16"/>
                  <a:gd name="T2" fmla="*/ 25 w 19"/>
                  <a:gd name="T3" fmla="*/ 0 h 16"/>
                  <a:gd name="T4" fmla="*/ 3 w 19"/>
                  <a:gd name="T5" fmla="*/ 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0" y="9"/>
                    </a:moveTo>
                    <a:cubicBezTo>
                      <a:pt x="8" y="15"/>
                      <a:pt x="18" y="10"/>
                      <a:pt x="17" y="0"/>
                    </a:cubicBezTo>
                    <a:cubicBezTo>
                      <a:pt x="19" y="12"/>
                      <a:pt x="12" y="16"/>
                      <a:pt x="2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37" name="Freeform 800"/>
              <p:cNvSpPr>
                <a:spLocks/>
              </p:cNvSpPr>
              <p:nvPr/>
            </p:nvSpPr>
            <p:spPr bwMode="auto">
              <a:xfrm>
                <a:off x="1119" y="1468"/>
                <a:ext cx="28" cy="17"/>
              </a:xfrm>
              <a:custGeom>
                <a:avLst/>
                <a:gdLst>
                  <a:gd name="T0" fmla="*/ 1 w 20"/>
                  <a:gd name="T1" fmla="*/ 17 h 11"/>
                  <a:gd name="T2" fmla="*/ 28 w 20"/>
                  <a:gd name="T3" fmla="*/ 9 h 11"/>
                  <a:gd name="T4" fmla="*/ 0 w 20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6" y="4"/>
                      <a:pt x="12" y="2"/>
                      <a:pt x="20" y="6"/>
                    </a:cubicBezTo>
                    <a:cubicBezTo>
                      <a:pt x="15" y="0"/>
                      <a:pt x="2" y="0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38" name="Freeform 801"/>
              <p:cNvSpPr>
                <a:spLocks/>
              </p:cNvSpPr>
              <p:nvPr/>
            </p:nvSpPr>
            <p:spPr bwMode="auto">
              <a:xfrm>
                <a:off x="1616" y="1603"/>
                <a:ext cx="102" cy="90"/>
              </a:xfrm>
              <a:custGeom>
                <a:avLst/>
                <a:gdLst>
                  <a:gd name="T0" fmla="*/ 0 w 71"/>
                  <a:gd name="T1" fmla="*/ 0 h 59"/>
                  <a:gd name="T2" fmla="*/ 46 w 71"/>
                  <a:gd name="T3" fmla="*/ 63 h 59"/>
                  <a:gd name="T4" fmla="*/ 72 w 71"/>
                  <a:gd name="T5" fmla="*/ 84 h 59"/>
                  <a:gd name="T6" fmla="*/ 102 w 71"/>
                  <a:gd name="T7" fmla="*/ 90 h 59"/>
                  <a:gd name="T8" fmla="*/ 82 w 71"/>
                  <a:gd name="T9" fmla="*/ 81 h 59"/>
                  <a:gd name="T10" fmla="*/ 57 w 71"/>
                  <a:gd name="T11" fmla="*/ 64 h 59"/>
                  <a:gd name="T12" fmla="*/ 34 w 71"/>
                  <a:gd name="T13" fmla="*/ 38 h 59"/>
                  <a:gd name="T14" fmla="*/ 16 w 71"/>
                  <a:gd name="T15" fmla="*/ 17 h 59"/>
                  <a:gd name="T16" fmla="*/ 3 w 71"/>
                  <a:gd name="T17" fmla="*/ 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0"/>
                    </a:moveTo>
                    <a:cubicBezTo>
                      <a:pt x="10" y="14"/>
                      <a:pt x="21" y="28"/>
                      <a:pt x="32" y="41"/>
                    </a:cubicBezTo>
                    <a:cubicBezTo>
                      <a:pt x="37" y="47"/>
                      <a:pt x="43" y="52"/>
                      <a:pt x="50" y="55"/>
                    </a:cubicBezTo>
                    <a:cubicBezTo>
                      <a:pt x="56" y="58"/>
                      <a:pt x="64" y="56"/>
                      <a:pt x="71" y="59"/>
                    </a:cubicBezTo>
                    <a:cubicBezTo>
                      <a:pt x="67" y="59"/>
                      <a:pt x="60" y="55"/>
                      <a:pt x="57" y="53"/>
                    </a:cubicBezTo>
                    <a:cubicBezTo>
                      <a:pt x="51" y="50"/>
                      <a:pt x="45" y="47"/>
                      <a:pt x="40" y="42"/>
                    </a:cubicBezTo>
                    <a:cubicBezTo>
                      <a:pt x="34" y="37"/>
                      <a:pt x="28" y="31"/>
                      <a:pt x="24" y="25"/>
                    </a:cubicBezTo>
                    <a:cubicBezTo>
                      <a:pt x="20" y="20"/>
                      <a:pt x="16" y="15"/>
                      <a:pt x="11" y="11"/>
                    </a:cubicBezTo>
                    <a:cubicBezTo>
                      <a:pt x="9" y="9"/>
                      <a:pt x="3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39" name="Freeform 802"/>
              <p:cNvSpPr>
                <a:spLocks/>
              </p:cNvSpPr>
              <p:nvPr/>
            </p:nvSpPr>
            <p:spPr bwMode="auto">
              <a:xfrm>
                <a:off x="1801" y="1710"/>
                <a:ext cx="13" cy="6"/>
              </a:xfrm>
              <a:custGeom>
                <a:avLst/>
                <a:gdLst>
                  <a:gd name="T0" fmla="*/ 1 w 9"/>
                  <a:gd name="T1" fmla="*/ 2 h 4"/>
                  <a:gd name="T2" fmla="*/ 13 w 9"/>
                  <a:gd name="T3" fmla="*/ 2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3" y="3"/>
                      <a:pt x="7" y="4"/>
                      <a:pt x="9" y="1"/>
                    </a:cubicBezTo>
                    <a:cubicBezTo>
                      <a:pt x="6" y="0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0" name="Freeform 803"/>
              <p:cNvSpPr>
                <a:spLocks/>
              </p:cNvSpPr>
              <p:nvPr/>
            </p:nvSpPr>
            <p:spPr bwMode="auto">
              <a:xfrm>
                <a:off x="1044" y="896"/>
                <a:ext cx="23" cy="19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9 h 12"/>
                  <a:gd name="T4" fmla="*/ 23 w 16"/>
                  <a:gd name="T5" fmla="*/ 8 h 12"/>
                  <a:gd name="T6" fmla="*/ 4 w 16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8" y="8"/>
                      <a:pt x="11" y="12"/>
                    </a:cubicBezTo>
                    <a:cubicBezTo>
                      <a:pt x="13" y="10"/>
                      <a:pt x="14" y="8"/>
                      <a:pt x="16" y="5"/>
                    </a:cubicBezTo>
                    <a:cubicBezTo>
                      <a:pt x="12" y="3"/>
                      <a:pt x="7" y="3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1" name="Freeform 804"/>
              <p:cNvSpPr>
                <a:spLocks/>
              </p:cNvSpPr>
              <p:nvPr/>
            </p:nvSpPr>
            <p:spPr bwMode="auto">
              <a:xfrm>
                <a:off x="631" y="870"/>
                <a:ext cx="17" cy="19"/>
              </a:xfrm>
              <a:custGeom>
                <a:avLst/>
                <a:gdLst>
                  <a:gd name="T0" fmla="*/ 1 w 12"/>
                  <a:gd name="T1" fmla="*/ 2 h 12"/>
                  <a:gd name="T2" fmla="*/ 13 w 12"/>
                  <a:gd name="T3" fmla="*/ 14 h 12"/>
                  <a:gd name="T4" fmla="*/ 6 w 12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1"/>
                    </a:moveTo>
                    <a:cubicBezTo>
                      <a:pt x="0" y="5"/>
                      <a:pt x="4" y="12"/>
                      <a:pt x="9" y="9"/>
                    </a:cubicBezTo>
                    <a:cubicBezTo>
                      <a:pt x="12" y="7"/>
                      <a:pt x="8" y="0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42" name="Freeform 805"/>
              <p:cNvSpPr>
                <a:spLocks/>
              </p:cNvSpPr>
              <p:nvPr/>
            </p:nvSpPr>
            <p:spPr bwMode="auto">
              <a:xfrm>
                <a:off x="1150" y="1571"/>
                <a:ext cx="17" cy="23"/>
              </a:xfrm>
              <a:custGeom>
                <a:avLst/>
                <a:gdLst>
                  <a:gd name="T0" fmla="*/ 0 w 12"/>
                  <a:gd name="T1" fmla="*/ 14 h 15"/>
                  <a:gd name="T2" fmla="*/ 13 w 12"/>
                  <a:gd name="T3" fmla="*/ 23 h 15"/>
                  <a:gd name="T4" fmla="*/ 4 w 12"/>
                  <a:gd name="T5" fmla="*/ 0 h 15"/>
                  <a:gd name="T6" fmla="*/ 7 w 12"/>
                  <a:gd name="T7" fmla="*/ 12 h 15"/>
                  <a:gd name="T8" fmla="*/ 1 w 12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9"/>
                    </a:moveTo>
                    <a:cubicBezTo>
                      <a:pt x="2" y="11"/>
                      <a:pt x="6" y="15"/>
                      <a:pt x="9" y="15"/>
                    </a:cubicBezTo>
                    <a:cubicBezTo>
                      <a:pt x="12" y="8"/>
                      <a:pt x="7" y="5"/>
                      <a:pt x="3" y="0"/>
                    </a:cubicBezTo>
                    <a:cubicBezTo>
                      <a:pt x="4" y="2"/>
                      <a:pt x="7" y="6"/>
                      <a:pt x="5" y="8"/>
                    </a:cubicBezTo>
                    <a:cubicBezTo>
                      <a:pt x="5" y="9"/>
                      <a:pt x="1" y="9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1087" name="Group 778"/>
            <p:cNvGrpSpPr>
              <a:grpSpLocks noChangeAspect="1"/>
            </p:cNvGrpSpPr>
            <p:nvPr/>
          </p:nvGrpSpPr>
          <p:grpSpPr bwMode="auto">
            <a:xfrm>
              <a:off x="1558224" y="2058619"/>
              <a:ext cx="407435" cy="291905"/>
              <a:chOff x="627" y="860"/>
              <a:chExt cx="1203" cy="862"/>
            </a:xfrm>
          </p:grpSpPr>
          <p:sp>
            <p:nvSpPr>
              <p:cNvPr id="1089" name="Freeform 779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solidFill>
                <a:srgbClr val="A577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0" name="Freeform 780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noFill/>
              <a:ln w="9525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1" name="Freeform 781"/>
              <p:cNvSpPr>
                <a:spLocks/>
              </p:cNvSpPr>
              <p:nvPr/>
            </p:nvSpPr>
            <p:spPr bwMode="auto">
              <a:xfrm>
                <a:off x="1043" y="1228"/>
                <a:ext cx="304" cy="274"/>
              </a:xfrm>
              <a:custGeom>
                <a:avLst/>
                <a:gdLst>
                  <a:gd name="T0" fmla="*/ 10 w 212"/>
                  <a:gd name="T1" fmla="*/ 92 h 179"/>
                  <a:gd name="T2" fmla="*/ 13 w 212"/>
                  <a:gd name="T3" fmla="*/ 34 h 179"/>
                  <a:gd name="T4" fmla="*/ 56 w 212"/>
                  <a:gd name="T5" fmla="*/ 0 h 179"/>
                  <a:gd name="T6" fmla="*/ 89 w 212"/>
                  <a:gd name="T7" fmla="*/ 2 h 179"/>
                  <a:gd name="T8" fmla="*/ 116 w 212"/>
                  <a:gd name="T9" fmla="*/ 14 h 179"/>
                  <a:gd name="T10" fmla="*/ 176 w 212"/>
                  <a:gd name="T11" fmla="*/ 43 h 179"/>
                  <a:gd name="T12" fmla="*/ 274 w 212"/>
                  <a:gd name="T13" fmla="*/ 118 h 179"/>
                  <a:gd name="T14" fmla="*/ 303 w 212"/>
                  <a:gd name="T15" fmla="*/ 171 h 179"/>
                  <a:gd name="T16" fmla="*/ 303 w 212"/>
                  <a:gd name="T17" fmla="*/ 222 h 179"/>
                  <a:gd name="T18" fmla="*/ 277 w 212"/>
                  <a:gd name="T19" fmla="*/ 262 h 179"/>
                  <a:gd name="T20" fmla="*/ 219 w 212"/>
                  <a:gd name="T21" fmla="*/ 260 h 179"/>
                  <a:gd name="T22" fmla="*/ 145 w 212"/>
                  <a:gd name="T23" fmla="*/ 213 h 179"/>
                  <a:gd name="T24" fmla="*/ 85 w 212"/>
                  <a:gd name="T25" fmla="*/ 175 h 179"/>
                  <a:gd name="T26" fmla="*/ 22 w 212"/>
                  <a:gd name="T27" fmla="*/ 110 h 179"/>
                  <a:gd name="T28" fmla="*/ 10 w 212"/>
                  <a:gd name="T29" fmla="*/ 92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2" h="179">
                    <a:moveTo>
                      <a:pt x="7" y="60"/>
                    </a:moveTo>
                    <a:cubicBezTo>
                      <a:pt x="0" y="49"/>
                      <a:pt x="5" y="33"/>
                      <a:pt x="9" y="22"/>
                    </a:cubicBezTo>
                    <a:cubicBezTo>
                      <a:pt x="14" y="8"/>
                      <a:pt x="24" y="2"/>
                      <a:pt x="39" y="0"/>
                    </a:cubicBezTo>
                    <a:cubicBezTo>
                      <a:pt x="46" y="0"/>
                      <a:pt x="54" y="0"/>
                      <a:pt x="62" y="1"/>
                    </a:cubicBezTo>
                    <a:cubicBezTo>
                      <a:pt x="68" y="1"/>
                      <a:pt x="75" y="6"/>
                      <a:pt x="81" y="9"/>
                    </a:cubicBezTo>
                    <a:cubicBezTo>
                      <a:pt x="95" y="15"/>
                      <a:pt x="109" y="21"/>
                      <a:pt x="123" y="28"/>
                    </a:cubicBezTo>
                    <a:cubicBezTo>
                      <a:pt x="148" y="40"/>
                      <a:pt x="173" y="55"/>
                      <a:pt x="191" y="77"/>
                    </a:cubicBezTo>
                    <a:cubicBezTo>
                      <a:pt x="199" y="87"/>
                      <a:pt x="209" y="99"/>
                      <a:pt x="211" y="112"/>
                    </a:cubicBezTo>
                    <a:cubicBezTo>
                      <a:pt x="212" y="123"/>
                      <a:pt x="212" y="135"/>
                      <a:pt x="211" y="145"/>
                    </a:cubicBezTo>
                    <a:cubicBezTo>
                      <a:pt x="209" y="156"/>
                      <a:pt x="202" y="166"/>
                      <a:pt x="193" y="171"/>
                    </a:cubicBezTo>
                    <a:cubicBezTo>
                      <a:pt x="180" y="179"/>
                      <a:pt x="166" y="175"/>
                      <a:pt x="153" y="170"/>
                    </a:cubicBezTo>
                    <a:cubicBezTo>
                      <a:pt x="134" y="162"/>
                      <a:pt x="118" y="149"/>
                      <a:pt x="101" y="139"/>
                    </a:cubicBezTo>
                    <a:cubicBezTo>
                      <a:pt x="87" y="131"/>
                      <a:pt x="73" y="122"/>
                      <a:pt x="59" y="114"/>
                    </a:cubicBezTo>
                    <a:cubicBezTo>
                      <a:pt x="41" y="104"/>
                      <a:pt x="27" y="88"/>
                      <a:pt x="15" y="72"/>
                    </a:cubicBezTo>
                    <a:cubicBezTo>
                      <a:pt x="12" y="68"/>
                      <a:pt x="9" y="64"/>
                      <a:pt x="7" y="6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2" name="Freeform 782"/>
              <p:cNvSpPr>
                <a:spLocks/>
              </p:cNvSpPr>
              <p:nvPr/>
            </p:nvSpPr>
            <p:spPr bwMode="auto">
              <a:xfrm>
                <a:off x="835" y="1080"/>
                <a:ext cx="212" cy="310"/>
              </a:xfrm>
              <a:custGeom>
                <a:avLst/>
                <a:gdLst>
                  <a:gd name="T0" fmla="*/ 0 w 148"/>
                  <a:gd name="T1" fmla="*/ 0 h 203"/>
                  <a:gd name="T2" fmla="*/ 59 w 148"/>
                  <a:gd name="T3" fmla="*/ 50 h 203"/>
                  <a:gd name="T4" fmla="*/ 86 w 148"/>
                  <a:gd name="T5" fmla="*/ 150 h 203"/>
                  <a:gd name="T6" fmla="*/ 212 w 148"/>
                  <a:gd name="T7" fmla="*/ 310 h 203"/>
                  <a:gd name="T8" fmla="*/ 132 w 148"/>
                  <a:gd name="T9" fmla="*/ 228 h 203"/>
                  <a:gd name="T10" fmla="*/ 100 w 148"/>
                  <a:gd name="T11" fmla="*/ 121 h 203"/>
                  <a:gd name="T12" fmla="*/ 70 w 148"/>
                  <a:gd name="T13" fmla="*/ 38 h 203"/>
                  <a:gd name="T14" fmla="*/ 4 w 148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203">
                    <a:moveTo>
                      <a:pt x="0" y="0"/>
                    </a:moveTo>
                    <a:cubicBezTo>
                      <a:pt x="5" y="15"/>
                      <a:pt x="31" y="21"/>
                      <a:pt x="41" y="33"/>
                    </a:cubicBezTo>
                    <a:cubicBezTo>
                      <a:pt x="55" y="50"/>
                      <a:pt x="56" y="77"/>
                      <a:pt x="60" y="98"/>
                    </a:cubicBezTo>
                    <a:cubicBezTo>
                      <a:pt x="72" y="145"/>
                      <a:pt x="101" y="186"/>
                      <a:pt x="148" y="203"/>
                    </a:cubicBezTo>
                    <a:cubicBezTo>
                      <a:pt x="124" y="190"/>
                      <a:pt x="107" y="170"/>
                      <a:pt x="92" y="149"/>
                    </a:cubicBezTo>
                    <a:cubicBezTo>
                      <a:pt x="76" y="126"/>
                      <a:pt x="74" y="106"/>
                      <a:pt x="70" y="79"/>
                    </a:cubicBezTo>
                    <a:cubicBezTo>
                      <a:pt x="67" y="59"/>
                      <a:pt x="64" y="39"/>
                      <a:pt x="49" y="25"/>
                    </a:cubicBezTo>
                    <a:cubicBezTo>
                      <a:pt x="37" y="13"/>
                      <a:pt x="19" y="6"/>
                      <a:pt x="3" y="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3" name="Freeform 783"/>
              <p:cNvSpPr>
                <a:spLocks/>
              </p:cNvSpPr>
              <p:nvPr/>
            </p:nvSpPr>
            <p:spPr bwMode="auto">
              <a:xfrm>
                <a:off x="1385" y="1361"/>
                <a:ext cx="58" cy="210"/>
              </a:xfrm>
              <a:custGeom>
                <a:avLst/>
                <a:gdLst>
                  <a:gd name="T0" fmla="*/ 0 w 40"/>
                  <a:gd name="T1" fmla="*/ 0 h 137"/>
                  <a:gd name="T2" fmla="*/ 52 w 40"/>
                  <a:gd name="T3" fmla="*/ 123 h 137"/>
                  <a:gd name="T4" fmla="*/ 46 w 40"/>
                  <a:gd name="T5" fmla="*/ 184 h 137"/>
                  <a:gd name="T6" fmla="*/ 3 w 40"/>
                  <a:gd name="T7" fmla="*/ 204 h 137"/>
                  <a:gd name="T8" fmla="*/ 28 w 40"/>
                  <a:gd name="T9" fmla="*/ 172 h 137"/>
                  <a:gd name="T10" fmla="*/ 32 w 40"/>
                  <a:gd name="T11" fmla="*/ 113 h 137"/>
                  <a:gd name="T12" fmla="*/ 1 w 40"/>
                  <a:gd name="T13" fmla="*/ 2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0" y="0"/>
                    </a:moveTo>
                    <a:cubicBezTo>
                      <a:pt x="15" y="25"/>
                      <a:pt x="31" y="50"/>
                      <a:pt x="36" y="80"/>
                    </a:cubicBezTo>
                    <a:cubicBezTo>
                      <a:pt x="38" y="93"/>
                      <a:pt x="40" y="108"/>
                      <a:pt x="32" y="120"/>
                    </a:cubicBezTo>
                    <a:cubicBezTo>
                      <a:pt x="27" y="128"/>
                      <a:pt x="12" y="137"/>
                      <a:pt x="2" y="133"/>
                    </a:cubicBezTo>
                    <a:cubicBezTo>
                      <a:pt x="8" y="125"/>
                      <a:pt x="15" y="125"/>
                      <a:pt x="19" y="112"/>
                    </a:cubicBezTo>
                    <a:cubicBezTo>
                      <a:pt x="23" y="100"/>
                      <a:pt x="23" y="87"/>
                      <a:pt x="22" y="74"/>
                    </a:cubicBezTo>
                    <a:cubicBezTo>
                      <a:pt x="21" y="47"/>
                      <a:pt x="5" y="26"/>
                      <a:pt x="1" y="1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4" name="Freeform 784"/>
              <p:cNvSpPr>
                <a:spLocks/>
              </p:cNvSpPr>
              <p:nvPr/>
            </p:nvSpPr>
            <p:spPr bwMode="auto">
              <a:xfrm>
                <a:off x="1109" y="1083"/>
                <a:ext cx="41" cy="52"/>
              </a:xfrm>
              <a:custGeom>
                <a:avLst/>
                <a:gdLst>
                  <a:gd name="T0" fmla="*/ 0 w 29"/>
                  <a:gd name="T1" fmla="*/ 32 h 34"/>
                  <a:gd name="T2" fmla="*/ 27 w 29"/>
                  <a:gd name="T3" fmla="*/ 35 h 34"/>
                  <a:gd name="T4" fmla="*/ 25 w 29"/>
                  <a:gd name="T5" fmla="*/ 0 h 34"/>
                  <a:gd name="T6" fmla="*/ 37 w 29"/>
                  <a:gd name="T7" fmla="*/ 38 h 34"/>
                  <a:gd name="T8" fmla="*/ 6 w 29"/>
                  <a:gd name="T9" fmla="*/ 4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0" y="21"/>
                    </a:moveTo>
                    <a:cubicBezTo>
                      <a:pt x="5" y="24"/>
                      <a:pt x="13" y="24"/>
                      <a:pt x="19" y="23"/>
                    </a:cubicBezTo>
                    <a:cubicBezTo>
                      <a:pt x="22" y="15"/>
                      <a:pt x="23" y="8"/>
                      <a:pt x="18" y="0"/>
                    </a:cubicBezTo>
                    <a:cubicBezTo>
                      <a:pt x="22" y="6"/>
                      <a:pt x="29" y="18"/>
                      <a:pt x="26" y="25"/>
                    </a:cubicBezTo>
                    <a:cubicBezTo>
                      <a:pt x="21" y="34"/>
                      <a:pt x="9" y="32"/>
                      <a:pt x="4" y="26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5" name="Freeform 785"/>
              <p:cNvSpPr>
                <a:spLocks/>
              </p:cNvSpPr>
              <p:nvPr/>
            </p:nvSpPr>
            <p:spPr bwMode="auto">
              <a:xfrm>
                <a:off x="1460" y="1496"/>
                <a:ext cx="122" cy="49"/>
              </a:xfrm>
              <a:custGeom>
                <a:avLst/>
                <a:gdLst>
                  <a:gd name="T0" fmla="*/ 0 w 85"/>
                  <a:gd name="T1" fmla="*/ 0 h 32"/>
                  <a:gd name="T2" fmla="*/ 6 w 85"/>
                  <a:gd name="T3" fmla="*/ 31 h 32"/>
                  <a:gd name="T4" fmla="*/ 67 w 85"/>
                  <a:gd name="T5" fmla="*/ 28 h 32"/>
                  <a:gd name="T6" fmla="*/ 122 w 85"/>
                  <a:gd name="T7" fmla="*/ 49 h 32"/>
                  <a:gd name="T8" fmla="*/ 4 w 85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2">
                    <a:moveTo>
                      <a:pt x="0" y="0"/>
                    </a:moveTo>
                    <a:cubicBezTo>
                      <a:pt x="4" y="3"/>
                      <a:pt x="4" y="13"/>
                      <a:pt x="4" y="20"/>
                    </a:cubicBezTo>
                    <a:cubicBezTo>
                      <a:pt x="18" y="19"/>
                      <a:pt x="32" y="16"/>
                      <a:pt x="47" y="18"/>
                    </a:cubicBezTo>
                    <a:cubicBezTo>
                      <a:pt x="60" y="19"/>
                      <a:pt x="72" y="27"/>
                      <a:pt x="85" y="32"/>
                    </a:cubicBezTo>
                    <a:cubicBezTo>
                      <a:pt x="59" y="14"/>
                      <a:pt x="30" y="13"/>
                      <a:pt x="3" y="4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6" name="Freeform 786"/>
              <p:cNvSpPr>
                <a:spLocks/>
              </p:cNvSpPr>
              <p:nvPr/>
            </p:nvSpPr>
            <p:spPr bwMode="auto">
              <a:xfrm>
                <a:off x="656" y="860"/>
                <a:ext cx="124" cy="148"/>
              </a:xfrm>
              <a:custGeom>
                <a:avLst/>
                <a:gdLst>
                  <a:gd name="T0" fmla="*/ 0 w 87"/>
                  <a:gd name="T1" fmla="*/ 21 h 97"/>
                  <a:gd name="T2" fmla="*/ 124 w 87"/>
                  <a:gd name="T3" fmla="*/ 148 h 97"/>
                  <a:gd name="T4" fmla="*/ 63 w 87"/>
                  <a:gd name="T5" fmla="*/ 67 h 97"/>
                  <a:gd name="T6" fmla="*/ 3 w 87"/>
                  <a:gd name="T7" fmla="*/ 18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97">
                    <a:moveTo>
                      <a:pt x="0" y="14"/>
                    </a:moveTo>
                    <a:cubicBezTo>
                      <a:pt x="43" y="0"/>
                      <a:pt x="70" y="69"/>
                      <a:pt x="87" y="97"/>
                    </a:cubicBezTo>
                    <a:cubicBezTo>
                      <a:pt x="72" y="92"/>
                      <a:pt x="53" y="58"/>
                      <a:pt x="44" y="44"/>
                    </a:cubicBezTo>
                    <a:cubicBezTo>
                      <a:pt x="32" y="28"/>
                      <a:pt x="24" y="15"/>
                      <a:pt x="2" y="12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7" name="Freeform 787"/>
              <p:cNvSpPr>
                <a:spLocks/>
              </p:cNvSpPr>
              <p:nvPr/>
            </p:nvSpPr>
            <p:spPr bwMode="auto">
              <a:xfrm>
                <a:off x="944" y="1098"/>
                <a:ext cx="137" cy="29"/>
              </a:xfrm>
              <a:custGeom>
                <a:avLst/>
                <a:gdLst>
                  <a:gd name="T0" fmla="*/ 0 w 96"/>
                  <a:gd name="T1" fmla="*/ 0 h 19"/>
                  <a:gd name="T2" fmla="*/ 137 w 96"/>
                  <a:gd name="T3" fmla="*/ 20 h 19"/>
                  <a:gd name="T4" fmla="*/ 6 w 9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9">
                    <a:moveTo>
                      <a:pt x="0" y="0"/>
                    </a:moveTo>
                    <a:cubicBezTo>
                      <a:pt x="30" y="8"/>
                      <a:pt x="68" y="0"/>
                      <a:pt x="96" y="13"/>
                    </a:cubicBezTo>
                    <a:cubicBezTo>
                      <a:pt x="65" y="4"/>
                      <a:pt x="32" y="19"/>
                      <a:pt x="4" y="3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8" name="Freeform 788"/>
              <p:cNvSpPr>
                <a:spLocks/>
              </p:cNvSpPr>
              <p:nvPr/>
            </p:nvSpPr>
            <p:spPr bwMode="auto">
              <a:xfrm>
                <a:off x="1120" y="1444"/>
                <a:ext cx="132" cy="90"/>
              </a:xfrm>
              <a:custGeom>
                <a:avLst/>
                <a:gdLst>
                  <a:gd name="T0" fmla="*/ 1 w 92"/>
                  <a:gd name="T1" fmla="*/ 46 h 59"/>
                  <a:gd name="T2" fmla="*/ 57 w 92"/>
                  <a:gd name="T3" fmla="*/ 56 h 59"/>
                  <a:gd name="T4" fmla="*/ 132 w 92"/>
                  <a:gd name="T5" fmla="*/ 87 h 59"/>
                  <a:gd name="T6" fmla="*/ 52 w 92"/>
                  <a:gd name="T7" fmla="*/ 44 h 59"/>
                  <a:gd name="T8" fmla="*/ 0 w 92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59">
                    <a:moveTo>
                      <a:pt x="1" y="30"/>
                    </a:moveTo>
                    <a:cubicBezTo>
                      <a:pt x="12" y="9"/>
                      <a:pt x="28" y="28"/>
                      <a:pt x="40" y="37"/>
                    </a:cubicBezTo>
                    <a:cubicBezTo>
                      <a:pt x="52" y="46"/>
                      <a:pt x="76" y="59"/>
                      <a:pt x="92" y="57"/>
                    </a:cubicBezTo>
                    <a:cubicBezTo>
                      <a:pt x="74" y="55"/>
                      <a:pt x="49" y="41"/>
                      <a:pt x="36" y="29"/>
                    </a:cubicBezTo>
                    <a:cubicBezTo>
                      <a:pt x="29" y="22"/>
                      <a:pt x="2" y="0"/>
                      <a:pt x="0" y="2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9" name="Freeform 789"/>
              <p:cNvSpPr>
                <a:spLocks/>
              </p:cNvSpPr>
              <p:nvPr/>
            </p:nvSpPr>
            <p:spPr bwMode="auto">
              <a:xfrm>
                <a:off x="1197" y="1156"/>
                <a:ext cx="227" cy="372"/>
              </a:xfrm>
              <a:custGeom>
                <a:avLst/>
                <a:gdLst>
                  <a:gd name="T0" fmla="*/ 3 w 158"/>
                  <a:gd name="T1" fmla="*/ 0 h 243"/>
                  <a:gd name="T2" fmla="*/ 99 w 158"/>
                  <a:gd name="T3" fmla="*/ 92 h 243"/>
                  <a:gd name="T4" fmla="*/ 162 w 158"/>
                  <a:gd name="T5" fmla="*/ 175 h 243"/>
                  <a:gd name="T6" fmla="*/ 207 w 158"/>
                  <a:gd name="T7" fmla="*/ 372 h 243"/>
                  <a:gd name="T8" fmla="*/ 187 w 158"/>
                  <a:gd name="T9" fmla="*/ 266 h 243"/>
                  <a:gd name="T10" fmla="*/ 139 w 158"/>
                  <a:gd name="T11" fmla="*/ 161 h 243"/>
                  <a:gd name="T12" fmla="*/ 66 w 158"/>
                  <a:gd name="T13" fmla="*/ 89 h 243"/>
                  <a:gd name="T14" fmla="*/ 0 w 158"/>
                  <a:gd name="T15" fmla="*/ 8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243">
                    <a:moveTo>
                      <a:pt x="2" y="0"/>
                    </a:moveTo>
                    <a:cubicBezTo>
                      <a:pt x="26" y="17"/>
                      <a:pt x="43" y="44"/>
                      <a:pt x="69" y="60"/>
                    </a:cubicBezTo>
                    <a:cubicBezTo>
                      <a:pt x="92" y="73"/>
                      <a:pt x="102" y="91"/>
                      <a:pt x="113" y="114"/>
                    </a:cubicBezTo>
                    <a:cubicBezTo>
                      <a:pt x="134" y="157"/>
                      <a:pt x="158" y="194"/>
                      <a:pt x="144" y="243"/>
                    </a:cubicBezTo>
                    <a:cubicBezTo>
                      <a:pt x="139" y="219"/>
                      <a:pt x="140" y="197"/>
                      <a:pt x="130" y="174"/>
                    </a:cubicBezTo>
                    <a:cubicBezTo>
                      <a:pt x="120" y="151"/>
                      <a:pt x="110" y="127"/>
                      <a:pt x="97" y="105"/>
                    </a:cubicBezTo>
                    <a:cubicBezTo>
                      <a:pt x="84" y="84"/>
                      <a:pt x="65" y="73"/>
                      <a:pt x="46" y="58"/>
                    </a:cubicBezTo>
                    <a:cubicBezTo>
                      <a:pt x="27" y="44"/>
                      <a:pt x="11" y="25"/>
                      <a:pt x="0" y="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00" name="Freeform 790"/>
              <p:cNvSpPr>
                <a:spLocks/>
              </p:cNvSpPr>
              <p:nvPr/>
            </p:nvSpPr>
            <p:spPr bwMode="auto">
              <a:xfrm>
                <a:off x="1056" y="1240"/>
                <a:ext cx="176" cy="217"/>
              </a:xfrm>
              <a:custGeom>
                <a:avLst/>
                <a:gdLst>
                  <a:gd name="T0" fmla="*/ 46 w 123"/>
                  <a:gd name="T1" fmla="*/ 3 h 142"/>
                  <a:gd name="T2" fmla="*/ 6 w 123"/>
                  <a:gd name="T3" fmla="*/ 40 h 142"/>
                  <a:gd name="T4" fmla="*/ 33 w 123"/>
                  <a:gd name="T5" fmla="*/ 102 h 142"/>
                  <a:gd name="T6" fmla="*/ 94 w 123"/>
                  <a:gd name="T7" fmla="*/ 168 h 142"/>
                  <a:gd name="T8" fmla="*/ 176 w 123"/>
                  <a:gd name="T9" fmla="*/ 217 h 142"/>
                  <a:gd name="T10" fmla="*/ 46 w 123"/>
                  <a:gd name="T11" fmla="*/ 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42">
                    <a:moveTo>
                      <a:pt x="32" y="2"/>
                    </a:moveTo>
                    <a:cubicBezTo>
                      <a:pt x="17" y="3"/>
                      <a:pt x="6" y="12"/>
                      <a:pt x="4" y="26"/>
                    </a:cubicBezTo>
                    <a:cubicBezTo>
                      <a:pt x="0" y="43"/>
                      <a:pt x="11" y="56"/>
                      <a:pt x="23" y="67"/>
                    </a:cubicBezTo>
                    <a:cubicBezTo>
                      <a:pt x="37" y="80"/>
                      <a:pt x="49" y="99"/>
                      <a:pt x="66" y="110"/>
                    </a:cubicBezTo>
                    <a:cubicBezTo>
                      <a:pt x="83" y="121"/>
                      <a:pt x="104" y="133"/>
                      <a:pt x="123" y="142"/>
                    </a:cubicBezTo>
                    <a:cubicBezTo>
                      <a:pt x="85" y="111"/>
                      <a:pt x="6" y="58"/>
                      <a:pt x="32" y="0"/>
                    </a:cubicBezTo>
                  </a:path>
                </a:pathLst>
              </a:custGeom>
              <a:solidFill>
                <a:srgbClr val="9C75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01" name="Freeform 791"/>
              <p:cNvSpPr>
                <a:spLocks/>
              </p:cNvSpPr>
              <p:nvPr/>
            </p:nvSpPr>
            <p:spPr bwMode="auto">
              <a:xfrm>
                <a:off x="1278" y="1331"/>
                <a:ext cx="64" cy="120"/>
              </a:xfrm>
              <a:custGeom>
                <a:avLst/>
                <a:gdLst>
                  <a:gd name="T0" fmla="*/ 1 w 45"/>
                  <a:gd name="T1" fmla="*/ 0 h 79"/>
                  <a:gd name="T2" fmla="*/ 58 w 45"/>
                  <a:gd name="T3" fmla="*/ 68 h 79"/>
                  <a:gd name="T4" fmla="*/ 41 w 45"/>
                  <a:gd name="T5" fmla="*/ 112 h 79"/>
                  <a:gd name="T6" fmla="*/ 24 w 45"/>
                  <a:gd name="T7" fmla="*/ 52 h 79"/>
                  <a:gd name="T8" fmla="*/ 0 w 45"/>
                  <a:gd name="T9" fmla="*/ 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79">
                    <a:moveTo>
                      <a:pt x="1" y="0"/>
                    </a:moveTo>
                    <a:cubicBezTo>
                      <a:pt x="17" y="9"/>
                      <a:pt x="34" y="28"/>
                      <a:pt x="41" y="45"/>
                    </a:cubicBezTo>
                    <a:cubicBezTo>
                      <a:pt x="44" y="52"/>
                      <a:pt x="45" y="79"/>
                      <a:pt x="29" y="74"/>
                    </a:cubicBezTo>
                    <a:cubicBezTo>
                      <a:pt x="19" y="71"/>
                      <a:pt x="21" y="43"/>
                      <a:pt x="17" y="34"/>
                    </a:cubicBezTo>
                    <a:cubicBezTo>
                      <a:pt x="12" y="25"/>
                      <a:pt x="2" y="16"/>
                      <a:pt x="0" y="6"/>
                    </a:cubicBezTo>
                  </a:path>
                </a:pathLst>
              </a:custGeom>
              <a:solidFill>
                <a:srgbClr val="8155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02" name="Freeform 792"/>
              <p:cNvSpPr>
                <a:spLocks/>
              </p:cNvSpPr>
              <p:nvPr/>
            </p:nvSpPr>
            <p:spPr bwMode="auto">
              <a:xfrm>
                <a:off x="932" y="1159"/>
                <a:ext cx="343" cy="292"/>
              </a:xfrm>
              <a:custGeom>
                <a:avLst/>
                <a:gdLst>
                  <a:gd name="T0" fmla="*/ 34 w 239"/>
                  <a:gd name="T1" fmla="*/ 8 h 191"/>
                  <a:gd name="T2" fmla="*/ 42 w 239"/>
                  <a:gd name="T3" fmla="*/ 61 h 191"/>
                  <a:gd name="T4" fmla="*/ 66 w 239"/>
                  <a:gd name="T5" fmla="*/ 141 h 191"/>
                  <a:gd name="T6" fmla="*/ 156 w 239"/>
                  <a:gd name="T7" fmla="*/ 243 h 191"/>
                  <a:gd name="T8" fmla="*/ 267 w 239"/>
                  <a:gd name="T9" fmla="*/ 278 h 191"/>
                  <a:gd name="T10" fmla="*/ 343 w 239"/>
                  <a:gd name="T11" fmla="*/ 254 h 191"/>
                  <a:gd name="T12" fmla="*/ 287 w 239"/>
                  <a:gd name="T13" fmla="*/ 286 h 191"/>
                  <a:gd name="T14" fmla="*/ 179 w 239"/>
                  <a:gd name="T15" fmla="*/ 263 h 191"/>
                  <a:gd name="T16" fmla="*/ 46 w 239"/>
                  <a:gd name="T17" fmla="*/ 113 h 191"/>
                  <a:gd name="T18" fmla="*/ 33 w 239"/>
                  <a:gd name="T19" fmla="*/ 8 h 191"/>
                  <a:gd name="T20" fmla="*/ 36 w 239"/>
                  <a:gd name="T21" fmla="*/ 1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191">
                    <a:moveTo>
                      <a:pt x="24" y="5"/>
                    </a:moveTo>
                    <a:cubicBezTo>
                      <a:pt x="28" y="16"/>
                      <a:pt x="26" y="29"/>
                      <a:pt x="29" y="40"/>
                    </a:cubicBezTo>
                    <a:cubicBezTo>
                      <a:pt x="33" y="57"/>
                      <a:pt x="37" y="77"/>
                      <a:pt x="46" y="92"/>
                    </a:cubicBezTo>
                    <a:cubicBezTo>
                      <a:pt x="61" y="119"/>
                      <a:pt x="82" y="142"/>
                      <a:pt x="109" y="159"/>
                    </a:cubicBezTo>
                    <a:cubicBezTo>
                      <a:pt x="132" y="174"/>
                      <a:pt x="159" y="180"/>
                      <a:pt x="186" y="182"/>
                    </a:cubicBezTo>
                    <a:cubicBezTo>
                      <a:pt x="205" y="183"/>
                      <a:pt x="222" y="173"/>
                      <a:pt x="239" y="166"/>
                    </a:cubicBezTo>
                    <a:cubicBezTo>
                      <a:pt x="234" y="181"/>
                      <a:pt x="214" y="185"/>
                      <a:pt x="200" y="187"/>
                    </a:cubicBezTo>
                    <a:cubicBezTo>
                      <a:pt x="174" y="191"/>
                      <a:pt x="148" y="183"/>
                      <a:pt x="125" y="172"/>
                    </a:cubicBezTo>
                    <a:cubicBezTo>
                      <a:pt x="87" y="151"/>
                      <a:pt x="52" y="113"/>
                      <a:pt x="32" y="74"/>
                    </a:cubicBezTo>
                    <a:cubicBezTo>
                      <a:pt x="28" y="65"/>
                      <a:pt x="0" y="0"/>
                      <a:pt x="23" y="5"/>
                    </a:cubicBezTo>
                    <a:cubicBezTo>
                      <a:pt x="24" y="6"/>
                      <a:pt x="25" y="7"/>
                      <a:pt x="2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03" name="Oval 793"/>
              <p:cNvSpPr>
                <a:spLocks noChangeArrowheads="1"/>
              </p:cNvSpPr>
              <p:nvPr/>
            </p:nvSpPr>
            <p:spPr bwMode="auto">
              <a:xfrm>
                <a:off x="942" y="1147"/>
                <a:ext cx="20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04" name="Oval 794"/>
              <p:cNvSpPr>
                <a:spLocks noChangeArrowheads="1"/>
              </p:cNvSpPr>
              <p:nvPr/>
            </p:nvSpPr>
            <p:spPr bwMode="auto">
              <a:xfrm>
                <a:off x="927" y="112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05" name="Oval 795"/>
              <p:cNvSpPr>
                <a:spLocks noChangeArrowheads="1"/>
              </p:cNvSpPr>
              <p:nvPr/>
            </p:nvSpPr>
            <p:spPr bwMode="auto">
              <a:xfrm>
                <a:off x="1281" y="141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06" name="Oval 796"/>
              <p:cNvSpPr>
                <a:spLocks noChangeArrowheads="1"/>
              </p:cNvSpPr>
              <p:nvPr/>
            </p:nvSpPr>
            <p:spPr bwMode="auto">
              <a:xfrm>
                <a:off x="1301" y="1419"/>
                <a:ext cx="8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107" name="Freeform 797"/>
              <p:cNvSpPr>
                <a:spLocks/>
              </p:cNvSpPr>
              <p:nvPr/>
            </p:nvSpPr>
            <p:spPr bwMode="auto">
              <a:xfrm>
                <a:off x="653" y="870"/>
                <a:ext cx="80" cy="64"/>
              </a:xfrm>
              <a:custGeom>
                <a:avLst/>
                <a:gdLst>
                  <a:gd name="T0" fmla="*/ 0 w 56"/>
                  <a:gd name="T1" fmla="*/ 6 h 42"/>
                  <a:gd name="T2" fmla="*/ 53 w 56"/>
                  <a:gd name="T3" fmla="*/ 18 h 42"/>
                  <a:gd name="T4" fmla="*/ 80 w 56"/>
                  <a:gd name="T5" fmla="*/ 64 h 42"/>
                  <a:gd name="T6" fmla="*/ 46 w 56"/>
                  <a:gd name="T7" fmla="*/ 17 h 42"/>
                  <a:gd name="T8" fmla="*/ 3 w 56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0" y="4"/>
                    </a:moveTo>
                    <a:cubicBezTo>
                      <a:pt x="12" y="0"/>
                      <a:pt x="27" y="5"/>
                      <a:pt x="37" y="12"/>
                    </a:cubicBezTo>
                    <a:cubicBezTo>
                      <a:pt x="47" y="20"/>
                      <a:pt x="50" y="32"/>
                      <a:pt x="56" y="42"/>
                    </a:cubicBezTo>
                    <a:cubicBezTo>
                      <a:pt x="49" y="31"/>
                      <a:pt x="44" y="18"/>
                      <a:pt x="32" y="11"/>
                    </a:cubicBezTo>
                    <a:cubicBezTo>
                      <a:pt x="25" y="7"/>
                      <a:pt x="10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08" name="Freeform 798"/>
              <p:cNvSpPr>
                <a:spLocks/>
              </p:cNvSpPr>
              <p:nvPr/>
            </p:nvSpPr>
            <p:spPr bwMode="auto">
              <a:xfrm>
                <a:off x="1071" y="916"/>
                <a:ext cx="68" cy="96"/>
              </a:xfrm>
              <a:custGeom>
                <a:avLst/>
                <a:gdLst>
                  <a:gd name="T0" fmla="*/ 0 w 47"/>
                  <a:gd name="T1" fmla="*/ 0 h 63"/>
                  <a:gd name="T2" fmla="*/ 22 w 47"/>
                  <a:gd name="T3" fmla="*/ 20 h 63"/>
                  <a:gd name="T4" fmla="*/ 46 w 47"/>
                  <a:gd name="T5" fmla="*/ 46 h 63"/>
                  <a:gd name="T6" fmla="*/ 61 w 47"/>
                  <a:gd name="T7" fmla="*/ 75 h 63"/>
                  <a:gd name="T8" fmla="*/ 68 w 47"/>
                  <a:gd name="T9" fmla="*/ 96 h 63"/>
                  <a:gd name="T10" fmla="*/ 52 w 47"/>
                  <a:gd name="T11" fmla="*/ 66 h 63"/>
                  <a:gd name="T12" fmla="*/ 36 w 47"/>
                  <a:gd name="T13" fmla="*/ 41 h 63"/>
                  <a:gd name="T14" fmla="*/ 0 w 47"/>
                  <a:gd name="T15" fmla="*/ 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cubicBezTo>
                      <a:pt x="6" y="2"/>
                      <a:pt x="11" y="8"/>
                      <a:pt x="15" y="13"/>
                    </a:cubicBezTo>
                    <a:cubicBezTo>
                      <a:pt x="20" y="19"/>
                      <a:pt x="27" y="24"/>
                      <a:pt x="32" y="30"/>
                    </a:cubicBezTo>
                    <a:cubicBezTo>
                      <a:pt x="36" y="36"/>
                      <a:pt x="39" y="43"/>
                      <a:pt x="42" y="49"/>
                    </a:cubicBezTo>
                    <a:cubicBezTo>
                      <a:pt x="43" y="54"/>
                      <a:pt x="47" y="59"/>
                      <a:pt x="47" y="63"/>
                    </a:cubicBezTo>
                    <a:cubicBezTo>
                      <a:pt x="45" y="57"/>
                      <a:pt x="40" y="49"/>
                      <a:pt x="36" y="43"/>
                    </a:cubicBezTo>
                    <a:cubicBezTo>
                      <a:pt x="33" y="38"/>
                      <a:pt x="29" y="32"/>
                      <a:pt x="25" y="27"/>
                    </a:cubicBezTo>
                    <a:cubicBezTo>
                      <a:pt x="19" y="20"/>
                      <a:pt x="10" y="5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09" name="Freeform 799"/>
              <p:cNvSpPr>
                <a:spLocks/>
              </p:cNvSpPr>
              <p:nvPr/>
            </p:nvSpPr>
            <p:spPr bwMode="auto">
              <a:xfrm>
                <a:off x="1121" y="1107"/>
                <a:ext cx="28" cy="25"/>
              </a:xfrm>
              <a:custGeom>
                <a:avLst/>
                <a:gdLst>
                  <a:gd name="T0" fmla="*/ 0 w 19"/>
                  <a:gd name="T1" fmla="*/ 14 h 16"/>
                  <a:gd name="T2" fmla="*/ 25 w 19"/>
                  <a:gd name="T3" fmla="*/ 0 h 16"/>
                  <a:gd name="T4" fmla="*/ 3 w 19"/>
                  <a:gd name="T5" fmla="*/ 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0" y="9"/>
                    </a:moveTo>
                    <a:cubicBezTo>
                      <a:pt x="8" y="15"/>
                      <a:pt x="18" y="10"/>
                      <a:pt x="17" y="0"/>
                    </a:cubicBezTo>
                    <a:cubicBezTo>
                      <a:pt x="19" y="12"/>
                      <a:pt x="12" y="16"/>
                      <a:pt x="2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0" name="Freeform 800"/>
              <p:cNvSpPr>
                <a:spLocks/>
              </p:cNvSpPr>
              <p:nvPr/>
            </p:nvSpPr>
            <p:spPr bwMode="auto">
              <a:xfrm>
                <a:off x="1119" y="1468"/>
                <a:ext cx="28" cy="17"/>
              </a:xfrm>
              <a:custGeom>
                <a:avLst/>
                <a:gdLst>
                  <a:gd name="T0" fmla="*/ 1 w 20"/>
                  <a:gd name="T1" fmla="*/ 17 h 11"/>
                  <a:gd name="T2" fmla="*/ 28 w 20"/>
                  <a:gd name="T3" fmla="*/ 9 h 11"/>
                  <a:gd name="T4" fmla="*/ 0 w 20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6" y="4"/>
                      <a:pt x="12" y="2"/>
                      <a:pt x="20" y="6"/>
                    </a:cubicBezTo>
                    <a:cubicBezTo>
                      <a:pt x="15" y="0"/>
                      <a:pt x="2" y="0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1" name="Freeform 801"/>
              <p:cNvSpPr>
                <a:spLocks/>
              </p:cNvSpPr>
              <p:nvPr/>
            </p:nvSpPr>
            <p:spPr bwMode="auto">
              <a:xfrm>
                <a:off x="1616" y="1603"/>
                <a:ext cx="102" cy="90"/>
              </a:xfrm>
              <a:custGeom>
                <a:avLst/>
                <a:gdLst>
                  <a:gd name="T0" fmla="*/ 0 w 71"/>
                  <a:gd name="T1" fmla="*/ 0 h 59"/>
                  <a:gd name="T2" fmla="*/ 46 w 71"/>
                  <a:gd name="T3" fmla="*/ 63 h 59"/>
                  <a:gd name="T4" fmla="*/ 72 w 71"/>
                  <a:gd name="T5" fmla="*/ 84 h 59"/>
                  <a:gd name="T6" fmla="*/ 102 w 71"/>
                  <a:gd name="T7" fmla="*/ 90 h 59"/>
                  <a:gd name="T8" fmla="*/ 82 w 71"/>
                  <a:gd name="T9" fmla="*/ 81 h 59"/>
                  <a:gd name="T10" fmla="*/ 57 w 71"/>
                  <a:gd name="T11" fmla="*/ 64 h 59"/>
                  <a:gd name="T12" fmla="*/ 34 w 71"/>
                  <a:gd name="T13" fmla="*/ 38 h 59"/>
                  <a:gd name="T14" fmla="*/ 16 w 71"/>
                  <a:gd name="T15" fmla="*/ 17 h 59"/>
                  <a:gd name="T16" fmla="*/ 3 w 71"/>
                  <a:gd name="T17" fmla="*/ 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0"/>
                    </a:moveTo>
                    <a:cubicBezTo>
                      <a:pt x="10" y="14"/>
                      <a:pt x="21" y="28"/>
                      <a:pt x="32" y="41"/>
                    </a:cubicBezTo>
                    <a:cubicBezTo>
                      <a:pt x="37" y="47"/>
                      <a:pt x="43" y="52"/>
                      <a:pt x="50" y="55"/>
                    </a:cubicBezTo>
                    <a:cubicBezTo>
                      <a:pt x="56" y="58"/>
                      <a:pt x="64" y="56"/>
                      <a:pt x="71" y="59"/>
                    </a:cubicBezTo>
                    <a:cubicBezTo>
                      <a:pt x="67" y="59"/>
                      <a:pt x="60" y="55"/>
                      <a:pt x="57" y="53"/>
                    </a:cubicBezTo>
                    <a:cubicBezTo>
                      <a:pt x="51" y="50"/>
                      <a:pt x="45" y="47"/>
                      <a:pt x="40" y="42"/>
                    </a:cubicBezTo>
                    <a:cubicBezTo>
                      <a:pt x="34" y="37"/>
                      <a:pt x="28" y="31"/>
                      <a:pt x="24" y="25"/>
                    </a:cubicBezTo>
                    <a:cubicBezTo>
                      <a:pt x="20" y="20"/>
                      <a:pt x="16" y="15"/>
                      <a:pt x="11" y="11"/>
                    </a:cubicBezTo>
                    <a:cubicBezTo>
                      <a:pt x="9" y="9"/>
                      <a:pt x="3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2" name="Freeform 802"/>
              <p:cNvSpPr>
                <a:spLocks/>
              </p:cNvSpPr>
              <p:nvPr/>
            </p:nvSpPr>
            <p:spPr bwMode="auto">
              <a:xfrm>
                <a:off x="1801" y="1710"/>
                <a:ext cx="13" cy="6"/>
              </a:xfrm>
              <a:custGeom>
                <a:avLst/>
                <a:gdLst>
                  <a:gd name="T0" fmla="*/ 1 w 9"/>
                  <a:gd name="T1" fmla="*/ 2 h 4"/>
                  <a:gd name="T2" fmla="*/ 13 w 9"/>
                  <a:gd name="T3" fmla="*/ 2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3" y="3"/>
                      <a:pt x="7" y="4"/>
                      <a:pt x="9" y="1"/>
                    </a:cubicBezTo>
                    <a:cubicBezTo>
                      <a:pt x="6" y="0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3" name="Freeform 803"/>
              <p:cNvSpPr>
                <a:spLocks/>
              </p:cNvSpPr>
              <p:nvPr/>
            </p:nvSpPr>
            <p:spPr bwMode="auto">
              <a:xfrm>
                <a:off x="1044" y="896"/>
                <a:ext cx="23" cy="19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9 h 12"/>
                  <a:gd name="T4" fmla="*/ 23 w 16"/>
                  <a:gd name="T5" fmla="*/ 8 h 12"/>
                  <a:gd name="T6" fmla="*/ 4 w 16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8" y="8"/>
                      <a:pt x="11" y="12"/>
                    </a:cubicBezTo>
                    <a:cubicBezTo>
                      <a:pt x="13" y="10"/>
                      <a:pt x="14" y="8"/>
                      <a:pt x="16" y="5"/>
                    </a:cubicBezTo>
                    <a:cubicBezTo>
                      <a:pt x="12" y="3"/>
                      <a:pt x="7" y="3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4" name="Freeform 804"/>
              <p:cNvSpPr>
                <a:spLocks/>
              </p:cNvSpPr>
              <p:nvPr/>
            </p:nvSpPr>
            <p:spPr bwMode="auto">
              <a:xfrm>
                <a:off x="631" y="870"/>
                <a:ext cx="17" cy="19"/>
              </a:xfrm>
              <a:custGeom>
                <a:avLst/>
                <a:gdLst>
                  <a:gd name="T0" fmla="*/ 1 w 12"/>
                  <a:gd name="T1" fmla="*/ 2 h 12"/>
                  <a:gd name="T2" fmla="*/ 13 w 12"/>
                  <a:gd name="T3" fmla="*/ 14 h 12"/>
                  <a:gd name="T4" fmla="*/ 6 w 12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1"/>
                    </a:moveTo>
                    <a:cubicBezTo>
                      <a:pt x="0" y="5"/>
                      <a:pt x="4" y="12"/>
                      <a:pt x="9" y="9"/>
                    </a:cubicBezTo>
                    <a:cubicBezTo>
                      <a:pt x="12" y="7"/>
                      <a:pt x="8" y="0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5" name="Freeform 805"/>
              <p:cNvSpPr>
                <a:spLocks/>
              </p:cNvSpPr>
              <p:nvPr/>
            </p:nvSpPr>
            <p:spPr bwMode="auto">
              <a:xfrm>
                <a:off x="1150" y="1571"/>
                <a:ext cx="17" cy="23"/>
              </a:xfrm>
              <a:custGeom>
                <a:avLst/>
                <a:gdLst>
                  <a:gd name="T0" fmla="*/ 0 w 12"/>
                  <a:gd name="T1" fmla="*/ 14 h 15"/>
                  <a:gd name="T2" fmla="*/ 13 w 12"/>
                  <a:gd name="T3" fmla="*/ 23 h 15"/>
                  <a:gd name="T4" fmla="*/ 4 w 12"/>
                  <a:gd name="T5" fmla="*/ 0 h 15"/>
                  <a:gd name="T6" fmla="*/ 7 w 12"/>
                  <a:gd name="T7" fmla="*/ 12 h 15"/>
                  <a:gd name="T8" fmla="*/ 1 w 12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9"/>
                    </a:moveTo>
                    <a:cubicBezTo>
                      <a:pt x="2" y="11"/>
                      <a:pt x="6" y="15"/>
                      <a:pt x="9" y="15"/>
                    </a:cubicBezTo>
                    <a:cubicBezTo>
                      <a:pt x="12" y="8"/>
                      <a:pt x="7" y="5"/>
                      <a:pt x="3" y="0"/>
                    </a:cubicBezTo>
                    <a:cubicBezTo>
                      <a:pt x="4" y="2"/>
                      <a:pt x="7" y="6"/>
                      <a:pt x="5" y="8"/>
                    </a:cubicBezTo>
                    <a:cubicBezTo>
                      <a:pt x="5" y="9"/>
                      <a:pt x="1" y="9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</p:grpSp>
      <p:grpSp>
        <p:nvGrpSpPr>
          <p:cNvPr id="1291" name="Ομάδα 1290"/>
          <p:cNvGrpSpPr>
            <a:grpSpLocks noChangeAspect="1"/>
          </p:cNvGrpSpPr>
          <p:nvPr/>
        </p:nvGrpSpPr>
        <p:grpSpPr>
          <a:xfrm>
            <a:off x="3217522" y="5499514"/>
            <a:ext cx="1337902" cy="880278"/>
            <a:chOff x="3210096" y="4988758"/>
            <a:chExt cx="1514795" cy="996655"/>
          </a:xfrm>
        </p:grpSpPr>
        <p:grpSp>
          <p:nvGrpSpPr>
            <p:cNvPr id="1201" name="Ομάδα 1200"/>
            <p:cNvGrpSpPr>
              <a:grpSpLocks noChangeAspect="1"/>
            </p:cNvGrpSpPr>
            <p:nvPr/>
          </p:nvGrpSpPr>
          <p:grpSpPr>
            <a:xfrm>
              <a:off x="3210096" y="4988758"/>
              <a:ext cx="1514795" cy="996655"/>
              <a:chOff x="3165485" y="3098010"/>
              <a:chExt cx="1698628" cy="1117601"/>
            </a:xfrm>
          </p:grpSpPr>
          <p:sp>
            <p:nvSpPr>
              <p:cNvPr id="1202" name="Freeform 340"/>
              <p:cNvSpPr>
                <a:spLocks/>
              </p:cNvSpPr>
              <p:nvPr/>
            </p:nvSpPr>
            <p:spPr bwMode="auto">
              <a:xfrm>
                <a:off x="3213110" y="3664748"/>
                <a:ext cx="1458915" cy="400050"/>
              </a:xfrm>
              <a:custGeom>
                <a:avLst/>
                <a:gdLst>
                  <a:gd name="T0" fmla="*/ 459 w 525"/>
                  <a:gd name="T1" fmla="*/ 198 h 135"/>
                  <a:gd name="T2" fmla="*/ 0 w 525"/>
                  <a:gd name="T3" fmla="*/ 0 h 135"/>
                  <a:gd name="T4" fmla="*/ 459 w 525"/>
                  <a:gd name="T5" fmla="*/ 252 h 135"/>
                  <a:gd name="T6" fmla="*/ 919 w 525"/>
                  <a:gd name="T7" fmla="*/ 0 h 135"/>
                  <a:gd name="T8" fmla="*/ 459 w 525"/>
                  <a:gd name="T9" fmla="*/ 198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5" h="135">
                    <a:moveTo>
                      <a:pt x="262" y="106"/>
                    </a:moveTo>
                    <a:cubicBezTo>
                      <a:pt x="138" y="106"/>
                      <a:pt x="34" y="61"/>
                      <a:pt x="0" y="0"/>
                    </a:cubicBezTo>
                    <a:cubicBezTo>
                      <a:pt x="6" y="80"/>
                      <a:pt x="121" y="135"/>
                      <a:pt x="262" y="135"/>
                    </a:cubicBezTo>
                    <a:cubicBezTo>
                      <a:pt x="404" y="135"/>
                      <a:pt x="519" y="80"/>
                      <a:pt x="525" y="0"/>
                    </a:cubicBezTo>
                    <a:cubicBezTo>
                      <a:pt x="491" y="61"/>
                      <a:pt x="386" y="106"/>
                      <a:pt x="262" y="106"/>
                    </a:cubicBezTo>
                    <a:close/>
                  </a:path>
                </a:pathLst>
              </a:custGeom>
              <a:solidFill>
                <a:srgbClr val="D367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03" name="Freeform 341"/>
              <p:cNvSpPr>
                <a:spLocks/>
              </p:cNvSpPr>
              <p:nvPr/>
            </p:nvSpPr>
            <p:spPr bwMode="auto">
              <a:xfrm>
                <a:off x="3206760" y="3128172"/>
                <a:ext cx="1470028" cy="820738"/>
              </a:xfrm>
              <a:custGeom>
                <a:avLst/>
                <a:gdLst>
                  <a:gd name="T0" fmla="*/ 131 w 529"/>
                  <a:gd name="T1" fmla="*/ 439 h 277"/>
                  <a:gd name="T2" fmla="*/ 0 w 529"/>
                  <a:gd name="T3" fmla="*/ 258 h 277"/>
                  <a:gd name="T4" fmla="*/ 131 w 529"/>
                  <a:gd name="T5" fmla="*/ 78 h 277"/>
                  <a:gd name="T6" fmla="*/ 462 w 529"/>
                  <a:gd name="T7" fmla="*/ 0 h 277"/>
                  <a:gd name="T8" fmla="*/ 795 w 529"/>
                  <a:gd name="T9" fmla="*/ 78 h 277"/>
                  <a:gd name="T10" fmla="*/ 926 w 529"/>
                  <a:gd name="T11" fmla="*/ 258 h 277"/>
                  <a:gd name="T12" fmla="*/ 795 w 529"/>
                  <a:gd name="T13" fmla="*/ 439 h 277"/>
                  <a:gd name="T14" fmla="*/ 462 w 529"/>
                  <a:gd name="T15" fmla="*/ 517 h 277"/>
                  <a:gd name="T16" fmla="*/ 131 w 529"/>
                  <a:gd name="T17" fmla="*/ 439 h 2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9" h="277">
                    <a:moveTo>
                      <a:pt x="75" y="235"/>
                    </a:moveTo>
                    <a:cubicBezTo>
                      <a:pt x="26" y="209"/>
                      <a:pt x="0" y="174"/>
                      <a:pt x="0" y="138"/>
                    </a:cubicBezTo>
                    <a:cubicBezTo>
                      <a:pt x="0" y="102"/>
                      <a:pt x="26" y="68"/>
                      <a:pt x="75" y="42"/>
                    </a:cubicBezTo>
                    <a:cubicBezTo>
                      <a:pt x="125" y="15"/>
                      <a:pt x="192" y="0"/>
                      <a:pt x="264" y="0"/>
                    </a:cubicBezTo>
                    <a:cubicBezTo>
                      <a:pt x="336" y="0"/>
                      <a:pt x="403" y="15"/>
                      <a:pt x="454" y="42"/>
                    </a:cubicBezTo>
                    <a:cubicBezTo>
                      <a:pt x="502" y="68"/>
                      <a:pt x="529" y="102"/>
                      <a:pt x="529" y="138"/>
                    </a:cubicBezTo>
                    <a:cubicBezTo>
                      <a:pt x="529" y="174"/>
                      <a:pt x="502" y="209"/>
                      <a:pt x="454" y="235"/>
                    </a:cubicBezTo>
                    <a:cubicBezTo>
                      <a:pt x="403" y="262"/>
                      <a:pt x="336" y="277"/>
                      <a:pt x="264" y="277"/>
                    </a:cubicBezTo>
                    <a:cubicBezTo>
                      <a:pt x="192" y="277"/>
                      <a:pt x="125" y="262"/>
                      <a:pt x="75" y="235"/>
                    </a:cubicBez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04" name="Freeform 342"/>
              <p:cNvSpPr>
                <a:spLocks/>
              </p:cNvSpPr>
              <p:nvPr/>
            </p:nvSpPr>
            <p:spPr bwMode="auto">
              <a:xfrm>
                <a:off x="3181360" y="3537748"/>
                <a:ext cx="1525590" cy="677863"/>
              </a:xfrm>
              <a:custGeom>
                <a:avLst/>
                <a:gdLst>
                  <a:gd name="T0" fmla="*/ 961 w 549"/>
                  <a:gd name="T1" fmla="*/ 151 h 229"/>
                  <a:gd name="T2" fmla="*/ 480 w 549"/>
                  <a:gd name="T3" fmla="*/ 427 h 229"/>
                  <a:gd name="T4" fmla="*/ 0 w 549"/>
                  <a:gd name="T5" fmla="*/ 151 h 229"/>
                  <a:gd name="T6" fmla="*/ 0 w 549"/>
                  <a:gd name="T7" fmla="*/ 0 h 229"/>
                  <a:gd name="T8" fmla="*/ 480 w 549"/>
                  <a:gd name="T9" fmla="*/ 278 h 229"/>
                  <a:gd name="T10" fmla="*/ 961 w 549"/>
                  <a:gd name="T11" fmla="*/ 0 h 229"/>
                  <a:gd name="T12" fmla="*/ 961 w 549"/>
                  <a:gd name="T13" fmla="*/ 151 h 2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9" h="229">
                    <a:moveTo>
                      <a:pt x="549" y="81"/>
                    </a:moveTo>
                    <a:cubicBezTo>
                      <a:pt x="549" y="163"/>
                      <a:pt x="426" y="229"/>
                      <a:pt x="274" y="229"/>
                    </a:cubicBezTo>
                    <a:cubicBezTo>
                      <a:pt x="123" y="229"/>
                      <a:pt x="0" y="163"/>
                      <a:pt x="0" y="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2"/>
                      <a:pt x="123" y="149"/>
                      <a:pt x="274" y="149"/>
                    </a:cubicBezTo>
                    <a:cubicBezTo>
                      <a:pt x="426" y="149"/>
                      <a:pt x="549" y="82"/>
                      <a:pt x="549" y="0"/>
                    </a:cubicBezTo>
                    <a:lnTo>
                      <a:pt x="549" y="81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05" name="Freeform 343"/>
              <p:cNvSpPr>
                <a:spLocks/>
              </p:cNvSpPr>
              <p:nvPr/>
            </p:nvSpPr>
            <p:spPr bwMode="auto">
              <a:xfrm>
                <a:off x="3206760" y="3655223"/>
                <a:ext cx="1468440" cy="508000"/>
              </a:xfrm>
              <a:custGeom>
                <a:avLst/>
                <a:gdLst>
                  <a:gd name="T0" fmla="*/ 925 w 528"/>
                  <a:gd name="T1" fmla="*/ 0 h 171"/>
                  <a:gd name="T2" fmla="*/ 463 w 528"/>
                  <a:gd name="T3" fmla="*/ 204 h 171"/>
                  <a:gd name="T4" fmla="*/ 0 w 528"/>
                  <a:gd name="T5" fmla="*/ 0 h 171"/>
                  <a:gd name="T6" fmla="*/ 0 w 528"/>
                  <a:gd name="T7" fmla="*/ 75 h 171"/>
                  <a:gd name="T8" fmla="*/ 463 w 528"/>
                  <a:gd name="T9" fmla="*/ 320 h 171"/>
                  <a:gd name="T10" fmla="*/ 925 w 528"/>
                  <a:gd name="T11" fmla="*/ 75 h 171"/>
                  <a:gd name="T12" fmla="*/ 925 w 528"/>
                  <a:gd name="T13" fmla="*/ 0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8" h="171">
                    <a:moveTo>
                      <a:pt x="528" y="0"/>
                    </a:moveTo>
                    <a:cubicBezTo>
                      <a:pt x="496" y="63"/>
                      <a:pt x="390" y="109"/>
                      <a:pt x="264" y="109"/>
                    </a:cubicBezTo>
                    <a:cubicBezTo>
                      <a:pt x="138" y="109"/>
                      <a:pt x="32" y="63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06"/>
                      <a:pt x="118" y="171"/>
                      <a:pt x="264" y="171"/>
                    </a:cubicBezTo>
                    <a:cubicBezTo>
                      <a:pt x="410" y="171"/>
                      <a:pt x="528" y="101"/>
                      <a:pt x="528" y="40"/>
                    </a:cubicBez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AC96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06" name="Freeform 344"/>
              <p:cNvSpPr>
                <a:spLocks/>
              </p:cNvSpPr>
              <p:nvPr/>
            </p:nvSpPr>
            <p:spPr bwMode="auto">
              <a:xfrm>
                <a:off x="3213110" y="3664748"/>
                <a:ext cx="1458915" cy="400050"/>
              </a:xfrm>
              <a:custGeom>
                <a:avLst/>
                <a:gdLst>
                  <a:gd name="T0" fmla="*/ 459 w 525"/>
                  <a:gd name="T1" fmla="*/ 198 h 135"/>
                  <a:gd name="T2" fmla="*/ 0 w 525"/>
                  <a:gd name="T3" fmla="*/ 0 h 135"/>
                  <a:gd name="T4" fmla="*/ 459 w 525"/>
                  <a:gd name="T5" fmla="*/ 252 h 135"/>
                  <a:gd name="T6" fmla="*/ 919 w 525"/>
                  <a:gd name="T7" fmla="*/ 0 h 135"/>
                  <a:gd name="T8" fmla="*/ 459 w 525"/>
                  <a:gd name="T9" fmla="*/ 198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5" h="135">
                    <a:moveTo>
                      <a:pt x="262" y="106"/>
                    </a:moveTo>
                    <a:cubicBezTo>
                      <a:pt x="138" y="106"/>
                      <a:pt x="34" y="61"/>
                      <a:pt x="0" y="0"/>
                    </a:cubicBezTo>
                    <a:cubicBezTo>
                      <a:pt x="6" y="80"/>
                      <a:pt x="121" y="135"/>
                      <a:pt x="262" y="135"/>
                    </a:cubicBezTo>
                    <a:cubicBezTo>
                      <a:pt x="404" y="135"/>
                      <a:pt x="519" y="80"/>
                      <a:pt x="525" y="0"/>
                    </a:cubicBezTo>
                    <a:cubicBezTo>
                      <a:pt x="491" y="61"/>
                      <a:pt x="386" y="106"/>
                      <a:pt x="262" y="106"/>
                    </a:cubicBezTo>
                    <a:close/>
                  </a:path>
                </a:pathLst>
              </a:custGeom>
              <a:solidFill>
                <a:srgbClr val="FCEC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07" name="Oval 345"/>
              <p:cNvSpPr>
                <a:spLocks noChangeArrowheads="1"/>
              </p:cNvSpPr>
              <p:nvPr/>
            </p:nvSpPr>
            <p:spPr bwMode="auto">
              <a:xfrm>
                <a:off x="3179773" y="3098010"/>
                <a:ext cx="1525590" cy="881063"/>
              </a:xfrm>
              <a:prstGeom prst="ellipse">
                <a:avLst/>
              </a:prstGeom>
              <a:solidFill>
                <a:srgbClr val="F0F9F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208" name="Freeform 346"/>
              <p:cNvSpPr>
                <a:spLocks/>
              </p:cNvSpPr>
              <p:nvPr/>
            </p:nvSpPr>
            <p:spPr bwMode="auto">
              <a:xfrm>
                <a:off x="3206760" y="3128172"/>
                <a:ext cx="1470028" cy="820738"/>
              </a:xfrm>
              <a:custGeom>
                <a:avLst/>
                <a:gdLst>
                  <a:gd name="T0" fmla="*/ 131 w 529"/>
                  <a:gd name="T1" fmla="*/ 439 h 277"/>
                  <a:gd name="T2" fmla="*/ 0 w 529"/>
                  <a:gd name="T3" fmla="*/ 258 h 277"/>
                  <a:gd name="T4" fmla="*/ 131 w 529"/>
                  <a:gd name="T5" fmla="*/ 78 h 277"/>
                  <a:gd name="T6" fmla="*/ 462 w 529"/>
                  <a:gd name="T7" fmla="*/ 0 h 277"/>
                  <a:gd name="T8" fmla="*/ 795 w 529"/>
                  <a:gd name="T9" fmla="*/ 78 h 277"/>
                  <a:gd name="T10" fmla="*/ 926 w 529"/>
                  <a:gd name="T11" fmla="*/ 258 h 277"/>
                  <a:gd name="T12" fmla="*/ 795 w 529"/>
                  <a:gd name="T13" fmla="*/ 439 h 277"/>
                  <a:gd name="T14" fmla="*/ 462 w 529"/>
                  <a:gd name="T15" fmla="*/ 517 h 277"/>
                  <a:gd name="T16" fmla="*/ 131 w 529"/>
                  <a:gd name="T17" fmla="*/ 439 h 2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9" h="277">
                    <a:moveTo>
                      <a:pt x="75" y="235"/>
                    </a:moveTo>
                    <a:cubicBezTo>
                      <a:pt x="26" y="209"/>
                      <a:pt x="0" y="174"/>
                      <a:pt x="0" y="138"/>
                    </a:cubicBezTo>
                    <a:cubicBezTo>
                      <a:pt x="0" y="102"/>
                      <a:pt x="26" y="68"/>
                      <a:pt x="75" y="42"/>
                    </a:cubicBezTo>
                    <a:cubicBezTo>
                      <a:pt x="125" y="15"/>
                      <a:pt x="192" y="0"/>
                      <a:pt x="264" y="0"/>
                    </a:cubicBezTo>
                    <a:cubicBezTo>
                      <a:pt x="336" y="0"/>
                      <a:pt x="403" y="15"/>
                      <a:pt x="454" y="42"/>
                    </a:cubicBezTo>
                    <a:cubicBezTo>
                      <a:pt x="502" y="68"/>
                      <a:pt x="529" y="102"/>
                      <a:pt x="529" y="138"/>
                    </a:cubicBezTo>
                    <a:cubicBezTo>
                      <a:pt x="529" y="174"/>
                      <a:pt x="502" y="209"/>
                      <a:pt x="454" y="235"/>
                    </a:cubicBezTo>
                    <a:cubicBezTo>
                      <a:pt x="403" y="262"/>
                      <a:pt x="336" y="277"/>
                      <a:pt x="264" y="277"/>
                    </a:cubicBezTo>
                    <a:cubicBezTo>
                      <a:pt x="192" y="277"/>
                      <a:pt x="125" y="262"/>
                      <a:pt x="75" y="235"/>
                    </a:cubicBez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09" name="Freeform 347"/>
              <p:cNvSpPr>
                <a:spLocks/>
              </p:cNvSpPr>
              <p:nvPr/>
            </p:nvSpPr>
            <p:spPr bwMode="auto">
              <a:xfrm>
                <a:off x="3206760" y="3128172"/>
                <a:ext cx="1470028" cy="560388"/>
              </a:xfrm>
              <a:custGeom>
                <a:avLst/>
                <a:gdLst>
                  <a:gd name="T0" fmla="*/ 30 w 529"/>
                  <a:gd name="T1" fmla="*/ 351 h 189"/>
                  <a:gd name="T2" fmla="*/ 462 w 529"/>
                  <a:gd name="T3" fmla="*/ 131 h 189"/>
                  <a:gd name="T4" fmla="*/ 893 w 529"/>
                  <a:gd name="T5" fmla="*/ 353 h 189"/>
                  <a:gd name="T6" fmla="*/ 926 w 529"/>
                  <a:gd name="T7" fmla="*/ 258 h 189"/>
                  <a:gd name="T8" fmla="*/ 795 w 529"/>
                  <a:gd name="T9" fmla="*/ 78 h 189"/>
                  <a:gd name="T10" fmla="*/ 462 w 529"/>
                  <a:gd name="T11" fmla="*/ 0 h 189"/>
                  <a:gd name="T12" fmla="*/ 131 w 529"/>
                  <a:gd name="T13" fmla="*/ 78 h 189"/>
                  <a:gd name="T14" fmla="*/ 0 w 529"/>
                  <a:gd name="T15" fmla="*/ 258 h 189"/>
                  <a:gd name="T16" fmla="*/ 30 w 529"/>
                  <a:gd name="T17" fmla="*/ 351 h 1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9" h="189">
                    <a:moveTo>
                      <a:pt x="17" y="188"/>
                    </a:moveTo>
                    <a:cubicBezTo>
                      <a:pt x="32" y="121"/>
                      <a:pt x="145" y="70"/>
                      <a:pt x="264" y="70"/>
                    </a:cubicBezTo>
                    <a:cubicBezTo>
                      <a:pt x="380" y="70"/>
                      <a:pt x="506" y="128"/>
                      <a:pt x="510" y="189"/>
                    </a:cubicBezTo>
                    <a:cubicBezTo>
                      <a:pt x="522" y="173"/>
                      <a:pt x="529" y="156"/>
                      <a:pt x="529" y="138"/>
                    </a:cubicBezTo>
                    <a:cubicBezTo>
                      <a:pt x="529" y="102"/>
                      <a:pt x="502" y="68"/>
                      <a:pt x="454" y="42"/>
                    </a:cubicBezTo>
                    <a:cubicBezTo>
                      <a:pt x="403" y="15"/>
                      <a:pt x="336" y="0"/>
                      <a:pt x="264" y="0"/>
                    </a:cubicBezTo>
                    <a:cubicBezTo>
                      <a:pt x="192" y="0"/>
                      <a:pt x="125" y="15"/>
                      <a:pt x="75" y="42"/>
                    </a:cubicBezTo>
                    <a:cubicBezTo>
                      <a:pt x="26" y="68"/>
                      <a:pt x="0" y="102"/>
                      <a:pt x="0" y="138"/>
                    </a:cubicBezTo>
                    <a:cubicBezTo>
                      <a:pt x="0" y="155"/>
                      <a:pt x="6" y="172"/>
                      <a:pt x="17" y="188"/>
                    </a:cubicBezTo>
                    <a:close/>
                  </a:path>
                </a:pathLst>
              </a:custGeom>
              <a:solidFill>
                <a:srgbClr val="AFE1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0" name="Freeform 348"/>
              <p:cNvSpPr>
                <a:spLocks/>
              </p:cNvSpPr>
              <p:nvPr/>
            </p:nvSpPr>
            <p:spPr bwMode="auto">
              <a:xfrm>
                <a:off x="3165485" y="3317085"/>
                <a:ext cx="325438" cy="338138"/>
              </a:xfrm>
              <a:custGeom>
                <a:avLst/>
                <a:gdLst>
                  <a:gd name="T0" fmla="*/ 205 w 117"/>
                  <a:gd name="T1" fmla="*/ 67 h 114"/>
                  <a:gd name="T2" fmla="*/ 53 w 117"/>
                  <a:gd name="T3" fmla="*/ 213 h 114"/>
                  <a:gd name="T4" fmla="*/ 114 w 117"/>
                  <a:gd name="T5" fmla="*/ 0 h 114"/>
                  <a:gd name="T6" fmla="*/ 205 w 117"/>
                  <a:gd name="T7" fmla="*/ 67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114">
                    <a:moveTo>
                      <a:pt x="117" y="36"/>
                    </a:moveTo>
                    <a:cubicBezTo>
                      <a:pt x="67" y="55"/>
                      <a:pt x="37" y="92"/>
                      <a:pt x="30" y="114"/>
                    </a:cubicBezTo>
                    <a:cubicBezTo>
                      <a:pt x="0" y="69"/>
                      <a:pt x="37" y="26"/>
                      <a:pt x="65" y="0"/>
                    </a:cubicBezTo>
                    <a:cubicBezTo>
                      <a:pt x="58" y="20"/>
                      <a:pt x="48" y="52"/>
                      <a:pt x="117" y="36"/>
                    </a:cubicBezTo>
                    <a:close/>
                  </a:path>
                </a:pathLst>
              </a:custGeom>
              <a:solidFill>
                <a:srgbClr val="AFE1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1" name="Freeform 349"/>
              <p:cNvSpPr>
                <a:spLocks/>
              </p:cNvSpPr>
              <p:nvPr/>
            </p:nvSpPr>
            <p:spPr bwMode="auto">
              <a:xfrm>
                <a:off x="4575188" y="3494885"/>
                <a:ext cx="88900" cy="155575"/>
              </a:xfrm>
              <a:custGeom>
                <a:avLst/>
                <a:gdLst>
                  <a:gd name="T0" fmla="*/ 0 w 32"/>
                  <a:gd name="T1" fmla="*/ 36 h 52"/>
                  <a:gd name="T2" fmla="*/ 33 w 32"/>
                  <a:gd name="T3" fmla="*/ 98 h 52"/>
                  <a:gd name="T4" fmla="*/ 51 w 32"/>
                  <a:gd name="T5" fmla="*/ 0 h 52"/>
                  <a:gd name="T6" fmla="*/ 40 w 32"/>
                  <a:gd name="T7" fmla="*/ 32 h 52"/>
                  <a:gd name="T8" fmla="*/ 14 w 32"/>
                  <a:gd name="T9" fmla="*/ 4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2">
                    <a:moveTo>
                      <a:pt x="0" y="19"/>
                    </a:moveTo>
                    <a:cubicBezTo>
                      <a:pt x="11" y="26"/>
                      <a:pt x="16" y="41"/>
                      <a:pt x="19" y="52"/>
                    </a:cubicBezTo>
                    <a:cubicBezTo>
                      <a:pt x="30" y="49"/>
                      <a:pt x="32" y="8"/>
                      <a:pt x="29" y="0"/>
                    </a:cubicBezTo>
                    <a:cubicBezTo>
                      <a:pt x="28" y="7"/>
                      <a:pt x="26" y="11"/>
                      <a:pt x="23" y="17"/>
                    </a:cubicBezTo>
                    <a:cubicBezTo>
                      <a:pt x="20" y="27"/>
                      <a:pt x="17" y="22"/>
                      <a:pt x="8" y="22"/>
                    </a:cubicBezTo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2" name="Freeform 350"/>
              <p:cNvSpPr>
                <a:spLocks/>
              </p:cNvSpPr>
              <p:nvPr/>
            </p:nvSpPr>
            <p:spPr bwMode="auto">
              <a:xfrm>
                <a:off x="3340110" y="3836198"/>
                <a:ext cx="61913" cy="219075"/>
              </a:xfrm>
              <a:custGeom>
                <a:avLst/>
                <a:gdLst>
                  <a:gd name="T0" fmla="*/ 0 w 22"/>
                  <a:gd name="T1" fmla="*/ 114 h 74"/>
                  <a:gd name="T2" fmla="*/ 39 w 22"/>
                  <a:gd name="T3" fmla="*/ 138 h 74"/>
                  <a:gd name="T4" fmla="*/ 39 w 22"/>
                  <a:gd name="T5" fmla="*/ 26 h 74"/>
                  <a:gd name="T6" fmla="*/ 0 w 22"/>
                  <a:gd name="T7" fmla="*/ 0 h 74"/>
                  <a:gd name="T8" fmla="*/ 0 w 22"/>
                  <a:gd name="T9" fmla="*/ 11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74">
                    <a:moveTo>
                      <a:pt x="0" y="61"/>
                    </a:moveTo>
                    <a:cubicBezTo>
                      <a:pt x="6" y="65"/>
                      <a:pt x="14" y="70"/>
                      <a:pt x="22" y="7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10"/>
                      <a:pt x="6" y="5"/>
                      <a:pt x="0" y="0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AFE1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3" name="Freeform 351"/>
              <p:cNvSpPr>
                <a:spLocks/>
              </p:cNvSpPr>
              <p:nvPr/>
            </p:nvSpPr>
            <p:spPr bwMode="auto">
              <a:xfrm>
                <a:off x="3435360" y="3893348"/>
                <a:ext cx="47625" cy="206375"/>
              </a:xfrm>
              <a:custGeom>
                <a:avLst/>
                <a:gdLst>
                  <a:gd name="T0" fmla="*/ 0 w 17"/>
                  <a:gd name="T1" fmla="*/ 117 h 70"/>
                  <a:gd name="T2" fmla="*/ 30 w 17"/>
                  <a:gd name="T3" fmla="*/ 130 h 70"/>
                  <a:gd name="T4" fmla="*/ 30 w 17"/>
                  <a:gd name="T5" fmla="*/ 15 h 70"/>
                  <a:gd name="T6" fmla="*/ 0 w 17"/>
                  <a:gd name="T7" fmla="*/ 0 h 70"/>
                  <a:gd name="T8" fmla="*/ 0 w 17"/>
                  <a:gd name="T9" fmla="*/ 11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70">
                    <a:moveTo>
                      <a:pt x="0" y="63"/>
                    </a:moveTo>
                    <a:cubicBezTo>
                      <a:pt x="5" y="65"/>
                      <a:pt x="11" y="68"/>
                      <a:pt x="17" y="7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1" y="5"/>
                      <a:pt x="5" y="3"/>
                      <a:pt x="0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69C7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4" name="Freeform 354"/>
              <p:cNvSpPr>
                <a:spLocks/>
              </p:cNvSpPr>
              <p:nvPr/>
            </p:nvSpPr>
            <p:spPr bwMode="auto">
              <a:xfrm>
                <a:off x="4473587" y="3836198"/>
                <a:ext cx="65088" cy="219075"/>
              </a:xfrm>
              <a:custGeom>
                <a:avLst/>
                <a:gdLst>
                  <a:gd name="T0" fmla="*/ 41 w 23"/>
                  <a:gd name="T1" fmla="*/ 114 h 74"/>
                  <a:gd name="T2" fmla="*/ 0 w 23"/>
                  <a:gd name="T3" fmla="*/ 138 h 74"/>
                  <a:gd name="T4" fmla="*/ 0 w 23"/>
                  <a:gd name="T5" fmla="*/ 26 h 74"/>
                  <a:gd name="T6" fmla="*/ 41 w 23"/>
                  <a:gd name="T7" fmla="*/ 0 h 74"/>
                  <a:gd name="T8" fmla="*/ 41 w 23"/>
                  <a:gd name="T9" fmla="*/ 11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74">
                    <a:moveTo>
                      <a:pt x="23" y="61"/>
                    </a:moveTo>
                    <a:cubicBezTo>
                      <a:pt x="16" y="65"/>
                      <a:pt x="8" y="70"/>
                      <a:pt x="0" y="7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10"/>
                      <a:pt x="16" y="5"/>
                      <a:pt x="23" y="0"/>
                    </a:cubicBez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69C7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5" name="Freeform 355"/>
              <p:cNvSpPr>
                <a:spLocks/>
              </p:cNvSpPr>
              <p:nvPr/>
            </p:nvSpPr>
            <p:spPr bwMode="auto">
              <a:xfrm>
                <a:off x="4395800" y="3893348"/>
                <a:ext cx="47625" cy="206375"/>
              </a:xfrm>
              <a:custGeom>
                <a:avLst/>
                <a:gdLst>
                  <a:gd name="T0" fmla="*/ 30 w 17"/>
                  <a:gd name="T1" fmla="*/ 117 h 70"/>
                  <a:gd name="T2" fmla="*/ 0 w 17"/>
                  <a:gd name="T3" fmla="*/ 130 h 70"/>
                  <a:gd name="T4" fmla="*/ 0 w 17"/>
                  <a:gd name="T5" fmla="*/ 15 h 70"/>
                  <a:gd name="T6" fmla="*/ 30 w 17"/>
                  <a:gd name="T7" fmla="*/ 0 h 70"/>
                  <a:gd name="T8" fmla="*/ 30 w 17"/>
                  <a:gd name="T9" fmla="*/ 11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70">
                    <a:moveTo>
                      <a:pt x="17" y="63"/>
                    </a:moveTo>
                    <a:cubicBezTo>
                      <a:pt x="11" y="65"/>
                      <a:pt x="6" y="68"/>
                      <a:pt x="0" y="7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5"/>
                      <a:pt x="11" y="3"/>
                      <a:pt x="17" y="0"/>
                    </a:cubicBezTo>
                    <a:lnTo>
                      <a:pt x="17" y="63"/>
                    </a:lnTo>
                    <a:close/>
                  </a:path>
                </a:pathLst>
              </a:custGeom>
              <a:solidFill>
                <a:srgbClr val="69C7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6" name="Freeform 356"/>
              <p:cNvSpPr>
                <a:spLocks/>
              </p:cNvSpPr>
              <p:nvPr/>
            </p:nvSpPr>
            <p:spPr bwMode="auto">
              <a:xfrm>
                <a:off x="4591063" y="3756823"/>
                <a:ext cx="28575" cy="222250"/>
              </a:xfrm>
              <a:custGeom>
                <a:avLst/>
                <a:gdLst>
                  <a:gd name="T0" fmla="*/ 18 w 10"/>
                  <a:gd name="T1" fmla="*/ 121 h 75"/>
                  <a:gd name="T2" fmla="*/ 0 w 10"/>
                  <a:gd name="T3" fmla="*/ 140 h 75"/>
                  <a:gd name="T4" fmla="*/ 0 w 10"/>
                  <a:gd name="T5" fmla="*/ 19 h 75"/>
                  <a:gd name="T6" fmla="*/ 18 w 10"/>
                  <a:gd name="T7" fmla="*/ 0 h 75"/>
                  <a:gd name="T8" fmla="*/ 18 w 10"/>
                  <a:gd name="T9" fmla="*/ 12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65"/>
                    </a:moveTo>
                    <a:cubicBezTo>
                      <a:pt x="7" y="68"/>
                      <a:pt x="4" y="72"/>
                      <a:pt x="0" y="7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6"/>
                      <a:pt x="7" y="3"/>
                      <a:pt x="10" y="0"/>
                    </a:cubicBezTo>
                    <a:lnTo>
                      <a:pt x="10" y="65"/>
                    </a:lnTo>
                    <a:close/>
                  </a:path>
                </a:pathLst>
              </a:custGeom>
              <a:solidFill>
                <a:srgbClr val="69C7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7" name="Freeform 359"/>
              <p:cNvSpPr>
                <a:spLocks/>
              </p:cNvSpPr>
              <p:nvPr/>
            </p:nvSpPr>
            <p:spPr bwMode="auto">
              <a:xfrm>
                <a:off x="3754449" y="3987011"/>
                <a:ext cx="36513" cy="200025"/>
              </a:xfrm>
              <a:custGeom>
                <a:avLst/>
                <a:gdLst>
                  <a:gd name="T0" fmla="*/ 0 w 13"/>
                  <a:gd name="T1" fmla="*/ 122 h 67"/>
                  <a:gd name="T2" fmla="*/ 23 w 13"/>
                  <a:gd name="T3" fmla="*/ 126 h 67"/>
                  <a:gd name="T4" fmla="*/ 23 w 13"/>
                  <a:gd name="T5" fmla="*/ 2 h 67"/>
                  <a:gd name="T6" fmla="*/ 0 w 13"/>
                  <a:gd name="T7" fmla="*/ 0 h 67"/>
                  <a:gd name="T8" fmla="*/ 0 w 13"/>
                  <a:gd name="T9" fmla="*/ 122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67">
                    <a:moveTo>
                      <a:pt x="0" y="65"/>
                    </a:moveTo>
                    <a:cubicBezTo>
                      <a:pt x="4" y="66"/>
                      <a:pt x="9" y="67"/>
                      <a:pt x="13" y="6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9" y="1"/>
                      <a:pt x="4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69C7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8" name="Freeform 360"/>
              <p:cNvSpPr>
                <a:spLocks/>
              </p:cNvSpPr>
              <p:nvPr/>
            </p:nvSpPr>
            <p:spPr bwMode="auto">
              <a:xfrm>
                <a:off x="3660786" y="3972723"/>
                <a:ext cx="33338" cy="201613"/>
              </a:xfrm>
              <a:custGeom>
                <a:avLst/>
                <a:gdLst>
                  <a:gd name="T0" fmla="*/ 0 w 12"/>
                  <a:gd name="T1" fmla="*/ 123 h 68"/>
                  <a:gd name="T2" fmla="*/ 21 w 12"/>
                  <a:gd name="T3" fmla="*/ 127 h 68"/>
                  <a:gd name="T4" fmla="*/ 21 w 12"/>
                  <a:gd name="T5" fmla="*/ 4 h 68"/>
                  <a:gd name="T6" fmla="*/ 0 w 12"/>
                  <a:gd name="T7" fmla="*/ 0 h 68"/>
                  <a:gd name="T8" fmla="*/ 0 w 12"/>
                  <a:gd name="T9" fmla="*/ 12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8">
                    <a:moveTo>
                      <a:pt x="0" y="66"/>
                    </a:moveTo>
                    <a:cubicBezTo>
                      <a:pt x="4" y="67"/>
                      <a:pt x="8" y="67"/>
                      <a:pt x="12" y="68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8" y="1"/>
                      <a:pt x="4" y="1"/>
                      <a:pt x="0" y="0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69C7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19" name="Freeform 361"/>
              <p:cNvSpPr>
                <a:spLocks/>
              </p:cNvSpPr>
              <p:nvPr/>
            </p:nvSpPr>
            <p:spPr bwMode="auto">
              <a:xfrm>
                <a:off x="3340110" y="3836198"/>
                <a:ext cx="61913" cy="195263"/>
              </a:xfrm>
              <a:custGeom>
                <a:avLst/>
                <a:gdLst>
                  <a:gd name="T0" fmla="*/ 0 w 22"/>
                  <a:gd name="T1" fmla="*/ 97 h 66"/>
                  <a:gd name="T2" fmla="*/ 39 w 22"/>
                  <a:gd name="T3" fmla="*/ 123 h 66"/>
                  <a:gd name="T4" fmla="*/ 39 w 22"/>
                  <a:gd name="T5" fmla="*/ 26 h 66"/>
                  <a:gd name="T6" fmla="*/ 0 w 22"/>
                  <a:gd name="T7" fmla="*/ 0 h 66"/>
                  <a:gd name="T8" fmla="*/ 0 w 22"/>
                  <a:gd name="T9" fmla="*/ 9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0" y="52"/>
                    </a:moveTo>
                    <a:cubicBezTo>
                      <a:pt x="7" y="57"/>
                      <a:pt x="14" y="61"/>
                      <a:pt x="22" y="6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10"/>
                      <a:pt x="6" y="5"/>
                      <a:pt x="0" y="0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0BA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0" name="Freeform 368"/>
              <p:cNvSpPr>
                <a:spLocks/>
              </p:cNvSpPr>
              <p:nvPr/>
            </p:nvSpPr>
            <p:spPr bwMode="auto">
              <a:xfrm>
                <a:off x="3898911" y="3685385"/>
                <a:ext cx="703264" cy="242888"/>
              </a:xfrm>
              <a:custGeom>
                <a:avLst/>
                <a:gdLst>
                  <a:gd name="T0" fmla="*/ 0 w 253"/>
                  <a:gd name="T1" fmla="*/ 153 h 82"/>
                  <a:gd name="T2" fmla="*/ 443 w 253"/>
                  <a:gd name="T3" fmla="*/ 0 h 82"/>
                  <a:gd name="T4" fmla="*/ 0 w 253"/>
                  <a:gd name="T5" fmla="*/ 153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3" h="82">
                    <a:moveTo>
                      <a:pt x="0" y="82"/>
                    </a:moveTo>
                    <a:cubicBezTo>
                      <a:pt x="57" y="82"/>
                      <a:pt x="193" y="71"/>
                      <a:pt x="253" y="0"/>
                    </a:cubicBezTo>
                    <a:cubicBezTo>
                      <a:pt x="233" y="14"/>
                      <a:pt x="140" y="68"/>
                      <a:pt x="0" y="82"/>
                    </a:cubicBezTo>
                    <a:close/>
                  </a:path>
                </a:pathLst>
              </a:custGeom>
              <a:solidFill>
                <a:srgbClr val="9CDA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1" name="Freeform 369"/>
              <p:cNvSpPr>
                <a:spLocks/>
              </p:cNvSpPr>
              <p:nvPr/>
            </p:nvSpPr>
            <p:spPr bwMode="auto">
              <a:xfrm>
                <a:off x="3340110" y="3836198"/>
                <a:ext cx="61913" cy="98425"/>
              </a:xfrm>
              <a:custGeom>
                <a:avLst/>
                <a:gdLst>
                  <a:gd name="T0" fmla="*/ 0 w 22"/>
                  <a:gd name="T1" fmla="*/ 34 h 33"/>
                  <a:gd name="T2" fmla="*/ 39 w 22"/>
                  <a:gd name="T3" fmla="*/ 62 h 33"/>
                  <a:gd name="T4" fmla="*/ 39 w 22"/>
                  <a:gd name="T5" fmla="*/ 26 h 33"/>
                  <a:gd name="T6" fmla="*/ 0 w 22"/>
                  <a:gd name="T7" fmla="*/ 0 h 33"/>
                  <a:gd name="T8" fmla="*/ 0 w 22"/>
                  <a:gd name="T9" fmla="*/ 34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0" y="18"/>
                    </a:moveTo>
                    <a:cubicBezTo>
                      <a:pt x="7" y="24"/>
                      <a:pt x="14" y="29"/>
                      <a:pt x="22" y="3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10"/>
                      <a:pt x="6" y="5"/>
                      <a:pt x="0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32C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2" name="Freeform 370"/>
              <p:cNvSpPr>
                <a:spLocks/>
              </p:cNvSpPr>
              <p:nvPr/>
            </p:nvSpPr>
            <p:spPr bwMode="auto">
              <a:xfrm>
                <a:off x="3435360" y="3893348"/>
                <a:ext cx="47625" cy="82550"/>
              </a:xfrm>
              <a:custGeom>
                <a:avLst/>
                <a:gdLst>
                  <a:gd name="T0" fmla="*/ 0 w 17"/>
                  <a:gd name="T1" fmla="*/ 39 h 28"/>
                  <a:gd name="T2" fmla="*/ 30 w 17"/>
                  <a:gd name="T3" fmla="*/ 52 h 28"/>
                  <a:gd name="T4" fmla="*/ 30 w 17"/>
                  <a:gd name="T5" fmla="*/ 15 h 28"/>
                  <a:gd name="T6" fmla="*/ 0 w 17"/>
                  <a:gd name="T7" fmla="*/ 0 h 28"/>
                  <a:gd name="T8" fmla="*/ 0 w 17"/>
                  <a:gd name="T9" fmla="*/ 3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0" y="21"/>
                    </a:moveTo>
                    <a:cubicBezTo>
                      <a:pt x="5" y="23"/>
                      <a:pt x="11" y="26"/>
                      <a:pt x="17" y="2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1" y="5"/>
                      <a:pt x="5" y="3"/>
                      <a:pt x="0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32C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3" name="Freeform 371"/>
              <p:cNvSpPr>
                <a:spLocks/>
              </p:cNvSpPr>
              <p:nvPr/>
            </p:nvSpPr>
            <p:spPr bwMode="auto">
              <a:xfrm>
                <a:off x="4473587" y="3836198"/>
                <a:ext cx="65088" cy="101600"/>
              </a:xfrm>
              <a:custGeom>
                <a:avLst/>
                <a:gdLst>
                  <a:gd name="T0" fmla="*/ 0 w 23"/>
                  <a:gd name="T1" fmla="*/ 64 h 34"/>
                  <a:gd name="T2" fmla="*/ 41 w 23"/>
                  <a:gd name="T3" fmla="*/ 38 h 34"/>
                  <a:gd name="T4" fmla="*/ 41 w 23"/>
                  <a:gd name="T5" fmla="*/ 0 h 34"/>
                  <a:gd name="T6" fmla="*/ 0 w 23"/>
                  <a:gd name="T7" fmla="*/ 26 h 34"/>
                  <a:gd name="T8" fmla="*/ 0 w 23"/>
                  <a:gd name="T9" fmla="*/ 6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0" y="34"/>
                    </a:moveTo>
                    <a:cubicBezTo>
                      <a:pt x="8" y="30"/>
                      <a:pt x="16" y="25"/>
                      <a:pt x="23" y="2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5"/>
                      <a:pt x="8" y="10"/>
                      <a:pt x="0" y="14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732C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4" name="Freeform 372"/>
              <p:cNvSpPr>
                <a:spLocks/>
              </p:cNvSpPr>
              <p:nvPr/>
            </p:nvSpPr>
            <p:spPr bwMode="auto">
              <a:xfrm>
                <a:off x="4395800" y="3893348"/>
                <a:ext cx="47625" cy="85725"/>
              </a:xfrm>
              <a:custGeom>
                <a:avLst/>
                <a:gdLst>
                  <a:gd name="T0" fmla="*/ 0 w 17"/>
                  <a:gd name="T1" fmla="*/ 54 h 29"/>
                  <a:gd name="T2" fmla="*/ 30 w 17"/>
                  <a:gd name="T3" fmla="*/ 41 h 29"/>
                  <a:gd name="T4" fmla="*/ 30 w 17"/>
                  <a:gd name="T5" fmla="*/ 0 h 29"/>
                  <a:gd name="T6" fmla="*/ 0 w 17"/>
                  <a:gd name="T7" fmla="*/ 15 h 29"/>
                  <a:gd name="T8" fmla="*/ 0 w 17"/>
                  <a:gd name="T9" fmla="*/ 5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0" y="29"/>
                    </a:moveTo>
                    <a:cubicBezTo>
                      <a:pt x="6" y="27"/>
                      <a:pt x="11" y="24"/>
                      <a:pt x="17" y="2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5"/>
                      <a:pt x="0" y="8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732C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5" name="Freeform 373"/>
              <p:cNvSpPr>
                <a:spLocks/>
              </p:cNvSpPr>
              <p:nvPr/>
            </p:nvSpPr>
            <p:spPr bwMode="auto">
              <a:xfrm>
                <a:off x="4591063" y="3756823"/>
                <a:ext cx="28575" cy="85725"/>
              </a:xfrm>
              <a:custGeom>
                <a:avLst/>
                <a:gdLst>
                  <a:gd name="T0" fmla="*/ 18 w 10"/>
                  <a:gd name="T1" fmla="*/ 34 h 29"/>
                  <a:gd name="T2" fmla="*/ 18 w 10"/>
                  <a:gd name="T3" fmla="*/ 0 h 29"/>
                  <a:gd name="T4" fmla="*/ 0 w 10"/>
                  <a:gd name="T5" fmla="*/ 19 h 29"/>
                  <a:gd name="T6" fmla="*/ 0 w 10"/>
                  <a:gd name="T7" fmla="*/ 54 h 29"/>
                  <a:gd name="T8" fmla="*/ 18 w 10"/>
                  <a:gd name="T9" fmla="*/ 3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10" y="18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0" y="1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26"/>
                      <a:pt x="7" y="22"/>
                      <a:pt x="10" y="18"/>
                    </a:cubicBezTo>
                    <a:close/>
                  </a:path>
                </a:pathLst>
              </a:custGeom>
              <a:solidFill>
                <a:srgbClr val="732C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6" name="Freeform 374"/>
              <p:cNvSpPr>
                <a:spLocks/>
              </p:cNvSpPr>
              <p:nvPr/>
            </p:nvSpPr>
            <p:spPr bwMode="auto">
              <a:xfrm>
                <a:off x="3754449" y="3987011"/>
                <a:ext cx="36513" cy="71438"/>
              </a:xfrm>
              <a:custGeom>
                <a:avLst/>
                <a:gdLst>
                  <a:gd name="T0" fmla="*/ 0 w 13"/>
                  <a:gd name="T1" fmla="*/ 41 h 24"/>
                  <a:gd name="T2" fmla="*/ 23 w 13"/>
                  <a:gd name="T3" fmla="*/ 45 h 24"/>
                  <a:gd name="T4" fmla="*/ 23 w 13"/>
                  <a:gd name="T5" fmla="*/ 2 h 24"/>
                  <a:gd name="T6" fmla="*/ 0 w 13"/>
                  <a:gd name="T7" fmla="*/ 0 h 24"/>
                  <a:gd name="T8" fmla="*/ 0 w 13"/>
                  <a:gd name="T9" fmla="*/ 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0" y="22"/>
                    </a:moveTo>
                    <a:cubicBezTo>
                      <a:pt x="4" y="23"/>
                      <a:pt x="9" y="23"/>
                      <a:pt x="13" y="24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9" y="1"/>
                      <a:pt x="4" y="0"/>
                      <a:pt x="0" y="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732C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7" name="Freeform 375"/>
              <p:cNvSpPr>
                <a:spLocks/>
              </p:cNvSpPr>
              <p:nvPr/>
            </p:nvSpPr>
            <p:spPr bwMode="auto">
              <a:xfrm>
                <a:off x="3660786" y="3972723"/>
                <a:ext cx="33338" cy="68263"/>
              </a:xfrm>
              <a:custGeom>
                <a:avLst/>
                <a:gdLst>
                  <a:gd name="T0" fmla="*/ 0 w 12"/>
                  <a:gd name="T1" fmla="*/ 39 h 23"/>
                  <a:gd name="T2" fmla="*/ 21 w 12"/>
                  <a:gd name="T3" fmla="*/ 43 h 23"/>
                  <a:gd name="T4" fmla="*/ 21 w 12"/>
                  <a:gd name="T5" fmla="*/ 4 h 23"/>
                  <a:gd name="T6" fmla="*/ 0 w 12"/>
                  <a:gd name="T7" fmla="*/ 0 h 23"/>
                  <a:gd name="T8" fmla="*/ 0 w 12"/>
                  <a:gd name="T9" fmla="*/ 3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0" y="21"/>
                    </a:moveTo>
                    <a:cubicBezTo>
                      <a:pt x="4" y="22"/>
                      <a:pt x="8" y="23"/>
                      <a:pt x="12" y="2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8" y="1"/>
                      <a:pt x="4" y="1"/>
                      <a:pt x="0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32C2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8" name="Freeform 376"/>
              <p:cNvSpPr>
                <a:spLocks/>
              </p:cNvSpPr>
              <p:nvPr/>
            </p:nvSpPr>
            <p:spPr bwMode="auto">
              <a:xfrm>
                <a:off x="3987811" y="3145635"/>
                <a:ext cx="665164" cy="338138"/>
              </a:xfrm>
              <a:custGeom>
                <a:avLst/>
                <a:gdLst>
                  <a:gd name="T0" fmla="*/ 0 w 239"/>
                  <a:gd name="T1" fmla="*/ 0 h 114"/>
                  <a:gd name="T2" fmla="*/ 419 w 239"/>
                  <a:gd name="T3" fmla="*/ 213 h 114"/>
                  <a:gd name="T4" fmla="*/ 5 w 239"/>
                  <a:gd name="T5" fmla="*/ 47 h 114"/>
                  <a:gd name="T6" fmla="*/ 74 w 239"/>
                  <a:gd name="T7" fmla="*/ 28 h 114"/>
                  <a:gd name="T8" fmla="*/ 0 w 239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9" h="114">
                    <a:moveTo>
                      <a:pt x="0" y="0"/>
                    </a:moveTo>
                    <a:cubicBezTo>
                      <a:pt x="52" y="0"/>
                      <a:pt x="213" y="32"/>
                      <a:pt x="239" y="114"/>
                    </a:cubicBezTo>
                    <a:cubicBezTo>
                      <a:pt x="196" y="62"/>
                      <a:pt x="102" y="25"/>
                      <a:pt x="3" y="25"/>
                    </a:cubicBezTo>
                    <a:cubicBezTo>
                      <a:pt x="22" y="23"/>
                      <a:pt x="42" y="21"/>
                      <a:pt x="42" y="15"/>
                    </a:cubicBezTo>
                    <a:cubicBezTo>
                      <a:pt x="42" y="9"/>
                      <a:pt x="20" y="3"/>
                      <a:pt x="0" y="0"/>
                    </a:cubicBez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9" name="Freeform 377"/>
              <p:cNvSpPr>
                <a:spLocks/>
              </p:cNvSpPr>
              <p:nvPr/>
            </p:nvSpPr>
            <p:spPr bwMode="auto">
              <a:xfrm>
                <a:off x="3214698" y="3288510"/>
                <a:ext cx="247650" cy="239713"/>
              </a:xfrm>
              <a:custGeom>
                <a:avLst/>
                <a:gdLst>
                  <a:gd name="T0" fmla="*/ 105 w 89"/>
                  <a:gd name="T1" fmla="*/ 0 h 81"/>
                  <a:gd name="T2" fmla="*/ 0 w 89"/>
                  <a:gd name="T3" fmla="*/ 151 h 81"/>
                  <a:gd name="T4" fmla="*/ 156 w 89"/>
                  <a:gd name="T5" fmla="*/ 17 h 81"/>
                  <a:gd name="T6" fmla="*/ 95 w 89"/>
                  <a:gd name="T7" fmla="*/ 26 h 81"/>
                  <a:gd name="T8" fmla="*/ 105 w 89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81">
                    <a:moveTo>
                      <a:pt x="60" y="0"/>
                    </a:moveTo>
                    <a:cubicBezTo>
                      <a:pt x="41" y="10"/>
                      <a:pt x="1" y="42"/>
                      <a:pt x="0" y="81"/>
                    </a:cubicBezTo>
                    <a:cubicBezTo>
                      <a:pt x="8" y="65"/>
                      <a:pt x="25" y="30"/>
                      <a:pt x="89" y="9"/>
                    </a:cubicBezTo>
                    <a:cubicBezTo>
                      <a:pt x="69" y="16"/>
                      <a:pt x="57" y="17"/>
                      <a:pt x="54" y="14"/>
                    </a:cubicBezTo>
                    <a:cubicBezTo>
                      <a:pt x="52" y="11"/>
                      <a:pt x="54" y="3"/>
                      <a:pt x="60" y="0"/>
                    </a:cubicBezTo>
                    <a:close/>
                  </a:path>
                </a:pathLst>
              </a:custGeom>
              <a:solidFill>
                <a:srgbClr val="69C7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0" name="Freeform 378"/>
              <p:cNvSpPr>
                <a:spLocks/>
              </p:cNvSpPr>
              <p:nvPr/>
            </p:nvSpPr>
            <p:spPr bwMode="auto">
              <a:xfrm>
                <a:off x="3190885" y="3690148"/>
                <a:ext cx="1468440" cy="508000"/>
              </a:xfrm>
              <a:custGeom>
                <a:avLst/>
                <a:gdLst>
                  <a:gd name="T0" fmla="*/ 925 w 528"/>
                  <a:gd name="T1" fmla="*/ 0 h 171"/>
                  <a:gd name="T2" fmla="*/ 463 w 528"/>
                  <a:gd name="T3" fmla="*/ 204 h 171"/>
                  <a:gd name="T4" fmla="*/ 0 w 528"/>
                  <a:gd name="T5" fmla="*/ 0 h 171"/>
                  <a:gd name="T6" fmla="*/ 0 w 528"/>
                  <a:gd name="T7" fmla="*/ 75 h 171"/>
                  <a:gd name="T8" fmla="*/ 463 w 528"/>
                  <a:gd name="T9" fmla="*/ 320 h 171"/>
                  <a:gd name="T10" fmla="*/ 925 w 528"/>
                  <a:gd name="T11" fmla="*/ 75 h 171"/>
                  <a:gd name="T12" fmla="*/ 925 w 528"/>
                  <a:gd name="T13" fmla="*/ 0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8" h="171">
                    <a:moveTo>
                      <a:pt x="528" y="0"/>
                    </a:moveTo>
                    <a:cubicBezTo>
                      <a:pt x="496" y="63"/>
                      <a:pt x="390" y="109"/>
                      <a:pt x="264" y="109"/>
                    </a:cubicBezTo>
                    <a:cubicBezTo>
                      <a:pt x="138" y="109"/>
                      <a:pt x="32" y="63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06"/>
                      <a:pt x="118" y="171"/>
                      <a:pt x="264" y="171"/>
                    </a:cubicBezTo>
                    <a:cubicBezTo>
                      <a:pt x="410" y="171"/>
                      <a:pt x="528" y="101"/>
                      <a:pt x="528" y="40"/>
                    </a:cubicBezTo>
                    <a:lnTo>
                      <a:pt x="528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1" name="Freeform 379"/>
              <p:cNvSpPr>
                <a:spLocks/>
              </p:cNvSpPr>
              <p:nvPr/>
            </p:nvSpPr>
            <p:spPr bwMode="auto">
              <a:xfrm>
                <a:off x="3213110" y="3664748"/>
                <a:ext cx="1458915" cy="400050"/>
              </a:xfrm>
              <a:custGeom>
                <a:avLst/>
                <a:gdLst>
                  <a:gd name="T0" fmla="*/ 459 w 525"/>
                  <a:gd name="T1" fmla="*/ 198 h 135"/>
                  <a:gd name="T2" fmla="*/ 0 w 525"/>
                  <a:gd name="T3" fmla="*/ 0 h 135"/>
                  <a:gd name="T4" fmla="*/ 459 w 525"/>
                  <a:gd name="T5" fmla="*/ 252 h 135"/>
                  <a:gd name="T6" fmla="*/ 919 w 525"/>
                  <a:gd name="T7" fmla="*/ 0 h 135"/>
                  <a:gd name="T8" fmla="*/ 459 w 525"/>
                  <a:gd name="T9" fmla="*/ 198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5" h="135">
                    <a:moveTo>
                      <a:pt x="262" y="106"/>
                    </a:moveTo>
                    <a:cubicBezTo>
                      <a:pt x="138" y="106"/>
                      <a:pt x="34" y="61"/>
                      <a:pt x="0" y="0"/>
                    </a:cubicBezTo>
                    <a:cubicBezTo>
                      <a:pt x="6" y="80"/>
                      <a:pt x="121" y="135"/>
                      <a:pt x="262" y="135"/>
                    </a:cubicBezTo>
                    <a:cubicBezTo>
                      <a:pt x="404" y="135"/>
                      <a:pt x="519" y="80"/>
                      <a:pt x="525" y="0"/>
                    </a:cubicBezTo>
                    <a:cubicBezTo>
                      <a:pt x="491" y="61"/>
                      <a:pt x="386" y="106"/>
                      <a:pt x="262" y="106"/>
                    </a:cubicBezTo>
                    <a:close/>
                  </a:path>
                </a:pathLst>
              </a:custGeom>
              <a:solidFill>
                <a:srgbClr val="EFD58D"/>
              </a:solidFill>
              <a:ln w="63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2" name="Freeform 380"/>
              <p:cNvSpPr>
                <a:spLocks/>
              </p:cNvSpPr>
              <p:nvPr/>
            </p:nvSpPr>
            <p:spPr bwMode="auto">
              <a:xfrm>
                <a:off x="3213110" y="3237710"/>
                <a:ext cx="1455740" cy="711201"/>
              </a:xfrm>
              <a:custGeom>
                <a:avLst/>
                <a:gdLst>
                  <a:gd name="T0" fmla="*/ 917 w 524"/>
                  <a:gd name="T1" fmla="*/ 226 h 240"/>
                  <a:gd name="T2" fmla="*/ 459 w 524"/>
                  <a:gd name="T3" fmla="*/ 0 h 240"/>
                  <a:gd name="T4" fmla="*/ 0 w 524"/>
                  <a:gd name="T5" fmla="*/ 220 h 240"/>
                  <a:gd name="T6" fmla="*/ 128 w 524"/>
                  <a:gd name="T7" fmla="*/ 370 h 240"/>
                  <a:gd name="T8" fmla="*/ 459 w 524"/>
                  <a:gd name="T9" fmla="*/ 448 h 240"/>
                  <a:gd name="T10" fmla="*/ 791 w 524"/>
                  <a:gd name="T11" fmla="*/ 370 h 240"/>
                  <a:gd name="T12" fmla="*/ 917 w 524"/>
                  <a:gd name="T13" fmla="*/ 226 h 2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4" h="240">
                    <a:moveTo>
                      <a:pt x="524" y="121"/>
                    </a:moveTo>
                    <a:cubicBezTo>
                      <a:pt x="517" y="61"/>
                      <a:pt x="406" y="0"/>
                      <a:pt x="262" y="0"/>
                    </a:cubicBezTo>
                    <a:cubicBezTo>
                      <a:pt x="119" y="0"/>
                      <a:pt x="9" y="55"/>
                      <a:pt x="0" y="118"/>
                    </a:cubicBezTo>
                    <a:cubicBezTo>
                      <a:pt x="6" y="148"/>
                      <a:pt x="32" y="176"/>
                      <a:pt x="73" y="198"/>
                    </a:cubicBezTo>
                    <a:cubicBezTo>
                      <a:pt x="123" y="225"/>
                      <a:pt x="190" y="240"/>
                      <a:pt x="262" y="240"/>
                    </a:cubicBezTo>
                    <a:cubicBezTo>
                      <a:pt x="334" y="240"/>
                      <a:pt x="401" y="225"/>
                      <a:pt x="452" y="198"/>
                    </a:cubicBezTo>
                    <a:cubicBezTo>
                      <a:pt x="491" y="176"/>
                      <a:pt x="516" y="150"/>
                      <a:pt x="524" y="121"/>
                    </a:cubicBezTo>
                    <a:close/>
                  </a:path>
                </a:pathLst>
              </a:custGeom>
              <a:solidFill>
                <a:srgbClr val="FCEC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3" name="Freeform 381"/>
              <p:cNvSpPr>
                <a:spLocks/>
              </p:cNvSpPr>
              <p:nvPr/>
            </p:nvSpPr>
            <p:spPr bwMode="auto">
              <a:xfrm>
                <a:off x="3241685" y="3251998"/>
                <a:ext cx="1455740" cy="711201"/>
              </a:xfrm>
              <a:custGeom>
                <a:avLst/>
                <a:gdLst>
                  <a:gd name="T0" fmla="*/ 917 w 524"/>
                  <a:gd name="T1" fmla="*/ 226 h 240"/>
                  <a:gd name="T2" fmla="*/ 459 w 524"/>
                  <a:gd name="T3" fmla="*/ 0 h 240"/>
                  <a:gd name="T4" fmla="*/ 0 w 524"/>
                  <a:gd name="T5" fmla="*/ 220 h 240"/>
                  <a:gd name="T6" fmla="*/ 128 w 524"/>
                  <a:gd name="T7" fmla="*/ 370 h 240"/>
                  <a:gd name="T8" fmla="*/ 459 w 524"/>
                  <a:gd name="T9" fmla="*/ 448 h 240"/>
                  <a:gd name="T10" fmla="*/ 791 w 524"/>
                  <a:gd name="T11" fmla="*/ 370 h 240"/>
                  <a:gd name="T12" fmla="*/ 917 w 524"/>
                  <a:gd name="T13" fmla="*/ 226 h 2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4" h="240">
                    <a:moveTo>
                      <a:pt x="524" y="121"/>
                    </a:moveTo>
                    <a:cubicBezTo>
                      <a:pt x="517" y="61"/>
                      <a:pt x="406" y="0"/>
                      <a:pt x="262" y="0"/>
                    </a:cubicBezTo>
                    <a:cubicBezTo>
                      <a:pt x="119" y="0"/>
                      <a:pt x="9" y="55"/>
                      <a:pt x="0" y="118"/>
                    </a:cubicBezTo>
                    <a:cubicBezTo>
                      <a:pt x="6" y="148"/>
                      <a:pt x="32" y="176"/>
                      <a:pt x="73" y="198"/>
                    </a:cubicBezTo>
                    <a:cubicBezTo>
                      <a:pt x="123" y="225"/>
                      <a:pt x="190" y="240"/>
                      <a:pt x="262" y="240"/>
                    </a:cubicBezTo>
                    <a:cubicBezTo>
                      <a:pt x="334" y="240"/>
                      <a:pt x="401" y="225"/>
                      <a:pt x="452" y="198"/>
                    </a:cubicBezTo>
                    <a:cubicBezTo>
                      <a:pt x="491" y="176"/>
                      <a:pt x="516" y="150"/>
                      <a:pt x="524" y="121"/>
                    </a:cubicBezTo>
                    <a:close/>
                  </a:path>
                </a:pathLst>
              </a:custGeom>
              <a:solidFill>
                <a:srgbClr val="FCEC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4" name="Freeform 382"/>
              <p:cNvSpPr>
                <a:spLocks/>
              </p:cNvSpPr>
              <p:nvPr/>
            </p:nvSpPr>
            <p:spPr bwMode="auto">
              <a:xfrm>
                <a:off x="3260735" y="3337723"/>
                <a:ext cx="1370015" cy="612776"/>
              </a:xfrm>
              <a:custGeom>
                <a:avLst/>
                <a:gdLst>
                  <a:gd name="T0" fmla="*/ 432 w 493"/>
                  <a:gd name="T1" fmla="*/ 0 h 207"/>
                  <a:gd name="T2" fmla="*/ 0 w 493"/>
                  <a:gd name="T3" fmla="*/ 218 h 207"/>
                  <a:gd name="T4" fmla="*/ 102 w 493"/>
                  <a:gd name="T5" fmla="*/ 308 h 207"/>
                  <a:gd name="T6" fmla="*/ 432 w 493"/>
                  <a:gd name="T7" fmla="*/ 386 h 207"/>
                  <a:gd name="T8" fmla="*/ 765 w 493"/>
                  <a:gd name="T9" fmla="*/ 308 h 207"/>
                  <a:gd name="T10" fmla="*/ 863 w 493"/>
                  <a:gd name="T11" fmla="*/ 222 h 207"/>
                  <a:gd name="T12" fmla="*/ 432 w 493"/>
                  <a:gd name="T13" fmla="*/ 0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3" h="207">
                    <a:moveTo>
                      <a:pt x="247" y="0"/>
                    </a:moveTo>
                    <a:cubicBezTo>
                      <a:pt x="128" y="0"/>
                      <a:pt x="15" y="51"/>
                      <a:pt x="0" y="117"/>
                    </a:cubicBezTo>
                    <a:cubicBezTo>
                      <a:pt x="13" y="135"/>
                      <a:pt x="32" y="151"/>
                      <a:pt x="58" y="165"/>
                    </a:cubicBezTo>
                    <a:cubicBezTo>
                      <a:pt x="108" y="192"/>
                      <a:pt x="175" y="207"/>
                      <a:pt x="247" y="207"/>
                    </a:cubicBezTo>
                    <a:cubicBezTo>
                      <a:pt x="319" y="207"/>
                      <a:pt x="386" y="192"/>
                      <a:pt x="437" y="165"/>
                    </a:cubicBezTo>
                    <a:cubicBezTo>
                      <a:pt x="461" y="151"/>
                      <a:pt x="480" y="136"/>
                      <a:pt x="493" y="119"/>
                    </a:cubicBezTo>
                    <a:cubicBezTo>
                      <a:pt x="489" y="58"/>
                      <a:pt x="363" y="0"/>
                      <a:pt x="247" y="0"/>
                    </a:cubicBezTo>
                    <a:close/>
                  </a:path>
                </a:pathLst>
              </a:custGeom>
              <a:solidFill>
                <a:srgbClr val="FFFAC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5" name="Freeform 383"/>
              <p:cNvSpPr>
                <a:spLocks/>
              </p:cNvSpPr>
              <p:nvPr/>
            </p:nvSpPr>
            <p:spPr bwMode="auto">
              <a:xfrm>
                <a:off x="3235335" y="3264698"/>
                <a:ext cx="855664" cy="325438"/>
              </a:xfrm>
              <a:custGeom>
                <a:avLst/>
                <a:gdLst>
                  <a:gd name="T0" fmla="*/ 0 w 308"/>
                  <a:gd name="T1" fmla="*/ 205 h 110"/>
                  <a:gd name="T2" fmla="*/ 404 w 308"/>
                  <a:gd name="T3" fmla="*/ 0 h 110"/>
                  <a:gd name="T4" fmla="*/ 539 w 308"/>
                  <a:gd name="T5" fmla="*/ 17 h 110"/>
                  <a:gd name="T6" fmla="*/ 0 w 308"/>
                  <a:gd name="T7" fmla="*/ 205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8" h="110">
                    <a:moveTo>
                      <a:pt x="0" y="110"/>
                    </a:moveTo>
                    <a:cubicBezTo>
                      <a:pt x="14" y="48"/>
                      <a:pt x="120" y="0"/>
                      <a:pt x="231" y="0"/>
                    </a:cubicBezTo>
                    <a:cubicBezTo>
                      <a:pt x="257" y="0"/>
                      <a:pt x="283" y="3"/>
                      <a:pt x="308" y="9"/>
                    </a:cubicBezTo>
                    <a:cubicBezTo>
                      <a:pt x="254" y="0"/>
                      <a:pt x="49" y="6"/>
                      <a:pt x="0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6" name="Freeform 384"/>
              <p:cNvSpPr>
                <a:spLocks/>
              </p:cNvSpPr>
              <p:nvPr/>
            </p:nvSpPr>
            <p:spPr bwMode="auto">
              <a:xfrm>
                <a:off x="3213110" y="3237710"/>
                <a:ext cx="1455740" cy="711201"/>
              </a:xfrm>
              <a:custGeom>
                <a:avLst/>
                <a:gdLst>
                  <a:gd name="T0" fmla="*/ 917 w 524"/>
                  <a:gd name="T1" fmla="*/ 226 h 240"/>
                  <a:gd name="T2" fmla="*/ 459 w 524"/>
                  <a:gd name="T3" fmla="*/ 0 h 240"/>
                  <a:gd name="T4" fmla="*/ 0 w 524"/>
                  <a:gd name="T5" fmla="*/ 220 h 240"/>
                  <a:gd name="T6" fmla="*/ 128 w 524"/>
                  <a:gd name="T7" fmla="*/ 370 h 240"/>
                  <a:gd name="T8" fmla="*/ 459 w 524"/>
                  <a:gd name="T9" fmla="*/ 448 h 240"/>
                  <a:gd name="T10" fmla="*/ 791 w 524"/>
                  <a:gd name="T11" fmla="*/ 370 h 240"/>
                  <a:gd name="T12" fmla="*/ 917 w 524"/>
                  <a:gd name="T13" fmla="*/ 226 h 2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4" h="240">
                    <a:moveTo>
                      <a:pt x="524" y="121"/>
                    </a:moveTo>
                    <a:cubicBezTo>
                      <a:pt x="517" y="61"/>
                      <a:pt x="406" y="0"/>
                      <a:pt x="262" y="0"/>
                    </a:cubicBezTo>
                    <a:cubicBezTo>
                      <a:pt x="119" y="0"/>
                      <a:pt x="9" y="55"/>
                      <a:pt x="0" y="118"/>
                    </a:cubicBezTo>
                    <a:cubicBezTo>
                      <a:pt x="6" y="148"/>
                      <a:pt x="32" y="176"/>
                      <a:pt x="73" y="198"/>
                    </a:cubicBezTo>
                    <a:cubicBezTo>
                      <a:pt x="123" y="225"/>
                      <a:pt x="190" y="240"/>
                      <a:pt x="262" y="240"/>
                    </a:cubicBezTo>
                    <a:cubicBezTo>
                      <a:pt x="334" y="240"/>
                      <a:pt x="401" y="225"/>
                      <a:pt x="452" y="198"/>
                    </a:cubicBezTo>
                    <a:cubicBezTo>
                      <a:pt x="491" y="176"/>
                      <a:pt x="516" y="150"/>
                      <a:pt x="524" y="121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7" name="Freeform 385"/>
              <p:cNvSpPr>
                <a:spLocks/>
              </p:cNvSpPr>
              <p:nvPr/>
            </p:nvSpPr>
            <p:spPr bwMode="auto">
              <a:xfrm>
                <a:off x="3179773" y="3537748"/>
                <a:ext cx="1525590" cy="677863"/>
              </a:xfrm>
              <a:custGeom>
                <a:avLst/>
                <a:gdLst>
                  <a:gd name="T0" fmla="*/ 961 w 549"/>
                  <a:gd name="T1" fmla="*/ 151 h 229"/>
                  <a:gd name="T2" fmla="*/ 480 w 549"/>
                  <a:gd name="T3" fmla="*/ 427 h 229"/>
                  <a:gd name="T4" fmla="*/ 0 w 549"/>
                  <a:gd name="T5" fmla="*/ 151 h 229"/>
                  <a:gd name="T6" fmla="*/ 0 w 549"/>
                  <a:gd name="T7" fmla="*/ 0 h 229"/>
                  <a:gd name="T8" fmla="*/ 480 w 549"/>
                  <a:gd name="T9" fmla="*/ 278 h 229"/>
                  <a:gd name="T10" fmla="*/ 961 w 549"/>
                  <a:gd name="T11" fmla="*/ 0 h 229"/>
                  <a:gd name="T12" fmla="*/ 961 w 549"/>
                  <a:gd name="T13" fmla="*/ 151 h 2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9" h="229">
                    <a:moveTo>
                      <a:pt x="549" y="81"/>
                    </a:moveTo>
                    <a:cubicBezTo>
                      <a:pt x="549" y="163"/>
                      <a:pt x="426" y="229"/>
                      <a:pt x="274" y="229"/>
                    </a:cubicBezTo>
                    <a:cubicBezTo>
                      <a:pt x="123" y="229"/>
                      <a:pt x="0" y="163"/>
                      <a:pt x="0" y="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2"/>
                      <a:pt x="123" y="149"/>
                      <a:pt x="274" y="149"/>
                    </a:cubicBezTo>
                    <a:cubicBezTo>
                      <a:pt x="426" y="149"/>
                      <a:pt x="549" y="82"/>
                      <a:pt x="549" y="0"/>
                    </a:cubicBezTo>
                    <a:lnTo>
                      <a:pt x="549" y="81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8" name="Oval 386"/>
              <p:cNvSpPr>
                <a:spLocks noChangeArrowheads="1"/>
              </p:cNvSpPr>
              <p:nvPr/>
            </p:nvSpPr>
            <p:spPr bwMode="auto">
              <a:xfrm>
                <a:off x="3179773" y="3098010"/>
                <a:ext cx="1525590" cy="881063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239" name="Freeform 387"/>
              <p:cNvSpPr>
                <a:spLocks/>
              </p:cNvSpPr>
              <p:nvPr/>
            </p:nvSpPr>
            <p:spPr bwMode="auto">
              <a:xfrm>
                <a:off x="3206760" y="3128172"/>
                <a:ext cx="1470028" cy="820738"/>
              </a:xfrm>
              <a:custGeom>
                <a:avLst/>
                <a:gdLst>
                  <a:gd name="T0" fmla="*/ 131 w 529"/>
                  <a:gd name="T1" fmla="*/ 439 h 277"/>
                  <a:gd name="T2" fmla="*/ 0 w 529"/>
                  <a:gd name="T3" fmla="*/ 258 h 277"/>
                  <a:gd name="T4" fmla="*/ 131 w 529"/>
                  <a:gd name="T5" fmla="*/ 78 h 277"/>
                  <a:gd name="T6" fmla="*/ 462 w 529"/>
                  <a:gd name="T7" fmla="*/ 0 h 277"/>
                  <a:gd name="T8" fmla="*/ 795 w 529"/>
                  <a:gd name="T9" fmla="*/ 78 h 277"/>
                  <a:gd name="T10" fmla="*/ 926 w 529"/>
                  <a:gd name="T11" fmla="*/ 258 h 277"/>
                  <a:gd name="T12" fmla="*/ 795 w 529"/>
                  <a:gd name="T13" fmla="*/ 439 h 277"/>
                  <a:gd name="T14" fmla="*/ 462 w 529"/>
                  <a:gd name="T15" fmla="*/ 517 h 277"/>
                  <a:gd name="T16" fmla="*/ 131 w 529"/>
                  <a:gd name="T17" fmla="*/ 439 h 2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9" h="277">
                    <a:moveTo>
                      <a:pt x="75" y="235"/>
                    </a:moveTo>
                    <a:cubicBezTo>
                      <a:pt x="26" y="209"/>
                      <a:pt x="0" y="174"/>
                      <a:pt x="0" y="138"/>
                    </a:cubicBezTo>
                    <a:cubicBezTo>
                      <a:pt x="0" y="102"/>
                      <a:pt x="26" y="68"/>
                      <a:pt x="75" y="42"/>
                    </a:cubicBezTo>
                    <a:cubicBezTo>
                      <a:pt x="125" y="15"/>
                      <a:pt x="192" y="0"/>
                      <a:pt x="264" y="0"/>
                    </a:cubicBezTo>
                    <a:cubicBezTo>
                      <a:pt x="336" y="0"/>
                      <a:pt x="403" y="15"/>
                      <a:pt x="454" y="42"/>
                    </a:cubicBezTo>
                    <a:cubicBezTo>
                      <a:pt x="502" y="68"/>
                      <a:pt x="529" y="102"/>
                      <a:pt x="529" y="138"/>
                    </a:cubicBezTo>
                    <a:cubicBezTo>
                      <a:pt x="529" y="174"/>
                      <a:pt x="502" y="209"/>
                      <a:pt x="454" y="235"/>
                    </a:cubicBezTo>
                    <a:cubicBezTo>
                      <a:pt x="403" y="262"/>
                      <a:pt x="336" y="277"/>
                      <a:pt x="264" y="277"/>
                    </a:cubicBezTo>
                    <a:cubicBezTo>
                      <a:pt x="192" y="277"/>
                      <a:pt x="125" y="262"/>
                      <a:pt x="75" y="235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0" name="Freeform 388"/>
              <p:cNvSpPr>
                <a:spLocks/>
              </p:cNvSpPr>
              <p:nvPr/>
            </p:nvSpPr>
            <p:spPr bwMode="auto">
              <a:xfrm>
                <a:off x="3424248" y="3332960"/>
                <a:ext cx="1081089" cy="177800"/>
              </a:xfrm>
              <a:custGeom>
                <a:avLst/>
                <a:gdLst>
                  <a:gd name="T0" fmla="*/ 0 w 389"/>
                  <a:gd name="T1" fmla="*/ 88 h 60"/>
                  <a:gd name="T2" fmla="*/ 0 w 389"/>
                  <a:gd name="T3" fmla="*/ 88 h 60"/>
                  <a:gd name="T4" fmla="*/ 326 w 389"/>
                  <a:gd name="T5" fmla="*/ 4 h 60"/>
                  <a:gd name="T6" fmla="*/ 681 w 389"/>
                  <a:gd name="T7" fmla="*/ 112 h 60"/>
                  <a:gd name="T8" fmla="*/ 681 w 389"/>
                  <a:gd name="T9" fmla="*/ 112 h 60"/>
                  <a:gd name="T10" fmla="*/ 326 w 389"/>
                  <a:gd name="T11" fmla="*/ 0 h 60"/>
                  <a:gd name="T12" fmla="*/ 0 w 389"/>
                  <a:gd name="T13" fmla="*/ 88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9" h="60">
                    <a:moveTo>
                      <a:pt x="0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8" y="18"/>
                      <a:pt x="118" y="2"/>
                      <a:pt x="186" y="2"/>
                    </a:cubicBezTo>
                    <a:cubicBezTo>
                      <a:pt x="258" y="2"/>
                      <a:pt x="340" y="25"/>
                      <a:pt x="389" y="60"/>
                    </a:cubicBezTo>
                    <a:cubicBezTo>
                      <a:pt x="389" y="60"/>
                      <a:pt x="389" y="60"/>
                      <a:pt x="389" y="60"/>
                    </a:cubicBezTo>
                    <a:cubicBezTo>
                      <a:pt x="340" y="24"/>
                      <a:pt x="258" y="0"/>
                      <a:pt x="186" y="0"/>
                    </a:cubicBezTo>
                    <a:cubicBezTo>
                      <a:pt x="118" y="0"/>
                      <a:pt x="48" y="18"/>
                      <a:pt x="0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1" name="Oval 389"/>
              <p:cNvSpPr>
                <a:spLocks noChangeArrowheads="1"/>
              </p:cNvSpPr>
              <p:nvPr/>
            </p:nvSpPr>
            <p:spPr bwMode="auto">
              <a:xfrm>
                <a:off x="3384560" y="3918748"/>
                <a:ext cx="39688" cy="428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242" name="Oval 390"/>
              <p:cNvSpPr>
                <a:spLocks noChangeArrowheads="1"/>
              </p:cNvSpPr>
              <p:nvPr/>
            </p:nvSpPr>
            <p:spPr bwMode="auto">
              <a:xfrm>
                <a:off x="3429010" y="3948911"/>
                <a:ext cx="28575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243" name="Oval 391"/>
              <p:cNvSpPr>
                <a:spLocks noChangeArrowheads="1"/>
              </p:cNvSpPr>
              <p:nvPr/>
            </p:nvSpPr>
            <p:spPr bwMode="auto">
              <a:xfrm>
                <a:off x="3360748" y="3907636"/>
                <a:ext cx="23813" cy="301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244" name="Freeform 392"/>
              <p:cNvSpPr>
                <a:spLocks/>
              </p:cNvSpPr>
              <p:nvPr/>
            </p:nvSpPr>
            <p:spPr bwMode="auto">
              <a:xfrm>
                <a:off x="3416310" y="3425035"/>
                <a:ext cx="63500" cy="68263"/>
              </a:xfrm>
              <a:custGeom>
                <a:avLst/>
                <a:gdLst>
                  <a:gd name="T0" fmla="*/ 3 w 23"/>
                  <a:gd name="T1" fmla="*/ 28 h 23"/>
                  <a:gd name="T2" fmla="*/ 14 w 23"/>
                  <a:gd name="T3" fmla="*/ 4 h 23"/>
                  <a:gd name="T4" fmla="*/ 37 w 23"/>
                  <a:gd name="T5" fmla="*/ 15 h 23"/>
                  <a:gd name="T6" fmla="*/ 26 w 23"/>
                  <a:gd name="T7" fmla="*/ 39 h 23"/>
                  <a:gd name="T8" fmla="*/ 3 w 23"/>
                  <a:gd name="T9" fmla="*/ 2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" y="15"/>
                    </a:moveTo>
                    <a:cubicBezTo>
                      <a:pt x="0" y="10"/>
                      <a:pt x="3" y="4"/>
                      <a:pt x="8" y="2"/>
                    </a:cubicBezTo>
                    <a:cubicBezTo>
                      <a:pt x="13" y="0"/>
                      <a:pt x="19" y="2"/>
                      <a:pt x="21" y="8"/>
                    </a:cubicBezTo>
                    <a:cubicBezTo>
                      <a:pt x="23" y="13"/>
                      <a:pt x="21" y="19"/>
                      <a:pt x="15" y="21"/>
                    </a:cubicBezTo>
                    <a:cubicBezTo>
                      <a:pt x="10" y="23"/>
                      <a:pt x="4" y="20"/>
                      <a:pt x="2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5" name="Freeform 393"/>
              <p:cNvSpPr>
                <a:spLocks/>
              </p:cNvSpPr>
              <p:nvPr/>
            </p:nvSpPr>
            <p:spPr bwMode="auto">
              <a:xfrm>
                <a:off x="3479811" y="3415510"/>
                <a:ext cx="44450" cy="47625"/>
              </a:xfrm>
              <a:custGeom>
                <a:avLst/>
                <a:gdLst>
                  <a:gd name="T0" fmla="*/ 2 w 16"/>
                  <a:gd name="T1" fmla="*/ 19 h 16"/>
                  <a:gd name="T2" fmla="*/ 9 w 16"/>
                  <a:gd name="T3" fmla="*/ 2 h 16"/>
                  <a:gd name="T4" fmla="*/ 26 w 16"/>
                  <a:gd name="T5" fmla="*/ 9 h 16"/>
                  <a:gd name="T6" fmla="*/ 18 w 16"/>
                  <a:gd name="T7" fmla="*/ 26 h 16"/>
                  <a:gd name="T8" fmla="*/ 2 w 16"/>
                  <a:gd name="T9" fmla="*/ 1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" y="10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9" y="0"/>
                      <a:pt x="13" y="2"/>
                      <a:pt x="15" y="5"/>
                    </a:cubicBezTo>
                    <a:cubicBezTo>
                      <a:pt x="16" y="9"/>
                      <a:pt x="14" y="13"/>
                      <a:pt x="10" y="14"/>
                    </a:cubicBezTo>
                    <a:cubicBezTo>
                      <a:pt x="7" y="16"/>
                      <a:pt x="3" y="14"/>
                      <a:pt x="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6" name="Freeform 394"/>
              <p:cNvSpPr>
                <a:spLocks/>
              </p:cNvSpPr>
              <p:nvPr/>
            </p:nvSpPr>
            <p:spPr bwMode="auto">
              <a:xfrm>
                <a:off x="3376623" y="3472660"/>
                <a:ext cx="44450" cy="46038"/>
              </a:xfrm>
              <a:custGeom>
                <a:avLst/>
                <a:gdLst>
                  <a:gd name="T0" fmla="*/ 2 w 16"/>
                  <a:gd name="T1" fmla="*/ 18 h 16"/>
                  <a:gd name="T2" fmla="*/ 11 w 16"/>
                  <a:gd name="T3" fmla="*/ 2 h 16"/>
                  <a:gd name="T4" fmla="*/ 26 w 16"/>
                  <a:gd name="T5" fmla="*/ 9 h 16"/>
                  <a:gd name="T6" fmla="*/ 18 w 16"/>
                  <a:gd name="T7" fmla="*/ 25 h 16"/>
                  <a:gd name="T8" fmla="*/ 2 w 16"/>
                  <a:gd name="T9" fmla="*/ 1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" y="10"/>
                    </a:moveTo>
                    <a:cubicBezTo>
                      <a:pt x="0" y="6"/>
                      <a:pt x="2" y="2"/>
                      <a:pt x="6" y="1"/>
                    </a:cubicBezTo>
                    <a:cubicBezTo>
                      <a:pt x="9" y="0"/>
                      <a:pt x="13" y="1"/>
                      <a:pt x="15" y="5"/>
                    </a:cubicBezTo>
                    <a:cubicBezTo>
                      <a:pt x="16" y="9"/>
                      <a:pt x="14" y="13"/>
                      <a:pt x="10" y="14"/>
                    </a:cubicBezTo>
                    <a:cubicBezTo>
                      <a:pt x="7" y="16"/>
                      <a:pt x="3" y="14"/>
                      <a:pt x="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7" name="Freeform 399"/>
              <p:cNvSpPr>
                <a:spLocks/>
              </p:cNvSpPr>
              <p:nvPr/>
            </p:nvSpPr>
            <p:spPr bwMode="auto">
              <a:xfrm>
                <a:off x="4502162" y="3118647"/>
                <a:ext cx="92075" cy="142875"/>
              </a:xfrm>
              <a:custGeom>
                <a:avLst/>
                <a:gdLst>
                  <a:gd name="T0" fmla="*/ 0 w 33"/>
                  <a:gd name="T1" fmla="*/ 68 h 48"/>
                  <a:gd name="T2" fmla="*/ 5 w 33"/>
                  <a:gd name="T3" fmla="*/ 90 h 48"/>
                  <a:gd name="T4" fmla="*/ 58 w 33"/>
                  <a:gd name="T5" fmla="*/ 23 h 48"/>
                  <a:gd name="T6" fmla="*/ 53 w 33"/>
                  <a:gd name="T7" fmla="*/ 0 h 48"/>
                  <a:gd name="T8" fmla="*/ 0 w 33"/>
                  <a:gd name="T9" fmla="*/ 6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0" y="36"/>
                    </a:moveTo>
                    <a:cubicBezTo>
                      <a:pt x="1" y="40"/>
                      <a:pt x="2" y="44"/>
                      <a:pt x="3" y="48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1" y="4"/>
                      <a:pt x="30" y="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8" name="Freeform 401"/>
              <p:cNvSpPr>
                <a:spLocks/>
              </p:cNvSpPr>
              <p:nvPr/>
            </p:nvSpPr>
            <p:spPr bwMode="auto">
              <a:xfrm>
                <a:off x="4746638" y="3572673"/>
                <a:ext cx="117475" cy="146050"/>
              </a:xfrm>
              <a:custGeom>
                <a:avLst/>
                <a:gdLst>
                  <a:gd name="T0" fmla="*/ 0 w 42"/>
                  <a:gd name="T1" fmla="*/ 69 h 49"/>
                  <a:gd name="T2" fmla="*/ 21 w 42"/>
                  <a:gd name="T3" fmla="*/ 92 h 49"/>
                  <a:gd name="T4" fmla="*/ 74 w 42"/>
                  <a:gd name="T5" fmla="*/ 24 h 49"/>
                  <a:gd name="T6" fmla="*/ 53 w 42"/>
                  <a:gd name="T7" fmla="*/ 0 h 49"/>
                  <a:gd name="T8" fmla="*/ 0 w 42"/>
                  <a:gd name="T9" fmla="*/ 6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49">
                    <a:moveTo>
                      <a:pt x="0" y="37"/>
                    </a:moveTo>
                    <a:cubicBezTo>
                      <a:pt x="4" y="41"/>
                      <a:pt x="8" y="45"/>
                      <a:pt x="12" y="49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9"/>
                      <a:pt x="34" y="5"/>
                      <a:pt x="30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9" name="Freeform 413"/>
              <p:cNvSpPr>
                <a:spLocks/>
              </p:cNvSpPr>
              <p:nvPr/>
            </p:nvSpPr>
            <p:spPr bwMode="auto">
              <a:xfrm>
                <a:off x="4610113" y="3474248"/>
                <a:ext cx="47625" cy="74613"/>
              </a:xfrm>
              <a:custGeom>
                <a:avLst/>
                <a:gdLst>
                  <a:gd name="T0" fmla="*/ 30 w 17"/>
                  <a:gd name="T1" fmla="*/ 47 h 25"/>
                  <a:gd name="T2" fmla="*/ 0 w 17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5">
                    <a:moveTo>
                      <a:pt x="17" y="25"/>
                    </a:moveTo>
                    <a:cubicBezTo>
                      <a:pt x="13" y="17"/>
                      <a:pt x="8" y="8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0" name="Line 414"/>
              <p:cNvSpPr>
                <a:spLocks noChangeShapeType="1"/>
              </p:cNvSpPr>
              <p:nvPr/>
            </p:nvSpPr>
            <p:spPr bwMode="auto">
              <a:xfrm>
                <a:off x="4705363" y="3537748"/>
                <a:ext cx="1588" cy="73025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1" name="Freeform 415"/>
              <p:cNvSpPr>
                <a:spLocks/>
              </p:cNvSpPr>
              <p:nvPr/>
            </p:nvSpPr>
            <p:spPr bwMode="auto">
              <a:xfrm>
                <a:off x="4594238" y="3309148"/>
                <a:ext cx="111125" cy="290513"/>
              </a:xfrm>
              <a:custGeom>
                <a:avLst/>
                <a:gdLst>
                  <a:gd name="T0" fmla="*/ 0 w 40"/>
                  <a:gd name="T1" fmla="*/ 0 h 98"/>
                  <a:gd name="T2" fmla="*/ 70 w 40"/>
                  <a:gd name="T3" fmla="*/ 144 h 98"/>
                  <a:gd name="T4" fmla="*/ 65 w 40"/>
                  <a:gd name="T5" fmla="*/ 183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98">
                    <a:moveTo>
                      <a:pt x="0" y="0"/>
                    </a:moveTo>
                    <a:cubicBezTo>
                      <a:pt x="25" y="23"/>
                      <a:pt x="40" y="49"/>
                      <a:pt x="40" y="77"/>
                    </a:cubicBezTo>
                    <a:cubicBezTo>
                      <a:pt x="40" y="84"/>
                      <a:pt x="39" y="91"/>
                      <a:pt x="37" y="98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2" name="Freeform 416"/>
              <p:cNvSpPr>
                <a:spLocks/>
              </p:cNvSpPr>
              <p:nvPr/>
            </p:nvSpPr>
            <p:spPr bwMode="auto">
              <a:xfrm>
                <a:off x="4576775" y="3332960"/>
                <a:ext cx="100013" cy="233363"/>
              </a:xfrm>
              <a:custGeom>
                <a:avLst/>
                <a:gdLst>
                  <a:gd name="T0" fmla="*/ 61 w 36"/>
                  <a:gd name="T1" fmla="*/ 147 h 79"/>
                  <a:gd name="T2" fmla="*/ 63 w 36"/>
                  <a:gd name="T3" fmla="*/ 128 h 79"/>
                  <a:gd name="T4" fmla="*/ 0 w 36"/>
                  <a:gd name="T5" fmla="*/ 0 h 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79">
                    <a:moveTo>
                      <a:pt x="35" y="79"/>
                    </a:moveTo>
                    <a:cubicBezTo>
                      <a:pt x="36" y="76"/>
                      <a:pt x="36" y="73"/>
                      <a:pt x="36" y="69"/>
                    </a:cubicBezTo>
                    <a:cubicBezTo>
                      <a:pt x="36" y="45"/>
                      <a:pt x="23" y="2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3" name="Freeform 417"/>
              <p:cNvSpPr>
                <a:spLocks/>
              </p:cNvSpPr>
              <p:nvPr/>
            </p:nvSpPr>
            <p:spPr bwMode="auto">
              <a:xfrm>
                <a:off x="4575188" y="3329785"/>
                <a:ext cx="30163" cy="47625"/>
              </a:xfrm>
              <a:custGeom>
                <a:avLst/>
                <a:gdLst>
                  <a:gd name="T0" fmla="*/ 5 w 11"/>
                  <a:gd name="T1" fmla="*/ 0 h 16"/>
                  <a:gd name="T2" fmla="*/ 2 w 11"/>
                  <a:gd name="T3" fmla="*/ 9 h 16"/>
                  <a:gd name="T4" fmla="*/ 10 w 11"/>
                  <a:gd name="T5" fmla="*/ 4 h 16"/>
                  <a:gd name="T6" fmla="*/ 7 w 11"/>
                  <a:gd name="T7" fmla="*/ 17 h 16"/>
                  <a:gd name="T8" fmla="*/ 19 w 11"/>
                  <a:gd name="T9" fmla="*/ 1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0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2" y="5"/>
                      <a:pt x="5" y="1"/>
                      <a:pt x="6" y="2"/>
                    </a:cubicBezTo>
                    <a:cubicBezTo>
                      <a:pt x="9" y="4"/>
                      <a:pt x="4" y="7"/>
                      <a:pt x="4" y="9"/>
                    </a:cubicBezTo>
                    <a:cubicBezTo>
                      <a:pt x="2" y="16"/>
                      <a:pt x="9" y="9"/>
                      <a:pt x="11" y="7"/>
                    </a:cubicBezTo>
                  </a:path>
                </a:pathLst>
              </a:custGeom>
              <a:noFill/>
              <a:ln w="6350" cap="flat">
                <a:solidFill>
                  <a:srgbClr val="D9F1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4" name="Freeform 418"/>
              <p:cNvSpPr>
                <a:spLocks/>
              </p:cNvSpPr>
              <p:nvPr/>
            </p:nvSpPr>
            <p:spPr bwMode="auto">
              <a:xfrm>
                <a:off x="4594238" y="3309148"/>
                <a:ext cx="26988" cy="26988"/>
              </a:xfrm>
              <a:custGeom>
                <a:avLst/>
                <a:gdLst>
                  <a:gd name="T0" fmla="*/ 0 w 10"/>
                  <a:gd name="T1" fmla="*/ 6 h 9"/>
                  <a:gd name="T2" fmla="*/ 7 w 10"/>
                  <a:gd name="T3" fmla="*/ 2 h 9"/>
                  <a:gd name="T4" fmla="*/ 5 w 10"/>
                  <a:gd name="T5" fmla="*/ 15 h 9"/>
                  <a:gd name="T6" fmla="*/ 17 w 10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3"/>
                    </a:moveTo>
                    <a:cubicBezTo>
                      <a:pt x="1" y="1"/>
                      <a:pt x="3" y="0"/>
                      <a:pt x="4" y="1"/>
                    </a:cubicBezTo>
                    <a:cubicBezTo>
                      <a:pt x="4" y="3"/>
                      <a:pt x="1" y="7"/>
                      <a:pt x="3" y="8"/>
                    </a:cubicBezTo>
                    <a:cubicBezTo>
                      <a:pt x="5" y="9"/>
                      <a:pt x="9" y="5"/>
                      <a:pt x="10" y="4"/>
                    </a:cubicBezTo>
                  </a:path>
                </a:pathLst>
              </a:custGeom>
              <a:noFill/>
              <a:ln w="6350" cap="flat">
                <a:solidFill>
                  <a:srgbClr val="D9F1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5" name="Freeform 419"/>
              <p:cNvSpPr>
                <a:spLocks/>
              </p:cNvSpPr>
              <p:nvPr/>
            </p:nvSpPr>
            <p:spPr bwMode="auto">
              <a:xfrm>
                <a:off x="4613288" y="3477423"/>
                <a:ext cx="11113" cy="17463"/>
              </a:xfrm>
              <a:custGeom>
                <a:avLst/>
                <a:gdLst>
                  <a:gd name="T0" fmla="*/ 0 w 4"/>
                  <a:gd name="T1" fmla="*/ 4 h 6"/>
                  <a:gd name="T2" fmla="*/ 7 w 4"/>
                  <a:gd name="T3" fmla="*/ 2 h 6"/>
                  <a:gd name="T4" fmla="*/ 4 w 4"/>
                  <a:gd name="T5" fmla="*/ 11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cubicBezTo>
                      <a:pt x="1" y="1"/>
                      <a:pt x="2" y="0"/>
                      <a:pt x="4" y="1"/>
                    </a:cubicBezTo>
                    <a:cubicBezTo>
                      <a:pt x="4" y="3"/>
                      <a:pt x="3" y="4"/>
                      <a:pt x="2" y="6"/>
                    </a:cubicBezTo>
                  </a:path>
                </a:pathLst>
              </a:custGeom>
              <a:noFill/>
              <a:ln w="6350" cap="flat">
                <a:solidFill>
                  <a:srgbClr val="D9F1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6" name="Freeform 420"/>
              <p:cNvSpPr>
                <a:spLocks/>
              </p:cNvSpPr>
              <p:nvPr/>
            </p:nvSpPr>
            <p:spPr bwMode="auto">
              <a:xfrm>
                <a:off x="4649800" y="3534573"/>
                <a:ext cx="11113" cy="11113"/>
              </a:xfrm>
              <a:custGeom>
                <a:avLst/>
                <a:gdLst>
                  <a:gd name="T0" fmla="*/ 4 w 4"/>
                  <a:gd name="T1" fmla="*/ 7 h 4"/>
                  <a:gd name="T2" fmla="*/ 5 w 4"/>
                  <a:gd name="T3" fmla="*/ 0 h 4"/>
                  <a:gd name="T4" fmla="*/ 0 w 4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4"/>
                      <a:pt x="4" y="2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</a:path>
                </a:pathLst>
              </a:custGeom>
              <a:noFill/>
              <a:ln w="6350" cap="flat">
                <a:solidFill>
                  <a:srgbClr val="D9F1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7" name="Freeform 421"/>
              <p:cNvSpPr>
                <a:spLocks/>
              </p:cNvSpPr>
              <p:nvPr/>
            </p:nvSpPr>
            <p:spPr bwMode="auto">
              <a:xfrm>
                <a:off x="4668850" y="3545685"/>
                <a:ext cx="19050" cy="15875"/>
              </a:xfrm>
              <a:custGeom>
                <a:avLst/>
                <a:gdLst>
                  <a:gd name="T0" fmla="*/ 3 w 7"/>
                  <a:gd name="T1" fmla="*/ 8 h 5"/>
                  <a:gd name="T2" fmla="*/ 2 w 7"/>
                  <a:gd name="T3" fmla="*/ 10 h 5"/>
                  <a:gd name="T4" fmla="*/ 10 w 7"/>
                  <a:gd name="T5" fmla="*/ 8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2" y="4"/>
                    </a:move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5" y="5"/>
                      <a:pt x="6" y="4"/>
                    </a:cubicBezTo>
                    <a:cubicBezTo>
                      <a:pt x="7" y="1"/>
                      <a:pt x="2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D9F1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8" name="Freeform 422"/>
              <p:cNvSpPr>
                <a:spLocks/>
              </p:cNvSpPr>
              <p:nvPr/>
            </p:nvSpPr>
            <p:spPr bwMode="auto">
              <a:xfrm>
                <a:off x="4702188" y="3602835"/>
                <a:ext cx="7938" cy="3175"/>
              </a:xfrm>
              <a:custGeom>
                <a:avLst/>
                <a:gdLst>
                  <a:gd name="T0" fmla="*/ 0 w 3"/>
                  <a:gd name="T1" fmla="*/ 0 h 1"/>
                  <a:gd name="T2" fmla="*/ 5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6350" cap="flat">
                <a:solidFill>
                  <a:srgbClr val="D9F1F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9" name="Freeform 352"/>
              <p:cNvSpPr>
                <a:spLocks/>
              </p:cNvSpPr>
              <p:nvPr/>
            </p:nvSpPr>
            <p:spPr bwMode="auto">
              <a:xfrm>
                <a:off x="3257560" y="3756823"/>
                <a:ext cx="26988" cy="222250"/>
              </a:xfrm>
              <a:custGeom>
                <a:avLst/>
                <a:gdLst>
                  <a:gd name="T0" fmla="*/ 0 w 10"/>
                  <a:gd name="T1" fmla="*/ 121 h 75"/>
                  <a:gd name="T2" fmla="*/ 17 w 10"/>
                  <a:gd name="T3" fmla="*/ 140 h 75"/>
                  <a:gd name="T4" fmla="*/ 17 w 10"/>
                  <a:gd name="T5" fmla="*/ 19 h 75"/>
                  <a:gd name="T6" fmla="*/ 0 w 10"/>
                  <a:gd name="T7" fmla="*/ 0 h 75"/>
                  <a:gd name="T8" fmla="*/ 0 w 10"/>
                  <a:gd name="T9" fmla="*/ 12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0" y="65"/>
                    </a:moveTo>
                    <a:cubicBezTo>
                      <a:pt x="3" y="68"/>
                      <a:pt x="7" y="72"/>
                      <a:pt x="10" y="75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7" y="6"/>
                      <a:pt x="3" y="3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0" name="Freeform 357"/>
              <p:cNvSpPr>
                <a:spLocks/>
              </p:cNvSpPr>
              <p:nvPr/>
            </p:nvSpPr>
            <p:spPr bwMode="auto">
              <a:xfrm>
                <a:off x="4457712" y="3874298"/>
                <a:ext cx="11113" cy="200025"/>
              </a:xfrm>
              <a:custGeom>
                <a:avLst/>
                <a:gdLst>
                  <a:gd name="T0" fmla="*/ 7 w 4"/>
                  <a:gd name="T1" fmla="*/ 122 h 67"/>
                  <a:gd name="T2" fmla="*/ 0 w 4"/>
                  <a:gd name="T3" fmla="*/ 126 h 67"/>
                  <a:gd name="T4" fmla="*/ 0 w 4"/>
                  <a:gd name="T5" fmla="*/ 4 h 67"/>
                  <a:gd name="T6" fmla="*/ 7 w 4"/>
                  <a:gd name="T7" fmla="*/ 0 h 67"/>
                  <a:gd name="T8" fmla="*/ 7 w 4"/>
                  <a:gd name="T9" fmla="*/ 122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7">
                    <a:moveTo>
                      <a:pt x="4" y="65"/>
                    </a:moveTo>
                    <a:cubicBezTo>
                      <a:pt x="3" y="66"/>
                      <a:pt x="1" y="67"/>
                      <a:pt x="0" y="6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3" y="1"/>
                      <a:pt x="4" y="0"/>
                    </a:cubicBez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1" name="Freeform 363"/>
              <p:cNvSpPr>
                <a:spLocks/>
              </p:cNvSpPr>
              <p:nvPr/>
            </p:nvSpPr>
            <p:spPr bwMode="auto">
              <a:xfrm>
                <a:off x="4473587" y="3836198"/>
                <a:ext cx="65088" cy="193675"/>
              </a:xfrm>
              <a:custGeom>
                <a:avLst/>
                <a:gdLst>
                  <a:gd name="T0" fmla="*/ 0 w 23"/>
                  <a:gd name="T1" fmla="*/ 122 h 65"/>
                  <a:gd name="T2" fmla="*/ 41 w 23"/>
                  <a:gd name="T3" fmla="*/ 96 h 65"/>
                  <a:gd name="T4" fmla="*/ 41 w 23"/>
                  <a:gd name="T5" fmla="*/ 0 h 65"/>
                  <a:gd name="T6" fmla="*/ 0 w 23"/>
                  <a:gd name="T7" fmla="*/ 26 h 65"/>
                  <a:gd name="T8" fmla="*/ 0 w 23"/>
                  <a:gd name="T9" fmla="*/ 12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65">
                    <a:moveTo>
                      <a:pt x="0" y="65"/>
                    </a:moveTo>
                    <a:cubicBezTo>
                      <a:pt x="8" y="60"/>
                      <a:pt x="16" y="55"/>
                      <a:pt x="23" y="5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5"/>
                      <a:pt x="8" y="10"/>
                      <a:pt x="0" y="14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E0BA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2" name="Freeform 364"/>
              <p:cNvSpPr>
                <a:spLocks/>
              </p:cNvSpPr>
              <p:nvPr/>
            </p:nvSpPr>
            <p:spPr bwMode="auto">
              <a:xfrm>
                <a:off x="4395800" y="3893348"/>
                <a:ext cx="47625" cy="174625"/>
              </a:xfrm>
              <a:custGeom>
                <a:avLst/>
                <a:gdLst>
                  <a:gd name="T0" fmla="*/ 0 w 17"/>
                  <a:gd name="T1" fmla="*/ 110 h 59"/>
                  <a:gd name="T2" fmla="*/ 30 w 17"/>
                  <a:gd name="T3" fmla="*/ 97 h 59"/>
                  <a:gd name="T4" fmla="*/ 30 w 17"/>
                  <a:gd name="T5" fmla="*/ 0 h 59"/>
                  <a:gd name="T6" fmla="*/ 0 w 17"/>
                  <a:gd name="T7" fmla="*/ 15 h 59"/>
                  <a:gd name="T8" fmla="*/ 0 w 17"/>
                  <a:gd name="T9" fmla="*/ 11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9">
                    <a:moveTo>
                      <a:pt x="0" y="59"/>
                    </a:moveTo>
                    <a:cubicBezTo>
                      <a:pt x="6" y="57"/>
                      <a:pt x="11" y="54"/>
                      <a:pt x="17" y="5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5"/>
                      <a:pt x="0" y="8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E0BA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3" name="Freeform 365"/>
              <p:cNvSpPr>
                <a:spLocks/>
              </p:cNvSpPr>
              <p:nvPr/>
            </p:nvSpPr>
            <p:spPr bwMode="auto">
              <a:xfrm>
                <a:off x="4591063" y="3756823"/>
                <a:ext cx="28575" cy="184150"/>
              </a:xfrm>
              <a:custGeom>
                <a:avLst/>
                <a:gdLst>
                  <a:gd name="T0" fmla="*/ 0 w 10"/>
                  <a:gd name="T1" fmla="*/ 19 h 62"/>
                  <a:gd name="T2" fmla="*/ 0 w 10"/>
                  <a:gd name="T3" fmla="*/ 116 h 62"/>
                  <a:gd name="T4" fmla="*/ 18 w 10"/>
                  <a:gd name="T5" fmla="*/ 97 h 62"/>
                  <a:gd name="T6" fmla="*/ 18 w 10"/>
                  <a:gd name="T7" fmla="*/ 0 h 62"/>
                  <a:gd name="T8" fmla="*/ 0 w 10"/>
                  <a:gd name="T9" fmla="*/ 1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2">
                    <a:moveTo>
                      <a:pt x="0" y="1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4" y="59"/>
                      <a:pt x="7" y="55"/>
                      <a:pt x="10" y="5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0" y="10"/>
                    </a:cubicBezTo>
                    <a:close/>
                  </a:path>
                </a:pathLst>
              </a:custGeom>
              <a:solidFill>
                <a:srgbClr val="E0BA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4" name="Freeform 366"/>
              <p:cNvSpPr>
                <a:spLocks/>
              </p:cNvSpPr>
              <p:nvPr/>
            </p:nvSpPr>
            <p:spPr bwMode="auto">
              <a:xfrm>
                <a:off x="3754449" y="3987011"/>
                <a:ext cx="36513" cy="166688"/>
              </a:xfrm>
              <a:custGeom>
                <a:avLst/>
                <a:gdLst>
                  <a:gd name="T0" fmla="*/ 0 w 13"/>
                  <a:gd name="T1" fmla="*/ 103 h 56"/>
                  <a:gd name="T2" fmla="*/ 23 w 13"/>
                  <a:gd name="T3" fmla="*/ 105 h 56"/>
                  <a:gd name="T4" fmla="*/ 23 w 13"/>
                  <a:gd name="T5" fmla="*/ 2 h 56"/>
                  <a:gd name="T6" fmla="*/ 0 w 13"/>
                  <a:gd name="T7" fmla="*/ 0 h 56"/>
                  <a:gd name="T8" fmla="*/ 0 w 13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56">
                    <a:moveTo>
                      <a:pt x="0" y="55"/>
                    </a:moveTo>
                    <a:cubicBezTo>
                      <a:pt x="4" y="55"/>
                      <a:pt x="9" y="56"/>
                      <a:pt x="13" y="5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9" y="1"/>
                      <a:pt x="4" y="0"/>
                      <a:pt x="0" y="0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BA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5" name="Freeform 362"/>
              <p:cNvSpPr>
                <a:spLocks/>
              </p:cNvSpPr>
              <p:nvPr/>
            </p:nvSpPr>
            <p:spPr bwMode="auto">
              <a:xfrm>
                <a:off x="3435360" y="3893348"/>
                <a:ext cx="47625" cy="177800"/>
              </a:xfrm>
              <a:custGeom>
                <a:avLst/>
                <a:gdLst>
                  <a:gd name="T0" fmla="*/ 0 w 17"/>
                  <a:gd name="T1" fmla="*/ 99 h 60"/>
                  <a:gd name="T2" fmla="*/ 30 w 17"/>
                  <a:gd name="T3" fmla="*/ 112 h 60"/>
                  <a:gd name="T4" fmla="*/ 30 w 17"/>
                  <a:gd name="T5" fmla="*/ 15 h 60"/>
                  <a:gd name="T6" fmla="*/ 0 w 17"/>
                  <a:gd name="T7" fmla="*/ 0 h 60"/>
                  <a:gd name="T8" fmla="*/ 0 w 17"/>
                  <a:gd name="T9" fmla="*/ 99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60">
                    <a:moveTo>
                      <a:pt x="0" y="53"/>
                    </a:moveTo>
                    <a:cubicBezTo>
                      <a:pt x="5" y="55"/>
                      <a:pt x="11" y="58"/>
                      <a:pt x="17" y="6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1" y="5"/>
                      <a:pt x="5" y="3"/>
                      <a:pt x="0" y="0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E0BA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6" name="Freeform 353"/>
              <p:cNvSpPr>
                <a:spLocks/>
              </p:cNvSpPr>
              <p:nvPr/>
            </p:nvSpPr>
            <p:spPr bwMode="auto">
              <a:xfrm>
                <a:off x="3406785" y="3874298"/>
                <a:ext cx="14288" cy="200025"/>
              </a:xfrm>
              <a:custGeom>
                <a:avLst/>
                <a:gdLst>
                  <a:gd name="T0" fmla="*/ 0 w 5"/>
                  <a:gd name="T1" fmla="*/ 122 h 67"/>
                  <a:gd name="T2" fmla="*/ 9 w 5"/>
                  <a:gd name="T3" fmla="*/ 126 h 67"/>
                  <a:gd name="T4" fmla="*/ 9 w 5"/>
                  <a:gd name="T5" fmla="*/ 4 h 67"/>
                  <a:gd name="T6" fmla="*/ 0 w 5"/>
                  <a:gd name="T7" fmla="*/ 0 h 67"/>
                  <a:gd name="T8" fmla="*/ 0 w 5"/>
                  <a:gd name="T9" fmla="*/ 122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7">
                    <a:moveTo>
                      <a:pt x="0" y="65"/>
                    </a:moveTo>
                    <a:cubicBezTo>
                      <a:pt x="2" y="66"/>
                      <a:pt x="3" y="67"/>
                      <a:pt x="5" y="6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2" y="1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7" name="Freeform 358"/>
              <p:cNvSpPr>
                <a:spLocks/>
              </p:cNvSpPr>
              <p:nvPr/>
            </p:nvSpPr>
            <p:spPr bwMode="auto">
              <a:xfrm>
                <a:off x="3603636" y="3952086"/>
                <a:ext cx="128588" cy="225425"/>
              </a:xfrm>
              <a:custGeom>
                <a:avLst/>
                <a:gdLst>
                  <a:gd name="T0" fmla="*/ 0 w 46"/>
                  <a:gd name="T1" fmla="*/ 120 h 76"/>
                  <a:gd name="T2" fmla="*/ 81 w 46"/>
                  <a:gd name="T3" fmla="*/ 142 h 76"/>
                  <a:gd name="T4" fmla="*/ 81 w 46"/>
                  <a:gd name="T5" fmla="*/ 21 h 76"/>
                  <a:gd name="T6" fmla="*/ 0 w 46"/>
                  <a:gd name="T7" fmla="*/ 0 h 76"/>
                  <a:gd name="T8" fmla="*/ 0 w 46"/>
                  <a:gd name="T9" fmla="*/ 12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cubicBezTo>
                      <a:pt x="12" y="72"/>
                      <a:pt x="34" y="75"/>
                      <a:pt x="46" y="76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26" y="8"/>
                      <a:pt x="12" y="5"/>
                      <a:pt x="0" y="0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8" name="Freeform 367"/>
              <p:cNvSpPr>
                <a:spLocks/>
              </p:cNvSpPr>
              <p:nvPr/>
            </p:nvSpPr>
            <p:spPr bwMode="auto">
              <a:xfrm>
                <a:off x="3660786" y="3972723"/>
                <a:ext cx="33338" cy="166688"/>
              </a:xfrm>
              <a:custGeom>
                <a:avLst/>
                <a:gdLst>
                  <a:gd name="T0" fmla="*/ 0 w 12"/>
                  <a:gd name="T1" fmla="*/ 101 h 56"/>
                  <a:gd name="T2" fmla="*/ 21 w 12"/>
                  <a:gd name="T3" fmla="*/ 105 h 56"/>
                  <a:gd name="T4" fmla="*/ 21 w 12"/>
                  <a:gd name="T5" fmla="*/ 4 h 56"/>
                  <a:gd name="T6" fmla="*/ 0 w 12"/>
                  <a:gd name="T7" fmla="*/ 0 h 56"/>
                  <a:gd name="T8" fmla="*/ 0 w 12"/>
                  <a:gd name="T9" fmla="*/ 10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56">
                    <a:moveTo>
                      <a:pt x="0" y="54"/>
                    </a:moveTo>
                    <a:cubicBezTo>
                      <a:pt x="4" y="54"/>
                      <a:pt x="8" y="55"/>
                      <a:pt x="12" y="5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8" y="1"/>
                      <a:pt x="4" y="1"/>
                      <a:pt x="0" y="0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0BA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1269" name="Ομάδα 1268"/>
            <p:cNvGrpSpPr/>
            <p:nvPr/>
          </p:nvGrpSpPr>
          <p:grpSpPr>
            <a:xfrm>
              <a:off x="3534096" y="5312758"/>
              <a:ext cx="721210" cy="355863"/>
              <a:chOff x="6455286" y="3331524"/>
              <a:chExt cx="721210" cy="355863"/>
            </a:xfrm>
          </p:grpSpPr>
          <p:grpSp>
            <p:nvGrpSpPr>
              <p:cNvPr id="1270" name="Ομάδα 1269"/>
              <p:cNvGrpSpPr/>
              <p:nvPr/>
            </p:nvGrpSpPr>
            <p:grpSpPr>
              <a:xfrm>
                <a:off x="6455286" y="3331524"/>
                <a:ext cx="181210" cy="182865"/>
                <a:chOff x="2852400" y="1616208"/>
                <a:chExt cx="181210" cy="182865"/>
              </a:xfrm>
            </p:grpSpPr>
            <p:sp>
              <p:nvSpPr>
                <p:cNvPr id="1289" name="Έλλειψη 1288"/>
                <p:cNvSpPr/>
                <p:nvPr/>
              </p:nvSpPr>
              <p:spPr>
                <a:xfrm>
                  <a:off x="2852400" y="1616208"/>
                  <a:ext cx="181210" cy="1828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90" name="Έλλειψη 1289"/>
                <p:cNvSpPr/>
                <p:nvPr/>
              </p:nvSpPr>
              <p:spPr>
                <a:xfrm>
                  <a:off x="2898000" y="1672281"/>
                  <a:ext cx="72000" cy="65903"/>
                </a:xfrm>
                <a:prstGeom prst="ellipse">
                  <a:avLst/>
                </a:prstGeom>
                <a:solidFill>
                  <a:srgbClr val="F2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271" name="Ομάδα 1270"/>
              <p:cNvGrpSpPr/>
              <p:nvPr/>
            </p:nvGrpSpPr>
            <p:grpSpPr>
              <a:xfrm>
                <a:off x="6635286" y="3331524"/>
                <a:ext cx="181210" cy="182865"/>
                <a:chOff x="2852400" y="1616208"/>
                <a:chExt cx="181210" cy="182865"/>
              </a:xfrm>
            </p:grpSpPr>
            <p:sp>
              <p:nvSpPr>
                <p:cNvPr id="1287" name="Έλλειψη 1286"/>
                <p:cNvSpPr/>
                <p:nvPr/>
              </p:nvSpPr>
              <p:spPr>
                <a:xfrm>
                  <a:off x="2852400" y="1616208"/>
                  <a:ext cx="181210" cy="1828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88" name="Έλλειψη 1287"/>
                <p:cNvSpPr/>
                <p:nvPr/>
              </p:nvSpPr>
              <p:spPr>
                <a:xfrm>
                  <a:off x="2898000" y="1672281"/>
                  <a:ext cx="72000" cy="65903"/>
                </a:xfrm>
                <a:prstGeom prst="ellipse">
                  <a:avLst/>
                </a:prstGeom>
                <a:solidFill>
                  <a:srgbClr val="F2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272" name="Ομάδα 1271"/>
              <p:cNvGrpSpPr/>
              <p:nvPr/>
            </p:nvGrpSpPr>
            <p:grpSpPr>
              <a:xfrm>
                <a:off x="6815286" y="3331524"/>
                <a:ext cx="181210" cy="182865"/>
                <a:chOff x="2852400" y="1616208"/>
                <a:chExt cx="181210" cy="182865"/>
              </a:xfrm>
            </p:grpSpPr>
            <p:sp>
              <p:nvSpPr>
                <p:cNvPr id="1285" name="Έλλειψη 1284"/>
                <p:cNvSpPr/>
                <p:nvPr/>
              </p:nvSpPr>
              <p:spPr>
                <a:xfrm>
                  <a:off x="2852400" y="1616208"/>
                  <a:ext cx="181210" cy="1828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86" name="Έλλειψη 1285"/>
                <p:cNvSpPr/>
                <p:nvPr/>
              </p:nvSpPr>
              <p:spPr>
                <a:xfrm>
                  <a:off x="2898000" y="1672281"/>
                  <a:ext cx="72000" cy="65903"/>
                </a:xfrm>
                <a:prstGeom prst="ellipse">
                  <a:avLst/>
                </a:prstGeom>
                <a:solidFill>
                  <a:srgbClr val="F2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273" name="Ομάδα 1272"/>
              <p:cNvGrpSpPr/>
              <p:nvPr/>
            </p:nvGrpSpPr>
            <p:grpSpPr>
              <a:xfrm>
                <a:off x="6995286" y="3331524"/>
                <a:ext cx="181210" cy="182865"/>
                <a:chOff x="2852400" y="1616208"/>
                <a:chExt cx="181210" cy="182865"/>
              </a:xfrm>
            </p:grpSpPr>
            <p:sp>
              <p:nvSpPr>
                <p:cNvPr id="1283" name="Έλλειψη 1282"/>
                <p:cNvSpPr/>
                <p:nvPr/>
              </p:nvSpPr>
              <p:spPr>
                <a:xfrm>
                  <a:off x="2852400" y="1616208"/>
                  <a:ext cx="181210" cy="1828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84" name="Έλλειψη 1283"/>
                <p:cNvSpPr/>
                <p:nvPr/>
              </p:nvSpPr>
              <p:spPr>
                <a:xfrm>
                  <a:off x="2898000" y="1672281"/>
                  <a:ext cx="72000" cy="65903"/>
                </a:xfrm>
                <a:prstGeom prst="ellipse">
                  <a:avLst/>
                </a:prstGeom>
                <a:solidFill>
                  <a:srgbClr val="F2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274" name="Ομάδα 1273"/>
              <p:cNvGrpSpPr/>
              <p:nvPr/>
            </p:nvGrpSpPr>
            <p:grpSpPr>
              <a:xfrm>
                <a:off x="6545904" y="3488046"/>
                <a:ext cx="181210" cy="182865"/>
                <a:chOff x="2852400" y="1616208"/>
                <a:chExt cx="181210" cy="182865"/>
              </a:xfrm>
            </p:grpSpPr>
            <p:sp>
              <p:nvSpPr>
                <p:cNvPr id="1281" name="Έλλειψη 1280"/>
                <p:cNvSpPr/>
                <p:nvPr/>
              </p:nvSpPr>
              <p:spPr>
                <a:xfrm>
                  <a:off x="2852400" y="1616208"/>
                  <a:ext cx="181210" cy="1828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82" name="Έλλειψη 1281"/>
                <p:cNvSpPr/>
                <p:nvPr/>
              </p:nvSpPr>
              <p:spPr>
                <a:xfrm>
                  <a:off x="2898000" y="1672281"/>
                  <a:ext cx="72000" cy="65903"/>
                </a:xfrm>
                <a:prstGeom prst="ellipse">
                  <a:avLst/>
                </a:prstGeom>
                <a:solidFill>
                  <a:srgbClr val="F2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275" name="Ομάδα 1274"/>
              <p:cNvGrpSpPr/>
              <p:nvPr/>
            </p:nvGrpSpPr>
            <p:grpSpPr>
              <a:xfrm>
                <a:off x="6727140" y="3496284"/>
                <a:ext cx="181210" cy="182865"/>
                <a:chOff x="2852400" y="1616208"/>
                <a:chExt cx="181210" cy="182865"/>
              </a:xfrm>
            </p:grpSpPr>
            <p:sp>
              <p:nvSpPr>
                <p:cNvPr id="1279" name="Έλλειψη 1278"/>
                <p:cNvSpPr/>
                <p:nvPr/>
              </p:nvSpPr>
              <p:spPr>
                <a:xfrm>
                  <a:off x="2852400" y="1616208"/>
                  <a:ext cx="181210" cy="1828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80" name="Έλλειψη 1279"/>
                <p:cNvSpPr/>
                <p:nvPr/>
              </p:nvSpPr>
              <p:spPr>
                <a:xfrm>
                  <a:off x="2898000" y="1672281"/>
                  <a:ext cx="72000" cy="65903"/>
                </a:xfrm>
                <a:prstGeom prst="ellipse">
                  <a:avLst/>
                </a:prstGeom>
                <a:solidFill>
                  <a:srgbClr val="F2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276" name="Ομάδα 1275"/>
              <p:cNvGrpSpPr/>
              <p:nvPr/>
            </p:nvGrpSpPr>
            <p:grpSpPr>
              <a:xfrm>
                <a:off x="6908376" y="3504522"/>
                <a:ext cx="181210" cy="182865"/>
                <a:chOff x="2852400" y="1616208"/>
                <a:chExt cx="181210" cy="182865"/>
              </a:xfrm>
            </p:grpSpPr>
            <p:sp>
              <p:nvSpPr>
                <p:cNvPr id="1277" name="Έλλειψη 1276"/>
                <p:cNvSpPr/>
                <p:nvPr/>
              </p:nvSpPr>
              <p:spPr>
                <a:xfrm>
                  <a:off x="2852400" y="1616208"/>
                  <a:ext cx="181210" cy="182865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78" name="Έλλειψη 1277"/>
                <p:cNvSpPr/>
                <p:nvPr/>
              </p:nvSpPr>
              <p:spPr>
                <a:xfrm>
                  <a:off x="2898000" y="1672281"/>
                  <a:ext cx="72000" cy="65903"/>
                </a:xfrm>
                <a:prstGeom prst="ellipse">
                  <a:avLst/>
                </a:prstGeom>
                <a:solidFill>
                  <a:srgbClr val="F2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p:grpSp>
        <p:nvGrpSpPr>
          <p:cNvPr id="1292" name="Group 4"/>
          <p:cNvGrpSpPr>
            <a:grpSpLocks noChangeAspect="1"/>
          </p:cNvGrpSpPr>
          <p:nvPr/>
        </p:nvGrpSpPr>
        <p:grpSpPr bwMode="auto">
          <a:xfrm>
            <a:off x="3444571" y="92711"/>
            <a:ext cx="881221" cy="2705893"/>
            <a:chOff x="4703" y="1718"/>
            <a:chExt cx="751" cy="2304"/>
          </a:xfrm>
        </p:grpSpPr>
        <p:sp>
          <p:nvSpPr>
            <p:cNvPr id="1293" name="Freeform 5"/>
            <p:cNvSpPr>
              <a:spLocks noEditPoints="1"/>
            </p:cNvSpPr>
            <p:nvPr/>
          </p:nvSpPr>
          <p:spPr bwMode="auto">
            <a:xfrm>
              <a:off x="4703" y="1718"/>
              <a:ext cx="751" cy="2304"/>
            </a:xfrm>
            <a:custGeom>
              <a:avLst/>
              <a:gdLst>
                <a:gd name="T0" fmla="*/ 983 w 989"/>
                <a:gd name="T1" fmla="*/ 1459 h 3051"/>
                <a:gd name="T2" fmla="*/ 886 w 989"/>
                <a:gd name="T3" fmla="*/ 604 h 3051"/>
                <a:gd name="T4" fmla="*/ 588 w 989"/>
                <a:gd name="T5" fmla="*/ 349 h 3051"/>
                <a:gd name="T6" fmla="*/ 606 w 989"/>
                <a:gd name="T7" fmla="*/ 308 h 3051"/>
                <a:gd name="T8" fmla="*/ 611 w 989"/>
                <a:gd name="T9" fmla="*/ 286 h 3051"/>
                <a:gd name="T10" fmla="*/ 618 w 989"/>
                <a:gd name="T11" fmla="*/ 269 h 3051"/>
                <a:gd name="T12" fmla="*/ 624 w 989"/>
                <a:gd name="T13" fmla="*/ 263 h 3051"/>
                <a:gd name="T14" fmla="*/ 648 w 989"/>
                <a:gd name="T15" fmla="*/ 156 h 3051"/>
                <a:gd name="T16" fmla="*/ 627 w 989"/>
                <a:gd name="T17" fmla="*/ 202 h 3051"/>
                <a:gd name="T18" fmla="*/ 637 w 989"/>
                <a:gd name="T19" fmla="*/ 171 h 3051"/>
                <a:gd name="T20" fmla="*/ 630 w 989"/>
                <a:gd name="T21" fmla="*/ 76 h 3051"/>
                <a:gd name="T22" fmla="*/ 544 w 989"/>
                <a:gd name="T23" fmla="*/ 12 h 3051"/>
                <a:gd name="T24" fmla="*/ 465 w 989"/>
                <a:gd name="T25" fmla="*/ 5 h 3051"/>
                <a:gd name="T26" fmla="*/ 429 w 989"/>
                <a:gd name="T27" fmla="*/ 12 h 3051"/>
                <a:gd name="T28" fmla="*/ 349 w 989"/>
                <a:gd name="T29" fmla="*/ 147 h 3051"/>
                <a:gd name="T30" fmla="*/ 359 w 989"/>
                <a:gd name="T31" fmla="*/ 199 h 3051"/>
                <a:gd name="T32" fmla="*/ 350 w 989"/>
                <a:gd name="T33" fmla="*/ 160 h 3051"/>
                <a:gd name="T34" fmla="*/ 363 w 989"/>
                <a:gd name="T35" fmla="*/ 263 h 3051"/>
                <a:gd name="T36" fmla="*/ 376 w 989"/>
                <a:gd name="T37" fmla="*/ 272 h 3051"/>
                <a:gd name="T38" fmla="*/ 377 w 989"/>
                <a:gd name="T39" fmla="*/ 285 h 3051"/>
                <a:gd name="T40" fmla="*/ 379 w 989"/>
                <a:gd name="T41" fmla="*/ 300 h 3051"/>
                <a:gd name="T42" fmla="*/ 382 w 989"/>
                <a:gd name="T43" fmla="*/ 313 h 3051"/>
                <a:gd name="T44" fmla="*/ 385 w 989"/>
                <a:gd name="T45" fmla="*/ 324 h 3051"/>
                <a:gd name="T46" fmla="*/ 244 w 989"/>
                <a:gd name="T47" fmla="*/ 502 h 3051"/>
                <a:gd name="T48" fmla="*/ 18 w 989"/>
                <a:gd name="T49" fmla="*/ 1338 h 3051"/>
                <a:gd name="T50" fmla="*/ 4 w 989"/>
                <a:gd name="T51" fmla="*/ 1477 h 3051"/>
                <a:gd name="T52" fmla="*/ 26 w 989"/>
                <a:gd name="T53" fmla="*/ 1701 h 3051"/>
                <a:gd name="T54" fmla="*/ 114 w 989"/>
                <a:gd name="T55" fmla="*/ 1797 h 3051"/>
                <a:gd name="T56" fmla="*/ 138 w 989"/>
                <a:gd name="T57" fmla="*/ 1784 h 3051"/>
                <a:gd name="T58" fmla="*/ 171 w 989"/>
                <a:gd name="T59" fmla="*/ 1732 h 3051"/>
                <a:gd name="T60" fmla="*/ 139 w 989"/>
                <a:gd name="T61" fmla="*/ 1701 h 3051"/>
                <a:gd name="T62" fmla="*/ 109 w 989"/>
                <a:gd name="T63" fmla="*/ 1612 h 3051"/>
                <a:gd name="T64" fmla="*/ 115 w 989"/>
                <a:gd name="T65" fmla="*/ 1510 h 3051"/>
                <a:gd name="T66" fmla="*/ 191 w 989"/>
                <a:gd name="T67" fmla="*/ 1098 h 3051"/>
                <a:gd name="T68" fmla="*/ 203 w 989"/>
                <a:gd name="T69" fmla="*/ 1547 h 3051"/>
                <a:gd name="T70" fmla="*/ 331 w 989"/>
                <a:gd name="T71" fmla="*/ 2712 h 3051"/>
                <a:gd name="T72" fmla="*/ 258 w 989"/>
                <a:gd name="T73" fmla="*/ 2996 h 3051"/>
                <a:gd name="T74" fmla="*/ 290 w 989"/>
                <a:gd name="T75" fmla="*/ 3032 h 3051"/>
                <a:gd name="T76" fmla="*/ 438 w 989"/>
                <a:gd name="T77" fmla="*/ 3030 h 3051"/>
                <a:gd name="T78" fmla="*/ 466 w 989"/>
                <a:gd name="T79" fmla="*/ 2939 h 3051"/>
                <a:gd name="T80" fmla="*/ 442 w 989"/>
                <a:gd name="T81" fmla="*/ 2175 h 3051"/>
                <a:gd name="T82" fmla="*/ 546 w 989"/>
                <a:gd name="T83" fmla="*/ 2177 h 3051"/>
                <a:gd name="T84" fmla="*/ 529 w 989"/>
                <a:gd name="T85" fmla="*/ 2844 h 3051"/>
                <a:gd name="T86" fmla="*/ 549 w 989"/>
                <a:gd name="T87" fmla="*/ 3030 h 3051"/>
                <a:gd name="T88" fmla="*/ 700 w 989"/>
                <a:gd name="T89" fmla="*/ 3027 h 3051"/>
                <a:gd name="T90" fmla="*/ 730 w 989"/>
                <a:gd name="T91" fmla="*/ 3003 h 3051"/>
                <a:gd name="T92" fmla="*/ 657 w 989"/>
                <a:gd name="T93" fmla="*/ 2710 h 3051"/>
                <a:gd name="T94" fmla="*/ 724 w 989"/>
                <a:gd name="T95" fmla="*/ 2177 h 3051"/>
                <a:gd name="T96" fmla="*/ 784 w 989"/>
                <a:gd name="T97" fmla="*/ 1147 h 3051"/>
                <a:gd name="T98" fmla="*/ 804 w 989"/>
                <a:gd name="T99" fmla="*/ 1166 h 3051"/>
                <a:gd name="T100" fmla="*/ 874 w 989"/>
                <a:gd name="T101" fmla="*/ 1501 h 3051"/>
                <a:gd name="T102" fmla="*/ 870 w 989"/>
                <a:gd name="T103" fmla="*/ 1620 h 3051"/>
                <a:gd name="T104" fmla="*/ 884 w 989"/>
                <a:gd name="T105" fmla="*/ 1631 h 3051"/>
                <a:gd name="T106" fmla="*/ 824 w 989"/>
                <a:gd name="T107" fmla="*/ 1696 h 3051"/>
                <a:gd name="T108" fmla="*/ 807 w 989"/>
                <a:gd name="T109" fmla="*/ 1758 h 3051"/>
                <a:gd name="T110" fmla="*/ 852 w 989"/>
                <a:gd name="T111" fmla="*/ 1785 h 3051"/>
                <a:gd name="T112" fmla="*/ 890 w 989"/>
                <a:gd name="T113" fmla="*/ 1787 h 3051"/>
                <a:gd name="T114" fmla="*/ 983 w 989"/>
                <a:gd name="T115" fmla="*/ 1501 h 3051"/>
                <a:gd name="T116" fmla="*/ 361 w 989"/>
                <a:gd name="T117" fmla="*/ 207 h 3051"/>
                <a:gd name="T118" fmla="*/ 157 w 989"/>
                <a:gd name="T119" fmla="*/ 1730 h 3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9" h="3051">
                  <a:moveTo>
                    <a:pt x="888" y="1603"/>
                  </a:moveTo>
                  <a:cubicBezTo>
                    <a:pt x="888" y="1602"/>
                    <a:pt x="888" y="1602"/>
                    <a:pt x="888" y="1602"/>
                  </a:cubicBezTo>
                  <a:cubicBezTo>
                    <a:pt x="888" y="1602"/>
                    <a:pt x="886" y="1602"/>
                    <a:pt x="888" y="1603"/>
                  </a:cubicBezTo>
                  <a:close/>
                  <a:moveTo>
                    <a:pt x="989" y="1500"/>
                  </a:moveTo>
                  <a:cubicBezTo>
                    <a:pt x="987" y="1497"/>
                    <a:pt x="987" y="1487"/>
                    <a:pt x="986" y="1476"/>
                  </a:cubicBezTo>
                  <a:cubicBezTo>
                    <a:pt x="986" y="1476"/>
                    <a:pt x="986" y="1476"/>
                    <a:pt x="986" y="1475"/>
                  </a:cubicBezTo>
                  <a:cubicBezTo>
                    <a:pt x="986" y="1470"/>
                    <a:pt x="985" y="1464"/>
                    <a:pt x="983" y="1459"/>
                  </a:cubicBezTo>
                  <a:cubicBezTo>
                    <a:pt x="979" y="1444"/>
                    <a:pt x="980" y="1429"/>
                    <a:pt x="976" y="1412"/>
                  </a:cubicBezTo>
                  <a:cubicBezTo>
                    <a:pt x="972" y="1395"/>
                    <a:pt x="971" y="1360"/>
                    <a:pt x="970" y="1337"/>
                  </a:cubicBezTo>
                  <a:cubicBezTo>
                    <a:pt x="969" y="1297"/>
                    <a:pt x="969" y="1139"/>
                    <a:pt x="946" y="1082"/>
                  </a:cubicBezTo>
                  <a:cubicBezTo>
                    <a:pt x="941" y="1064"/>
                    <a:pt x="936" y="1035"/>
                    <a:pt x="937" y="994"/>
                  </a:cubicBezTo>
                  <a:cubicBezTo>
                    <a:pt x="934" y="881"/>
                    <a:pt x="909" y="816"/>
                    <a:pt x="911" y="782"/>
                  </a:cubicBezTo>
                  <a:cubicBezTo>
                    <a:pt x="918" y="731"/>
                    <a:pt x="909" y="681"/>
                    <a:pt x="899" y="638"/>
                  </a:cubicBezTo>
                  <a:cubicBezTo>
                    <a:pt x="896" y="626"/>
                    <a:pt x="892" y="615"/>
                    <a:pt x="886" y="604"/>
                  </a:cubicBezTo>
                  <a:cubicBezTo>
                    <a:pt x="852" y="537"/>
                    <a:pt x="771" y="512"/>
                    <a:pt x="741" y="505"/>
                  </a:cubicBezTo>
                  <a:cubicBezTo>
                    <a:pt x="718" y="499"/>
                    <a:pt x="656" y="468"/>
                    <a:pt x="636" y="459"/>
                  </a:cubicBezTo>
                  <a:cubicBezTo>
                    <a:pt x="634" y="458"/>
                    <a:pt x="632" y="457"/>
                    <a:pt x="630" y="456"/>
                  </a:cubicBezTo>
                  <a:cubicBezTo>
                    <a:pt x="627" y="454"/>
                    <a:pt x="624" y="453"/>
                    <a:pt x="621" y="451"/>
                  </a:cubicBezTo>
                  <a:cubicBezTo>
                    <a:pt x="620" y="450"/>
                    <a:pt x="618" y="449"/>
                    <a:pt x="616" y="448"/>
                  </a:cubicBezTo>
                  <a:cubicBezTo>
                    <a:pt x="589" y="427"/>
                    <a:pt x="583" y="399"/>
                    <a:pt x="584" y="375"/>
                  </a:cubicBezTo>
                  <a:cubicBezTo>
                    <a:pt x="585" y="364"/>
                    <a:pt x="587" y="354"/>
                    <a:pt x="588" y="349"/>
                  </a:cubicBezTo>
                  <a:cubicBezTo>
                    <a:pt x="588" y="349"/>
                    <a:pt x="588" y="348"/>
                    <a:pt x="588" y="348"/>
                  </a:cubicBezTo>
                  <a:cubicBezTo>
                    <a:pt x="594" y="340"/>
                    <a:pt x="598" y="332"/>
                    <a:pt x="600" y="327"/>
                  </a:cubicBezTo>
                  <a:cubicBezTo>
                    <a:pt x="600" y="325"/>
                    <a:pt x="601" y="323"/>
                    <a:pt x="602" y="321"/>
                  </a:cubicBezTo>
                  <a:cubicBezTo>
                    <a:pt x="602" y="321"/>
                    <a:pt x="602" y="321"/>
                    <a:pt x="602" y="321"/>
                  </a:cubicBezTo>
                  <a:cubicBezTo>
                    <a:pt x="603" y="319"/>
                    <a:pt x="603" y="317"/>
                    <a:pt x="604" y="315"/>
                  </a:cubicBezTo>
                  <a:cubicBezTo>
                    <a:pt x="604" y="315"/>
                    <a:pt x="604" y="314"/>
                    <a:pt x="604" y="314"/>
                  </a:cubicBezTo>
                  <a:cubicBezTo>
                    <a:pt x="605" y="312"/>
                    <a:pt x="605" y="310"/>
                    <a:pt x="606" y="308"/>
                  </a:cubicBezTo>
                  <a:cubicBezTo>
                    <a:pt x="606" y="308"/>
                    <a:pt x="606" y="307"/>
                    <a:pt x="606" y="307"/>
                  </a:cubicBezTo>
                  <a:cubicBezTo>
                    <a:pt x="606" y="305"/>
                    <a:pt x="607" y="303"/>
                    <a:pt x="608" y="300"/>
                  </a:cubicBezTo>
                  <a:cubicBezTo>
                    <a:pt x="608" y="300"/>
                    <a:pt x="608" y="300"/>
                    <a:pt x="608" y="300"/>
                  </a:cubicBezTo>
                  <a:cubicBezTo>
                    <a:pt x="608" y="298"/>
                    <a:pt x="609" y="295"/>
                    <a:pt x="609" y="293"/>
                  </a:cubicBezTo>
                  <a:cubicBezTo>
                    <a:pt x="609" y="293"/>
                    <a:pt x="609" y="293"/>
                    <a:pt x="609" y="293"/>
                  </a:cubicBezTo>
                  <a:cubicBezTo>
                    <a:pt x="610" y="290"/>
                    <a:pt x="610" y="288"/>
                    <a:pt x="611" y="286"/>
                  </a:cubicBezTo>
                  <a:cubicBezTo>
                    <a:pt x="611" y="286"/>
                    <a:pt x="611" y="286"/>
                    <a:pt x="611" y="286"/>
                  </a:cubicBezTo>
                  <a:cubicBezTo>
                    <a:pt x="611" y="283"/>
                    <a:pt x="611" y="281"/>
                    <a:pt x="612" y="279"/>
                  </a:cubicBezTo>
                  <a:cubicBezTo>
                    <a:pt x="612" y="279"/>
                    <a:pt x="612" y="279"/>
                    <a:pt x="612" y="279"/>
                  </a:cubicBezTo>
                  <a:cubicBezTo>
                    <a:pt x="612" y="277"/>
                    <a:pt x="612" y="275"/>
                    <a:pt x="612" y="273"/>
                  </a:cubicBezTo>
                  <a:cubicBezTo>
                    <a:pt x="612" y="273"/>
                    <a:pt x="612" y="273"/>
                    <a:pt x="612" y="273"/>
                  </a:cubicBezTo>
                  <a:cubicBezTo>
                    <a:pt x="612" y="273"/>
                    <a:pt x="613" y="272"/>
                    <a:pt x="613" y="272"/>
                  </a:cubicBezTo>
                  <a:cubicBezTo>
                    <a:pt x="613" y="272"/>
                    <a:pt x="613" y="272"/>
                    <a:pt x="613" y="272"/>
                  </a:cubicBezTo>
                  <a:cubicBezTo>
                    <a:pt x="614" y="271"/>
                    <a:pt x="616" y="270"/>
                    <a:pt x="618" y="269"/>
                  </a:cubicBezTo>
                  <a:cubicBezTo>
                    <a:pt x="618" y="269"/>
                    <a:pt x="618" y="269"/>
                    <a:pt x="618" y="269"/>
                  </a:cubicBezTo>
                  <a:cubicBezTo>
                    <a:pt x="618" y="268"/>
                    <a:pt x="619" y="268"/>
                    <a:pt x="620" y="268"/>
                  </a:cubicBezTo>
                  <a:cubicBezTo>
                    <a:pt x="620" y="267"/>
                    <a:pt x="620" y="267"/>
                    <a:pt x="620" y="267"/>
                  </a:cubicBezTo>
                  <a:cubicBezTo>
                    <a:pt x="621" y="267"/>
                    <a:pt x="621" y="266"/>
                    <a:pt x="622" y="266"/>
                  </a:cubicBezTo>
                  <a:cubicBezTo>
                    <a:pt x="622" y="266"/>
                    <a:pt x="622" y="265"/>
                    <a:pt x="622" y="265"/>
                  </a:cubicBezTo>
                  <a:cubicBezTo>
                    <a:pt x="623" y="265"/>
                    <a:pt x="623" y="265"/>
                    <a:pt x="623" y="264"/>
                  </a:cubicBezTo>
                  <a:cubicBezTo>
                    <a:pt x="624" y="264"/>
                    <a:pt x="624" y="264"/>
                    <a:pt x="624" y="263"/>
                  </a:cubicBezTo>
                  <a:cubicBezTo>
                    <a:pt x="625" y="263"/>
                    <a:pt x="625" y="263"/>
                    <a:pt x="625" y="263"/>
                  </a:cubicBezTo>
                  <a:cubicBezTo>
                    <a:pt x="625" y="262"/>
                    <a:pt x="626" y="261"/>
                    <a:pt x="626" y="261"/>
                  </a:cubicBezTo>
                  <a:cubicBezTo>
                    <a:pt x="630" y="256"/>
                    <a:pt x="631" y="251"/>
                    <a:pt x="634" y="246"/>
                  </a:cubicBezTo>
                  <a:cubicBezTo>
                    <a:pt x="638" y="240"/>
                    <a:pt x="636" y="236"/>
                    <a:pt x="640" y="226"/>
                  </a:cubicBezTo>
                  <a:cubicBezTo>
                    <a:pt x="643" y="217"/>
                    <a:pt x="645" y="202"/>
                    <a:pt x="645" y="196"/>
                  </a:cubicBezTo>
                  <a:cubicBezTo>
                    <a:pt x="645" y="190"/>
                    <a:pt x="652" y="174"/>
                    <a:pt x="652" y="166"/>
                  </a:cubicBezTo>
                  <a:cubicBezTo>
                    <a:pt x="652" y="161"/>
                    <a:pt x="650" y="157"/>
                    <a:pt x="648" y="156"/>
                  </a:cubicBezTo>
                  <a:cubicBezTo>
                    <a:pt x="647" y="155"/>
                    <a:pt x="646" y="155"/>
                    <a:pt x="645" y="155"/>
                  </a:cubicBezTo>
                  <a:cubicBezTo>
                    <a:pt x="644" y="154"/>
                    <a:pt x="643" y="155"/>
                    <a:pt x="642" y="155"/>
                  </a:cubicBezTo>
                  <a:cubicBezTo>
                    <a:pt x="632" y="187"/>
                    <a:pt x="632" y="187"/>
                    <a:pt x="632" y="187"/>
                  </a:cubicBezTo>
                  <a:cubicBezTo>
                    <a:pt x="630" y="196"/>
                    <a:pt x="630" y="196"/>
                    <a:pt x="630" y="196"/>
                  </a:cubicBezTo>
                  <a:cubicBezTo>
                    <a:pt x="628" y="204"/>
                    <a:pt x="622" y="215"/>
                    <a:pt x="622" y="215"/>
                  </a:cubicBezTo>
                  <a:cubicBezTo>
                    <a:pt x="622" y="214"/>
                    <a:pt x="622" y="214"/>
                    <a:pt x="622" y="214"/>
                  </a:cubicBezTo>
                  <a:cubicBezTo>
                    <a:pt x="623" y="211"/>
                    <a:pt x="625" y="207"/>
                    <a:pt x="627" y="202"/>
                  </a:cubicBezTo>
                  <a:cubicBezTo>
                    <a:pt x="627" y="201"/>
                    <a:pt x="628" y="199"/>
                    <a:pt x="629" y="197"/>
                  </a:cubicBezTo>
                  <a:cubicBezTo>
                    <a:pt x="629" y="196"/>
                    <a:pt x="629" y="196"/>
                    <a:pt x="630" y="195"/>
                  </a:cubicBezTo>
                  <a:cubicBezTo>
                    <a:pt x="630" y="193"/>
                    <a:pt x="631" y="191"/>
                    <a:pt x="632" y="188"/>
                  </a:cubicBezTo>
                  <a:cubicBezTo>
                    <a:pt x="632" y="188"/>
                    <a:pt x="632" y="187"/>
                    <a:pt x="632" y="187"/>
                  </a:cubicBezTo>
                  <a:cubicBezTo>
                    <a:pt x="633" y="185"/>
                    <a:pt x="634" y="182"/>
                    <a:pt x="635" y="180"/>
                  </a:cubicBezTo>
                  <a:cubicBezTo>
                    <a:pt x="635" y="180"/>
                    <a:pt x="635" y="179"/>
                    <a:pt x="635" y="179"/>
                  </a:cubicBezTo>
                  <a:cubicBezTo>
                    <a:pt x="636" y="176"/>
                    <a:pt x="636" y="173"/>
                    <a:pt x="637" y="171"/>
                  </a:cubicBezTo>
                  <a:cubicBezTo>
                    <a:pt x="637" y="170"/>
                    <a:pt x="637" y="170"/>
                    <a:pt x="638" y="169"/>
                  </a:cubicBezTo>
                  <a:cubicBezTo>
                    <a:pt x="638" y="166"/>
                    <a:pt x="639" y="163"/>
                    <a:pt x="639" y="160"/>
                  </a:cubicBezTo>
                  <a:cubicBezTo>
                    <a:pt x="639" y="160"/>
                    <a:pt x="639" y="159"/>
                    <a:pt x="639" y="159"/>
                  </a:cubicBezTo>
                  <a:cubicBezTo>
                    <a:pt x="640" y="156"/>
                    <a:pt x="640" y="153"/>
                    <a:pt x="640" y="149"/>
                  </a:cubicBezTo>
                  <a:cubicBezTo>
                    <a:pt x="641" y="148"/>
                    <a:pt x="641" y="146"/>
                    <a:pt x="641" y="144"/>
                  </a:cubicBezTo>
                  <a:cubicBezTo>
                    <a:pt x="641" y="143"/>
                    <a:pt x="641" y="143"/>
                    <a:pt x="641" y="143"/>
                  </a:cubicBezTo>
                  <a:cubicBezTo>
                    <a:pt x="642" y="127"/>
                    <a:pt x="641" y="101"/>
                    <a:pt x="630" y="76"/>
                  </a:cubicBezTo>
                  <a:cubicBezTo>
                    <a:pt x="630" y="74"/>
                    <a:pt x="630" y="73"/>
                    <a:pt x="629" y="71"/>
                  </a:cubicBezTo>
                  <a:cubicBezTo>
                    <a:pt x="625" y="55"/>
                    <a:pt x="616" y="40"/>
                    <a:pt x="599" y="33"/>
                  </a:cubicBezTo>
                  <a:cubicBezTo>
                    <a:pt x="602" y="35"/>
                    <a:pt x="605" y="36"/>
                    <a:pt x="608" y="37"/>
                  </a:cubicBezTo>
                  <a:cubicBezTo>
                    <a:pt x="599" y="28"/>
                    <a:pt x="583" y="17"/>
                    <a:pt x="570" y="15"/>
                  </a:cubicBezTo>
                  <a:cubicBezTo>
                    <a:pt x="577" y="15"/>
                    <a:pt x="584" y="21"/>
                    <a:pt x="592" y="21"/>
                  </a:cubicBezTo>
                  <a:cubicBezTo>
                    <a:pt x="586" y="15"/>
                    <a:pt x="575" y="9"/>
                    <a:pt x="566" y="8"/>
                  </a:cubicBezTo>
                  <a:cubicBezTo>
                    <a:pt x="560" y="7"/>
                    <a:pt x="551" y="12"/>
                    <a:pt x="544" y="12"/>
                  </a:cubicBezTo>
                  <a:cubicBezTo>
                    <a:pt x="543" y="11"/>
                    <a:pt x="542" y="11"/>
                    <a:pt x="541" y="11"/>
                  </a:cubicBezTo>
                  <a:cubicBezTo>
                    <a:pt x="539" y="10"/>
                    <a:pt x="537" y="9"/>
                    <a:pt x="535" y="8"/>
                  </a:cubicBezTo>
                  <a:cubicBezTo>
                    <a:pt x="528" y="4"/>
                    <a:pt x="521" y="4"/>
                    <a:pt x="513" y="2"/>
                  </a:cubicBezTo>
                  <a:cubicBezTo>
                    <a:pt x="499" y="0"/>
                    <a:pt x="486" y="0"/>
                    <a:pt x="472" y="1"/>
                  </a:cubicBezTo>
                  <a:cubicBezTo>
                    <a:pt x="475" y="1"/>
                    <a:pt x="478" y="3"/>
                    <a:pt x="482" y="4"/>
                  </a:cubicBezTo>
                  <a:cubicBezTo>
                    <a:pt x="480" y="3"/>
                    <a:pt x="478" y="3"/>
                    <a:pt x="476" y="3"/>
                  </a:cubicBezTo>
                  <a:cubicBezTo>
                    <a:pt x="472" y="4"/>
                    <a:pt x="469" y="4"/>
                    <a:pt x="465" y="5"/>
                  </a:cubicBezTo>
                  <a:cubicBezTo>
                    <a:pt x="463" y="5"/>
                    <a:pt x="462" y="6"/>
                    <a:pt x="460" y="6"/>
                  </a:cubicBezTo>
                  <a:cubicBezTo>
                    <a:pt x="457" y="7"/>
                    <a:pt x="453" y="7"/>
                    <a:pt x="450" y="7"/>
                  </a:cubicBezTo>
                  <a:cubicBezTo>
                    <a:pt x="442" y="8"/>
                    <a:pt x="433" y="8"/>
                    <a:pt x="425" y="10"/>
                  </a:cubicBezTo>
                  <a:cubicBezTo>
                    <a:pt x="424" y="10"/>
                    <a:pt x="422" y="10"/>
                    <a:pt x="421" y="11"/>
                  </a:cubicBezTo>
                  <a:cubicBezTo>
                    <a:pt x="422" y="12"/>
                    <a:pt x="423" y="12"/>
                    <a:pt x="424" y="12"/>
                  </a:cubicBezTo>
                  <a:cubicBezTo>
                    <a:pt x="425" y="12"/>
                    <a:pt x="426" y="12"/>
                    <a:pt x="427" y="12"/>
                  </a:cubicBezTo>
                  <a:cubicBezTo>
                    <a:pt x="427" y="12"/>
                    <a:pt x="428" y="12"/>
                    <a:pt x="429" y="12"/>
                  </a:cubicBezTo>
                  <a:cubicBezTo>
                    <a:pt x="423" y="14"/>
                    <a:pt x="418" y="16"/>
                    <a:pt x="413" y="18"/>
                  </a:cubicBezTo>
                  <a:cubicBezTo>
                    <a:pt x="410" y="19"/>
                    <a:pt x="407" y="20"/>
                    <a:pt x="404" y="21"/>
                  </a:cubicBezTo>
                  <a:cubicBezTo>
                    <a:pt x="394" y="25"/>
                    <a:pt x="387" y="33"/>
                    <a:pt x="378" y="39"/>
                  </a:cubicBezTo>
                  <a:cubicBezTo>
                    <a:pt x="380" y="37"/>
                    <a:pt x="383" y="36"/>
                    <a:pt x="385" y="35"/>
                  </a:cubicBezTo>
                  <a:cubicBezTo>
                    <a:pt x="381" y="40"/>
                    <a:pt x="374" y="43"/>
                    <a:pt x="370" y="48"/>
                  </a:cubicBezTo>
                  <a:cubicBezTo>
                    <a:pt x="368" y="52"/>
                    <a:pt x="367" y="56"/>
                    <a:pt x="366" y="60"/>
                  </a:cubicBezTo>
                  <a:cubicBezTo>
                    <a:pt x="343" y="95"/>
                    <a:pt x="348" y="137"/>
                    <a:pt x="349" y="147"/>
                  </a:cubicBezTo>
                  <a:cubicBezTo>
                    <a:pt x="349" y="147"/>
                    <a:pt x="349" y="148"/>
                    <a:pt x="349" y="148"/>
                  </a:cubicBezTo>
                  <a:cubicBezTo>
                    <a:pt x="350" y="149"/>
                    <a:pt x="350" y="149"/>
                    <a:pt x="350" y="150"/>
                  </a:cubicBezTo>
                  <a:cubicBezTo>
                    <a:pt x="350" y="150"/>
                    <a:pt x="350" y="150"/>
                    <a:pt x="350" y="150"/>
                  </a:cubicBezTo>
                  <a:cubicBezTo>
                    <a:pt x="350" y="151"/>
                    <a:pt x="350" y="152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2" y="159"/>
                    <a:pt x="353" y="169"/>
                    <a:pt x="356" y="179"/>
                  </a:cubicBezTo>
                  <a:cubicBezTo>
                    <a:pt x="357" y="187"/>
                    <a:pt x="358" y="194"/>
                    <a:pt x="359" y="199"/>
                  </a:cubicBezTo>
                  <a:cubicBezTo>
                    <a:pt x="359" y="199"/>
                    <a:pt x="359" y="199"/>
                    <a:pt x="359" y="199"/>
                  </a:cubicBezTo>
                  <a:cubicBezTo>
                    <a:pt x="357" y="190"/>
                    <a:pt x="355" y="181"/>
                    <a:pt x="355" y="179"/>
                  </a:cubicBezTo>
                  <a:cubicBezTo>
                    <a:pt x="355" y="179"/>
                    <a:pt x="355" y="179"/>
                    <a:pt x="355" y="178"/>
                  </a:cubicBezTo>
                  <a:cubicBezTo>
                    <a:pt x="355" y="178"/>
                    <a:pt x="355" y="178"/>
                    <a:pt x="355" y="178"/>
                  </a:cubicBezTo>
                  <a:cubicBezTo>
                    <a:pt x="355" y="178"/>
                    <a:pt x="353" y="172"/>
                    <a:pt x="352" y="166"/>
                  </a:cubicBezTo>
                  <a:cubicBezTo>
                    <a:pt x="351" y="164"/>
                    <a:pt x="350" y="162"/>
                    <a:pt x="350" y="160"/>
                  </a:cubicBezTo>
                  <a:cubicBezTo>
                    <a:pt x="350" y="160"/>
                    <a:pt x="350" y="160"/>
                    <a:pt x="350" y="160"/>
                  </a:cubicBezTo>
                  <a:cubicBezTo>
                    <a:pt x="350" y="158"/>
                    <a:pt x="346" y="155"/>
                    <a:pt x="346" y="155"/>
                  </a:cubicBezTo>
                  <a:cubicBezTo>
                    <a:pt x="341" y="152"/>
                    <a:pt x="337" y="158"/>
                    <a:pt x="337" y="166"/>
                  </a:cubicBezTo>
                  <a:cubicBezTo>
                    <a:pt x="337" y="174"/>
                    <a:pt x="343" y="190"/>
                    <a:pt x="343" y="196"/>
                  </a:cubicBezTo>
                  <a:cubicBezTo>
                    <a:pt x="343" y="202"/>
                    <a:pt x="345" y="217"/>
                    <a:pt x="349" y="226"/>
                  </a:cubicBezTo>
                  <a:cubicBezTo>
                    <a:pt x="352" y="236"/>
                    <a:pt x="351" y="240"/>
                    <a:pt x="354" y="246"/>
                  </a:cubicBezTo>
                  <a:cubicBezTo>
                    <a:pt x="357" y="251"/>
                    <a:pt x="359" y="256"/>
                    <a:pt x="362" y="261"/>
                  </a:cubicBezTo>
                  <a:cubicBezTo>
                    <a:pt x="362" y="261"/>
                    <a:pt x="363" y="262"/>
                    <a:pt x="363" y="263"/>
                  </a:cubicBezTo>
                  <a:cubicBezTo>
                    <a:pt x="364" y="263"/>
                    <a:pt x="364" y="263"/>
                    <a:pt x="364" y="263"/>
                  </a:cubicBezTo>
                  <a:cubicBezTo>
                    <a:pt x="364" y="264"/>
                    <a:pt x="365" y="264"/>
                    <a:pt x="365" y="264"/>
                  </a:cubicBezTo>
                  <a:cubicBezTo>
                    <a:pt x="365" y="265"/>
                    <a:pt x="366" y="265"/>
                    <a:pt x="366" y="265"/>
                  </a:cubicBezTo>
                  <a:cubicBezTo>
                    <a:pt x="366" y="266"/>
                    <a:pt x="367" y="266"/>
                    <a:pt x="367" y="266"/>
                  </a:cubicBezTo>
                  <a:cubicBezTo>
                    <a:pt x="368" y="267"/>
                    <a:pt x="368" y="267"/>
                    <a:pt x="369" y="267"/>
                  </a:cubicBezTo>
                  <a:cubicBezTo>
                    <a:pt x="369" y="267"/>
                    <a:pt x="369" y="268"/>
                    <a:pt x="369" y="268"/>
                  </a:cubicBezTo>
                  <a:cubicBezTo>
                    <a:pt x="372" y="270"/>
                    <a:pt x="374" y="271"/>
                    <a:pt x="376" y="272"/>
                  </a:cubicBezTo>
                  <a:cubicBezTo>
                    <a:pt x="376" y="272"/>
                    <a:pt x="376" y="272"/>
                    <a:pt x="376" y="272"/>
                  </a:cubicBezTo>
                  <a:cubicBezTo>
                    <a:pt x="376" y="274"/>
                    <a:pt x="376" y="276"/>
                    <a:pt x="376" y="278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377" y="279"/>
                    <a:pt x="377" y="280"/>
                    <a:pt x="377" y="281"/>
                  </a:cubicBezTo>
                  <a:cubicBezTo>
                    <a:pt x="377" y="281"/>
                    <a:pt x="377" y="281"/>
                    <a:pt x="377" y="281"/>
                  </a:cubicBezTo>
                  <a:cubicBezTo>
                    <a:pt x="377" y="282"/>
                    <a:pt x="377" y="283"/>
                    <a:pt x="377" y="285"/>
                  </a:cubicBezTo>
                  <a:cubicBezTo>
                    <a:pt x="377" y="285"/>
                    <a:pt x="377" y="285"/>
                    <a:pt x="377" y="285"/>
                  </a:cubicBezTo>
                  <a:cubicBezTo>
                    <a:pt x="377" y="286"/>
                    <a:pt x="377" y="287"/>
                    <a:pt x="378" y="288"/>
                  </a:cubicBezTo>
                  <a:cubicBezTo>
                    <a:pt x="378" y="288"/>
                    <a:pt x="378" y="289"/>
                    <a:pt x="378" y="289"/>
                  </a:cubicBezTo>
                  <a:cubicBezTo>
                    <a:pt x="378" y="290"/>
                    <a:pt x="378" y="291"/>
                    <a:pt x="378" y="292"/>
                  </a:cubicBezTo>
                  <a:cubicBezTo>
                    <a:pt x="378" y="292"/>
                    <a:pt x="378" y="293"/>
                    <a:pt x="378" y="293"/>
                  </a:cubicBezTo>
                  <a:cubicBezTo>
                    <a:pt x="378" y="294"/>
                    <a:pt x="378" y="295"/>
                    <a:pt x="379" y="296"/>
                  </a:cubicBezTo>
                  <a:cubicBezTo>
                    <a:pt x="379" y="296"/>
                    <a:pt x="379" y="297"/>
                    <a:pt x="379" y="297"/>
                  </a:cubicBezTo>
                  <a:cubicBezTo>
                    <a:pt x="379" y="298"/>
                    <a:pt x="379" y="299"/>
                    <a:pt x="379" y="300"/>
                  </a:cubicBezTo>
                  <a:cubicBezTo>
                    <a:pt x="379" y="300"/>
                    <a:pt x="379" y="301"/>
                    <a:pt x="379" y="301"/>
                  </a:cubicBezTo>
                  <a:cubicBezTo>
                    <a:pt x="380" y="302"/>
                    <a:pt x="380" y="303"/>
                    <a:pt x="380" y="304"/>
                  </a:cubicBezTo>
                  <a:cubicBezTo>
                    <a:pt x="380" y="304"/>
                    <a:pt x="380" y="305"/>
                    <a:pt x="380" y="305"/>
                  </a:cubicBezTo>
                  <a:cubicBezTo>
                    <a:pt x="380" y="306"/>
                    <a:pt x="381" y="307"/>
                    <a:pt x="381" y="307"/>
                  </a:cubicBezTo>
                  <a:cubicBezTo>
                    <a:pt x="381" y="308"/>
                    <a:pt x="381" y="309"/>
                    <a:pt x="381" y="309"/>
                  </a:cubicBezTo>
                  <a:cubicBezTo>
                    <a:pt x="381" y="310"/>
                    <a:pt x="381" y="311"/>
                    <a:pt x="382" y="311"/>
                  </a:cubicBezTo>
                  <a:cubicBezTo>
                    <a:pt x="382" y="312"/>
                    <a:pt x="382" y="312"/>
                    <a:pt x="382" y="313"/>
                  </a:cubicBezTo>
                  <a:cubicBezTo>
                    <a:pt x="382" y="313"/>
                    <a:pt x="382" y="314"/>
                    <a:pt x="382" y="315"/>
                  </a:cubicBezTo>
                  <a:cubicBezTo>
                    <a:pt x="383" y="315"/>
                    <a:pt x="383" y="316"/>
                    <a:pt x="383" y="316"/>
                  </a:cubicBezTo>
                  <a:cubicBezTo>
                    <a:pt x="383" y="317"/>
                    <a:pt x="383" y="318"/>
                    <a:pt x="383" y="318"/>
                  </a:cubicBezTo>
                  <a:cubicBezTo>
                    <a:pt x="384" y="319"/>
                    <a:pt x="384" y="319"/>
                    <a:pt x="384" y="320"/>
                  </a:cubicBezTo>
                  <a:cubicBezTo>
                    <a:pt x="384" y="320"/>
                    <a:pt x="384" y="321"/>
                    <a:pt x="384" y="321"/>
                  </a:cubicBezTo>
                  <a:cubicBezTo>
                    <a:pt x="385" y="322"/>
                    <a:pt x="385" y="322"/>
                    <a:pt x="385" y="323"/>
                  </a:cubicBezTo>
                  <a:cubicBezTo>
                    <a:pt x="385" y="323"/>
                    <a:pt x="385" y="324"/>
                    <a:pt x="385" y="324"/>
                  </a:cubicBezTo>
                  <a:cubicBezTo>
                    <a:pt x="386" y="325"/>
                    <a:pt x="386" y="326"/>
                    <a:pt x="387" y="327"/>
                  </a:cubicBezTo>
                  <a:cubicBezTo>
                    <a:pt x="389" y="330"/>
                    <a:pt x="392" y="336"/>
                    <a:pt x="397" y="343"/>
                  </a:cubicBezTo>
                  <a:cubicBezTo>
                    <a:pt x="397" y="350"/>
                    <a:pt x="399" y="360"/>
                    <a:pt x="399" y="371"/>
                  </a:cubicBezTo>
                  <a:cubicBezTo>
                    <a:pt x="400" y="385"/>
                    <a:pt x="398" y="401"/>
                    <a:pt x="393" y="415"/>
                  </a:cubicBezTo>
                  <a:cubicBezTo>
                    <a:pt x="386" y="432"/>
                    <a:pt x="373" y="448"/>
                    <a:pt x="349" y="461"/>
                  </a:cubicBezTo>
                  <a:cubicBezTo>
                    <a:pt x="346" y="462"/>
                    <a:pt x="342" y="464"/>
                    <a:pt x="338" y="465"/>
                  </a:cubicBezTo>
                  <a:cubicBezTo>
                    <a:pt x="309" y="477"/>
                    <a:pt x="270" y="497"/>
                    <a:pt x="244" y="502"/>
                  </a:cubicBezTo>
                  <a:cubicBezTo>
                    <a:pt x="224" y="505"/>
                    <a:pt x="117" y="546"/>
                    <a:pt x="96" y="637"/>
                  </a:cubicBezTo>
                  <a:cubicBezTo>
                    <a:pt x="87" y="666"/>
                    <a:pt x="78" y="702"/>
                    <a:pt x="76" y="737"/>
                  </a:cubicBezTo>
                  <a:cubicBezTo>
                    <a:pt x="75" y="753"/>
                    <a:pt x="75" y="768"/>
                    <a:pt x="77" y="784"/>
                  </a:cubicBezTo>
                  <a:cubicBezTo>
                    <a:pt x="79" y="818"/>
                    <a:pt x="54" y="883"/>
                    <a:pt x="51" y="996"/>
                  </a:cubicBezTo>
                  <a:cubicBezTo>
                    <a:pt x="52" y="1036"/>
                    <a:pt x="48" y="1064"/>
                    <a:pt x="43" y="1082"/>
                  </a:cubicBezTo>
                  <a:cubicBezTo>
                    <a:pt x="41" y="1086"/>
                    <a:pt x="40" y="1090"/>
                    <a:pt x="39" y="1094"/>
                  </a:cubicBezTo>
                  <a:cubicBezTo>
                    <a:pt x="19" y="1158"/>
                    <a:pt x="19" y="1301"/>
                    <a:pt x="18" y="1338"/>
                  </a:cubicBezTo>
                  <a:cubicBezTo>
                    <a:pt x="17" y="1362"/>
                    <a:pt x="16" y="1396"/>
                    <a:pt x="12" y="1413"/>
                  </a:cubicBezTo>
                  <a:cubicBezTo>
                    <a:pt x="9" y="1426"/>
                    <a:pt x="10" y="1438"/>
                    <a:pt x="9" y="1450"/>
                  </a:cubicBezTo>
                  <a:cubicBezTo>
                    <a:pt x="9" y="1450"/>
                    <a:pt x="9" y="1450"/>
                    <a:pt x="9" y="1450"/>
                  </a:cubicBezTo>
                  <a:cubicBezTo>
                    <a:pt x="9" y="1451"/>
                    <a:pt x="9" y="1453"/>
                    <a:pt x="8" y="1454"/>
                  </a:cubicBezTo>
                  <a:cubicBezTo>
                    <a:pt x="8" y="1455"/>
                    <a:pt x="8" y="1457"/>
                    <a:pt x="7" y="1458"/>
                  </a:cubicBezTo>
                  <a:cubicBezTo>
                    <a:pt x="7" y="1459"/>
                    <a:pt x="7" y="1460"/>
                    <a:pt x="7" y="1461"/>
                  </a:cubicBezTo>
                  <a:cubicBezTo>
                    <a:pt x="5" y="1467"/>
                    <a:pt x="3" y="1469"/>
                    <a:pt x="4" y="1477"/>
                  </a:cubicBezTo>
                  <a:cubicBezTo>
                    <a:pt x="5" y="1498"/>
                    <a:pt x="5" y="1498"/>
                    <a:pt x="5" y="1498"/>
                  </a:cubicBezTo>
                  <a:cubicBezTo>
                    <a:pt x="5" y="1499"/>
                    <a:pt x="5" y="1500"/>
                    <a:pt x="4" y="1501"/>
                  </a:cubicBezTo>
                  <a:cubicBezTo>
                    <a:pt x="5" y="1502"/>
                    <a:pt x="5" y="1519"/>
                    <a:pt x="5" y="1523"/>
                  </a:cubicBezTo>
                  <a:cubicBezTo>
                    <a:pt x="6" y="1523"/>
                    <a:pt x="6" y="1523"/>
                    <a:pt x="6" y="1523"/>
                  </a:cubicBezTo>
                  <a:cubicBezTo>
                    <a:pt x="6" y="1541"/>
                    <a:pt x="7" y="1569"/>
                    <a:pt x="4" y="1585"/>
                  </a:cubicBezTo>
                  <a:cubicBezTo>
                    <a:pt x="0" y="1611"/>
                    <a:pt x="3" y="1626"/>
                    <a:pt x="4" y="1642"/>
                  </a:cubicBezTo>
                  <a:cubicBezTo>
                    <a:pt x="6" y="1658"/>
                    <a:pt x="22" y="1682"/>
                    <a:pt x="26" y="1701"/>
                  </a:cubicBezTo>
                  <a:cubicBezTo>
                    <a:pt x="36" y="1743"/>
                    <a:pt x="48" y="1744"/>
                    <a:pt x="57" y="1757"/>
                  </a:cubicBezTo>
                  <a:cubicBezTo>
                    <a:pt x="65" y="1770"/>
                    <a:pt x="85" y="1779"/>
                    <a:pt x="91" y="1784"/>
                  </a:cubicBezTo>
                  <a:cubicBezTo>
                    <a:pt x="91" y="1784"/>
                    <a:pt x="91" y="1784"/>
                    <a:pt x="91" y="1784"/>
                  </a:cubicBezTo>
                  <a:cubicBezTo>
                    <a:pt x="92" y="1785"/>
                    <a:pt x="92" y="1785"/>
                    <a:pt x="92" y="1785"/>
                  </a:cubicBezTo>
                  <a:cubicBezTo>
                    <a:pt x="92" y="1785"/>
                    <a:pt x="93" y="1785"/>
                    <a:pt x="93" y="1785"/>
                  </a:cubicBezTo>
                  <a:cubicBezTo>
                    <a:pt x="96" y="1789"/>
                    <a:pt x="104" y="1796"/>
                    <a:pt x="114" y="1797"/>
                  </a:cubicBezTo>
                  <a:cubicBezTo>
                    <a:pt x="114" y="1797"/>
                    <a:pt x="114" y="1797"/>
                    <a:pt x="114" y="1797"/>
                  </a:cubicBezTo>
                  <a:cubicBezTo>
                    <a:pt x="114" y="1798"/>
                    <a:pt x="114" y="1798"/>
                    <a:pt x="115" y="1798"/>
                  </a:cubicBezTo>
                  <a:cubicBezTo>
                    <a:pt x="115" y="1798"/>
                    <a:pt x="115" y="1798"/>
                    <a:pt x="115" y="1798"/>
                  </a:cubicBezTo>
                  <a:cubicBezTo>
                    <a:pt x="116" y="1798"/>
                    <a:pt x="117" y="1798"/>
                    <a:pt x="117" y="1798"/>
                  </a:cubicBezTo>
                  <a:cubicBezTo>
                    <a:pt x="118" y="1797"/>
                    <a:pt x="119" y="1798"/>
                    <a:pt x="119" y="1797"/>
                  </a:cubicBezTo>
                  <a:cubicBezTo>
                    <a:pt x="121" y="1797"/>
                    <a:pt x="122" y="1797"/>
                    <a:pt x="123" y="1796"/>
                  </a:cubicBezTo>
                  <a:cubicBezTo>
                    <a:pt x="130" y="1793"/>
                    <a:pt x="130" y="1785"/>
                    <a:pt x="130" y="1783"/>
                  </a:cubicBezTo>
                  <a:cubicBezTo>
                    <a:pt x="131" y="1783"/>
                    <a:pt x="134" y="1784"/>
                    <a:pt x="138" y="1784"/>
                  </a:cubicBezTo>
                  <a:cubicBezTo>
                    <a:pt x="142" y="1784"/>
                    <a:pt x="156" y="1785"/>
                    <a:pt x="163" y="1783"/>
                  </a:cubicBezTo>
                  <a:cubicBezTo>
                    <a:pt x="165" y="1783"/>
                    <a:pt x="167" y="1782"/>
                    <a:pt x="167" y="1781"/>
                  </a:cubicBezTo>
                  <a:cubicBezTo>
                    <a:pt x="179" y="1770"/>
                    <a:pt x="164" y="1759"/>
                    <a:pt x="163" y="1758"/>
                  </a:cubicBezTo>
                  <a:cubicBezTo>
                    <a:pt x="174" y="1757"/>
                    <a:pt x="174" y="1757"/>
                    <a:pt x="174" y="1757"/>
                  </a:cubicBezTo>
                  <a:cubicBezTo>
                    <a:pt x="174" y="1757"/>
                    <a:pt x="174" y="1757"/>
                    <a:pt x="175" y="1757"/>
                  </a:cubicBezTo>
                  <a:cubicBezTo>
                    <a:pt x="175" y="1756"/>
                    <a:pt x="175" y="1756"/>
                    <a:pt x="175" y="1756"/>
                  </a:cubicBezTo>
                  <a:cubicBezTo>
                    <a:pt x="189" y="1748"/>
                    <a:pt x="171" y="1732"/>
                    <a:pt x="171" y="1732"/>
                  </a:cubicBezTo>
                  <a:cubicBezTo>
                    <a:pt x="171" y="1731"/>
                    <a:pt x="170" y="1731"/>
                    <a:pt x="167" y="1730"/>
                  </a:cubicBezTo>
                  <a:cubicBezTo>
                    <a:pt x="151" y="1721"/>
                    <a:pt x="151" y="1721"/>
                    <a:pt x="151" y="1721"/>
                  </a:cubicBezTo>
                  <a:cubicBezTo>
                    <a:pt x="160" y="1718"/>
                    <a:pt x="172" y="1715"/>
                    <a:pt x="172" y="1713"/>
                  </a:cubicBezTo>
                  <a:cubicBezTo>
                    <a:pt x="171" y="1713"/>
                    <a:pt x="171" y="1713"/>
                    <a:pt x="171" y="1712"/>
                  </a:cubicBezTo>
                  <a:cubicBezTo>
                    <a:pt x="172" y="1712"/>
                    <a:pt x="172" y="1712"/>
                    <a:pt x="172" y="1712"/>
                  </a:cubicBezTo>
                  <a:cubicBezTo>
                    <a:pt x="171" y="1697"/>
                    <a:pt x="165" y="1694"/>
                    <a:pt x="158" y="1694"/>
                  </a:cubicBezTo>
                  <a:cubicBezTo>
                    <a:pt x="151" y="1695"/>
                    <a:pt x="144" y="1698"/>
                    <a:pt x="139" y="1701"/>
                  </a:cubicBezTo>
                  <a:cubicBezTo>
                    <a:pt x="137" y="1702"/>
                    <a:pt x="136" y="1702"/>
                    <a:pt x="135" y="1703"/>
                  </a:cubicBezTo>
                  <a:cubicBezTo>
                    <a:pt x="133" y="1703"/>
                    <a:pt x="132" y="1704"/>
                    <a:pt x="131" y="1703"/>
                  </a:cubicBezTo>
                  <a:cubicBezTo>
                    <a:pt x="123" y="1692"/>
                    <a:pt x="116" y="1696"/>
                    <a:pt x="111" y="1694"/>
                  </a:cubicBezTo>
                  <a:cubicBezTo>
                    <a:pt x="99" y="1629"/>
                    <a:pt x="99" y="1629"/>
                    <a:pt x="99" y="1629"/>
                  </a:cubicBezTo>
                  <a:cubicBezTo>
                    <a:pt x="99" y="1629"/>
                    <a:pt x="99" y="1628"/>
                    <a:pt x="99" y="1627"/>
                  </a:cubicBezTo>
                  <a:cubicBezTo>
                    <a:pt x="105" y="1618"/>
                    <a:pt x="92" y="1598"/>
                    <a:pt x="92" y="1598"/>
                  </a:cubicBezTo>
                  <a:cubicBezTo>
                    <a:pt x="92" y="1598"/>
                    <a:pt x="101" y="1603"/>
                    <a:pt x="109" y="1612"/>
                  </a:cubicBezTo>
                  <a:cubicBezTo>
                    <a:pt x="110" y="1614"/>
                    <a:pt x="111" y="1616"/>
                    <a:pt x="112" y="1618"/>
                  </a:cubicBezTo>
                  <a:cubicBezTo>
                    <a:pt x="117" y="1631"/>
                    <a:pt x="129" y="1652"/>
                    <a:pt x="143" y="1658"/>
                  </a:cubicBezTo>
                  <a:cubicBezTo>
                    <a:pt x="150" y="1661"/>
                    <a:pt x="157" y="1661"/>
                    <a:pt x="165" y="1656"/>
                  </a:cubicBezTo>
                  <a:cubicBezTo>
                    <a:pt x="184" y="1644"/>
                    <a:pt x="165" y="1611"/>
                    <a:pt x="148" y="1590"/>
                  </a:cubicBezTo>
                  <a:cubicBezTo>
                    <a:pt x="144" y="1585"/>
                    <a:pt x="139" y="1580"/>
                    <a:pt x="136" y="1577"/>
                  </a:cubicBezTo>
                  <a:cubicBezTo>
                    <a:pt x="134" y="1575"/>
                    <a:pt x="133" y="1574"/>
                    <a:pt x="132" y="1573"/>
                  </a:cubicBezTo>
                  <a:cubicBezTo>
                    <a:pt x="121" y="1556"/>
                    <a:pt x="119" y="1528"/>
                    <a:pt x="115" y="1510"/>
                  </a:cubicBezTo>
                  <a:cubicBezTo>
                    <a:pt x="114" y="1496"/>
                    <a:pt x="106" y="1481"/>
                    <a:pt x="106" y="1476"/>
                  </a:cubicBezTo>
                  <a:cubicBezTo>
                    <a:pt x="107" y="1475"/>
                    <a:pt x="107" y="1473"/>
                    <a:pt x="108" y="1471"/>
                  </a:cubicBezTo>
                  <a:cubicBezTo>
                    <a:pt x="110" y="1464"/>
                    <a:pt x="113" y="1450"/>
                    <a:pt x="116" y="1436"/>
                  </a:cubicBezTo>
                  <a:cubicBezTo>
                    <a:pt x="117" y="1426"/>
                    <a:pt x="134" y="1366"/>
                    <a:pt x="148" y="1311"/>
                  </a:cubicBezTo>
                  <a:cubicBezTo>
                    <a:pt x="159" y="1275"/>
                    <a:pt x="168" y="1242"/>
                    <a:pt x="169" y="1232"/>
                  </a:cubicBezTo>
                  <a:cubicBezTo>
                    <a:pt x="178" y="1188"/>
                    <a:pt x="188" y="1163"/>
                    <a:pt x="191" y="1137"/>
                  </a:cubicBezTo>
                  <a:cubicBezTo>
                    <a:pt x="193" y="1125"/>
                    <a:pt x="193" y="1113"/>
                    <a:pt x="191" y="1098"/>
                  </a:cubicBezTo>
                  <a:cubicBezTo>
                    <a:pt x="192" y="1066"/>
                    <a:pt x="204" y="980"/>
                    <a:pt x="207" y="961"/>
                  </a:cubicBezTo>
                  <a:cubicBezTo>
                    <a:pt x="207" y="969"/>
                    <a:pt x="207" y="976"/>
                    <a:pt x="207" y="984"/>
                  </a:cubicBezTo>
                  <a:cubicBezTo>
                    <a:pt x="207" y="984"/>
                    <a:pt x="207" y="984"/>
                    <a:pt x="207" y="984"/>
                  </a:cubicBezTo>
                  <a:cubicBezTo>
                    <a:pt x="197" y="1045"/>
                    <a:pt x="200" y="1084"/>
                    <a:pt x="202" y="1117"/>
                  </a:cubicBezTo>
                  <a:cubicBezTo>
                    <a:pt x="202" y="1120"/>
                    <a:pt x="202" y="1125"/>
                    <a:pt x="202" y="1131"/>
                  </a:cubicBezTo>
                  <a:cubicBezTo>
                    <a:pt x="193" y="1258"/>
                    <a:pt x="214" y="1421"/>
                    <a:pt x="213" y="1459"/>
                  </a:cubicBezTo>
                  <a:cubicBezTo>
                    <a:pt x="210" y="1478"/>
                    <a:pt x="205" y="1504"/>
                    <a:pt x="203" y="1547"/>
                  </a:cubicBezTo>
                  <a:cubicBezTo>
                    <a:pt x="202" y="1562"/>
                    <a:pt x="202" y="1588"/>
                    <a:pt x="203" y="1625"/>
                  </a:cubicBezTo>
                  <a:cubicBezTo>
                    <a:pt x="203" y="1725"/>
                    <a:pt x="212" y="1867"/>
                    <a:pt x="247" y="2046"/>
                  </a:cubicBezTo>
                  <a:cubicBezTo>
                    <a:pt x="249" y="2058"/>
                    <a:pt x="251" y="2069"/>
                    <a:pt x="253" y="2081"/>
                  </a:cubicBezTo>
                  <a:cubicBezTo>
                    <a:pt x="256" y="2097"/>
                    <a:pt x="258" y="2150"/>
                    <a:pt x="264" y="2179"/>
                  </a:cubicBezTo>
                  <a:cubicBezTo>
                    <a:pt x="265" y="2186"/>
                    <a:pt x="280" y="2220"/>
                    <a:pt x="281" y="2266"/>
                  </a:cubicBezTo>
                  <a:cubicBezTo>
                    <a:pt x="283" y="2340"/>
                    <a:pt x="274" y="2437"/>
                    <a:pt x="277" y="2490"/>
                  </a:cubicBezTo>
                  <a:cubicBezTo>
                    <a:pt x="280" y="2576"/>
                    <a:pt x="317" y="2656"/>
                    <a:pt x="331" y="2712"/>
                  </a:cubicBezTo>
                  <a:cubicBezTo>
                    <a:pt x="344" y="2768"/>
                    <a:pt x="350" y="2812"/>
                    <a:pt x="347" y="2823"/>
                  </a:cubicBezTo>
                  <a:cubicBezTo>
                    <a:pt x="345" y="2833"/>
                    <a:pt x="342" y="2851"/>
                    <a:pt x="351" y="2867"/>
                  </a:cubicBezTo>
                  <a:cubicBezTo>
                    <a:pt x="351" y="2867"/>
                    <a:pt x="351" y="2867"/>
                    <a:pt x="351" y="2867"/>
                  </a:cubicBezTo>
                  <a:cubicBezTo>
                    <a:pt x="347" y="2877"/>
                    <a:pt x="325" y="2923"/>
                    <a:pt x="312" y="2932"/>
                  </a:cubicBezTo>
                  <a:cubicBezTo>
                    <a:pt x="300" y="2942"/>
                    <a:pt x="296" y="2950"/>
                    <a:pt x="286" y="2956"/>
                  </a:cubicBezTo>
                  <a:cubicBezTo>
                    <a:pt x="276" y="2962"/>
                    <a:pt x="270" y="2967"/>
                    <a:pt x="266" y="2978"/>
                  </a:cubicBezTo>
                  <a:cubicBezTo>
                    <a:pt x="264" y="2984"/>
                    <a:pt x="260" y="2990"/>
                    <a:pt x="258" y="2996"/>
                  </a:cubicBezTo>
                  <a:cubicBezTo>
                    <a:pt x="257" y="3000"/>
                    <a:pt x="256" y="3004"/>
                    <a:pt x="260" y="3007"/>
                  </a:cubicBezTo>
                  <a:cubicBezTo>
                    <a:pt x="261" y="3008"/>
                    <a:pt x="263" y="3009"/>
                    <a:pt x="263" y="3010"/>
                  </a:cubicBezTo>
                  <a:cubicBezTo>
                    <a:pt x="264" y="3009"/>
                    <a:pt x="264" y="3009"/>
                    <a:pt x="264" y="3009"/>
                  </a:cubicBezTo>
                  <a:cubicBezTo>
                    <a:pt x="263" y="3013"/>
                    <a:pt x="263" y="3015"/>
                    <a:pt x="265" y="3017"/>
                  </a:cubicBezTo>
                  <a:cubicBezTo>
                    <a:pt x="269" y="3025"/>
                    <a:pt x="276" y="3026"/>
                    <a:pt x="286" y="3025"/>
                  </a:cubicBezTo>
                  <a:cubicBezTo>
                    <a:pt x="287" y="3024"/>
                    <a:pt x="287" y="3024"/>
                    <a:pt x="287" y="3024"/>
                  </a:cubicBezTo>
                  <a:cubicBezTo>
                    <a:pt x="287" y="3027"/>
                    <a:pt x="288" y="3029"/>
                    <a:pt x="290" y="3032"/>
                  </a:cubicBezTo>
                  <a:cubicBezTo>
                    <a:pt x="296" y="3041"/>
                    <a:pt x="317" y="3045"/>
                    <a:pt x="325" y="3037"/>
                  </a:cubicBezTo>
                  <a:cubicBezTo>
                    <a:pt x="336" y="3043"/>
                    <a:pt x="358" y="3044"/>
                    <a:pt x="366" y="3034"/>
                  </a:cubicBezTo>
                  <a:cubicBezTo>
                    <a:pt x="367" y="3035"/>
                    <a:pt x="367" y="3036"/>
                    <a:pt x="367" y="3036"/>
                  </a:cubicBezTo>
                  <a:cubicBezTo>
                    <a:pt x="367" y="3036"/>
                    <a:pt x="367" y="3036"/>
                    <a:pt x="367" y="3036"/>
                  </a:cubicBezTo>
                  <a:cubicBezTo>
                    <a:pt x="374" y="3051"/>
                    <a:pt x="398" y="3048"/>
                    <a:pt x="412" y="3045"/>
                  </a:cubicBezTo>
                  <a:cubicBezTo>
                    <a:pt x="425" y="3043"/>
                    <a:pt x="431" y="3036"/>
                    <a:pt x="438" y="3030"/>
                  </a:cubicBezTo>
                  <a:cubicBezTo>
                    <a:pt x="438" y="3030"/>
                    <a:pt x="438" y="3030"/>
                    <a:pt x="438" y="3030"/>
                  </a:cubicBezTo>
                  <a:cubicBezTo>
                    <a:pt x="439" y="3030"/>
                    <a:pt x="439" y="3029"/>
                    <a:pt x="439" y="3029"/>
                  </a:cubicBezTo>
                  <a:cubicBezTo>
                    <a:pt x="440" y="3028"/>
                    <a:pt x="441" y="3028"/>
                    <a:pt x="442" y="3027"/>
                  </a:cubicBezTo>
                  <a:cubicBezTo>
                    <a:pt x="447" y="3023"/>
                    <a:pt x="452" y="3018"/>
                    <a:pt x="453" y="3012"/>
                  </a:cubicBezTo>
                  <a:cubicBezTo>
                    <a:pt x="455" y="3008"/>
                    <a:pt x="455" y="3003"/>
                    <a:pt x="454" y="2997"/>
                  </a:cubicBezTo>
                  <a:cubicBezTo>
                    <a:pt x="452" y="2981"/>
                    <a:pt x="454" y="2981"/>
                    <a:pt x="456" y="2962"/>
                  </a:cubicBezTo>
                  <a:cubicBezTo>
                    <a:pt x="456" y="2961"/>
                    <a:pt x="456" y="2960"/>
                    <a:pt x="456" y="2959"/>
                  </a:cubicBezTo>
                  <a:cubicBezTo>
                    <a:pt x="459" y="2953"/>
                    <a:pt x="464" y="2948"/>
                    <a:pt x="466" y="2939"/>
                  </a:cubicBezTo>
                  <a:cubicBezTo>
                    <a:pt x="467" y="2936"/>
                    <a:pt x="468" y="2933"/>
                    <a:pt x="468" y="2929"/>
                  </a:cubicBezTo>
                  <a:cubicBezTo>
                    <a:pt x="469" y="2914"/>
                    <a:pt x="458" y="2851"/>
                    <a:pt x="459" y="2843"/>
                  </a:cubicBezTo>
                  <a:cubicBezTo>
                    <a:pt x="462" y="2823"/>
                    <a:pt x="448" y="2807"/>
                    <a:pt x="444" y="2775"/>
                  </a:cubicBezTo>
                  <a:cubicBezTo>
                    <a:pt x="439" y="2742"/>
                    <a:pt x="452" y="2632"/>
                    <a:pt x="452" y="2612"/>
                  </a:cubicBezTo>
                  <a:cubicBezTo>
                    <a:pt x="452" y="2574"/>
                    <a:pt x="472" y="2511"/>
                    <a:pt x="467" y="2434"/>
                  </a:cubicBezTo>
                  <a:cubicBezTo>
                    <a:pt x="463" y="2389"/>
                    <a:pt x="441" y="2252"/>
                    <a:pt x="441" y="2221"/>
                  </a:cubicBezTo>
                  <a:cubicBezTo>
                    <a:pt x="441" y="2215"/>
                    <a:pt x="440" y="2181"/>
                    <a:pt x="442" y="2175"/>
                  </a:cubicBezTo>
                  <a:cubicBezTo>
                    <a:pt x="448" y="2155"/>
                    <a:pt x="465" y="1903"/>
                    <a:pt x="465" y="1900"/>
                  </a:cubicBezTo>
                  <a:cubicBezTo>
                    <a:pt x="468" y="1870"/>
                    <a:pt x="489" y="1711"/>
                    <a:pt x="489" y="1711"/>
                  </a:cubicBezTo>
                  <a:cubicBezTo>
                    <a:pt x="490" y="1711"/>
                    <a:pt x="490" y="1711"/>
                    <a:pt x="490" y="1711"/>
                  </a:cubicBezTo>
                  <a:cubicBezTo>
                    <a:pt x="492" y="1711"/>
                    <a:pt x="494" y="1712"/>
                    <a:pt x="496" y="1712"/>
                  </a:cubicBezTo>
                  <a:cubicBezTo>
                    <a:pt x="497" y="1712"/>
                    <a:pt x="498" y="1712"/>
                    <a:pt x="499" y="1712"/>
                  </a:cubicBezTo>
                  <a:cubicBezTo>
                    <a:pt x="500" y="1719"/>
                    <a:pt x="523" y="1868"/>
                    <a:pt x="525" y="1897"/>
                  </a:cubicBezTo>
                  <a:cubicBezTo>
                    <a:pt x="525" y="1900"/>
                    <a:pt x="539" y="2156"/>
                    <a:pt x="546" y="2177"/>
                  </a:cubicBezTo>
                  <a:cubicBezTo>
                    <a:pt x="548" y="2183"/>
                    <a:pt x="546" y="2217"/>
                    <a:pt x="546" y="2223"/>
                  </a:cubicBezTo>
                  <a:cubicBezTo>
                    <a:pt x="546" y="2254"/>
                    <a:pt x="524" y="2390"/>
                    <a:pt x="521" y="2435"/>
                  </a:cubicBezTo>
                  <a:cubicBezTo>
                    <a:pt x="516" y="2513"/>
                    <a:pt x="536" y="2576"/>
                    <a:pt x="536" y="2613"/>
                  </a:cubicBezTo>
                  <a:cubicBezTo>
                    <a:pt x="536" y="2634"/>
                    <a:pt x="549" y="2744"/>
                    <a:pt x="544" y="2776"/>
                  </a:cubicBezTo>
                  <a:cubicBezTo>
                    <a:pt x="543" y="2784"/>
                    <a:pt x="541" y="2791"/>
                    <a:pt x="539" y="2798"/>
                  </a:cubicBezTo>
                  <a:cubicBezTo>
                    <a:pt x="537" y="2807"/>
                    <a:pt x="533" y="2815"/>
                    <a:pt x="531" y="2822"/>
                  </a:cubicBezTo>
                  <a:cubicBezTo>
                    <a:pt x="529" y="2829"/>
                    <a:pt x="528" y="2837"/>
                    <a:pt x="529" y="2844"/>
                  </a:cubicBezTo>
                  <a:cubicBezTo>
                    <a:pt x="530" y="2853"/>
                    <a:pt x="518" y="2916"/>
                    <a:pt x="519" y="2931"/>
                  </a:cubicBezTo>
                  <a:cubicBezTo>
                    <a:pt x="521" y="2949"/>
                    <a:pt x="531" y="2953"/>
                    <a:pt x="532" y="2963"/>
                  </a:cubicBezTo>
                  <a:cubicBezTo>
                    <a:pt x="534" y="2983"/>
                    <a:pt x="536" y="2983"/>
                    <a:pt x="533" y="2999"/>
                  </a:cubicBezTo>
                  <a:cubicBezTo>
                    <a:pt x="531" y="3014"/>
                    <a:pt x="537" y="3020"/>
                    <a:pt x="545" y="3027"/>
                  </a:cubicBezTo>
                  <a:cubicBezTo>
                    <a:pt x="546" y="3028"/>
                    <a:pt x="547" y="3028"/>
                    <a:pt x="548" y="3029"/>
                  </a:cubicBezTo>
                  <a:cubicBezTo>
                    <a:pt x="548" y="3029"/>
                    <a:pt x="549" y="3030"/>
                    <a:pt x="549" y="3030"/>
                  </a:cubicBezTo>
                  <a:cubicBezTo>
                    <a:pt x="549" y="3030"/>
                    <a:pt x="549" y="3030"/>
                    <a:pt x="549" y="3030"/>
                  </a:cubicBezTo>
                  <a:cubicBezTo>
                    <a:pt x="556" y="3036"/>
                    <a:pt x="562" y="3043"/>
                    <a:pt x="575" y="3045"/>
                  </a:cubicBezTo>
                  <a:cubicBezTo>
                    <a:pt x="589" y="3048"/>
                    <a:pt x="613" y="3050"/>
                    <a:pt x="620" y="3036"/>
                  </a:cubicBezTo>
                  <a:cubicBezTo>
                    <a:pt x="620" y="3036"/>
                    <a:pt x="620" y="3036"/>
                    <a:pt x="620" y="3036"/>
                  </a:cubicBezTo>
                  <a:cubicBezTo>
                    <a:pt x="620" y="3035"/>
                    <a:pt x="620" y="3035"/>
                    <a:pt x="621" y="3034"/>
                  </a:cubicBezTo>
                  <a:cubicBezTo>
                    <a:pt x="629" y="3044"/>
                    <a:pt x="651" y="3043"/>
                    <a:pt x="662" y="3037"/>
                  </a:cubicBezTo>
                  <a:cubicBezTo>
                    <a:pt x="670" y="3045"/>
                    <a:pt x="691" y="3041"/>
                    <a:pt x="697" y="3032"/>
                  </a:cubicBezTo>
                  <a:cubicBezTo>
                    <a:pt x="699" y="3030"/>
                    <a:pt x="699" y="3028"/>
                    <a:pt x="700" y="3027"/>
                  </a:cubicBezTo>
                  <a:cubicBezTo>
                    <a:pt x="700" y="3026"/>
                    <a:pt x="700" y="3025"/>
                    <a:pt x="701" y="3024"/>
                  </a:cubicBezTo>
                  <a:cubicBezTo>
                    <a:pt x="701" y="3025"/>
                    <a:pt x="701" y="3025"/>
                    <a:pt x="701" y="3025"/>
                  </a:cubicBezTo>
                  <a:cubicBezTo>
                    <a:pt x="711" y="3026"/>
                    <a:pt x="721" y="3023"/>
                    <a:pt x="723" y="3017"/>
                  </a:cubicBezTo>
                  <a:cubicBezTo>
                    <a:pt x="723" y="3017"/>
                    <a:pt x="723" y="3016"/>
                    <a:pt x="724" y="3015"/>
                  </a:cubicBezTo>
                  <a:cubicBezTo>
                    <a:pt x="724" y="3013"/>
                    <a:pt x="724" y="3011"/>
                    <a:pt x="724" y="3009"/>
                  </a:cubicBezTo>
                  <a:cubicBezTo>
                    <a:pt x="725" y="3009"/>
                    <a:pt x="726" y="3008"/>
                    <a:pt x="727" y="3007"/>
                  </a:cubicBezTo>
                  <a:cubicBezTo>
                    <a:pt x="729" y="3006"/>
                    <a:pt x="730" y="3005"/>
                    <a:pt x="730" y="3003"/>
                  </a:cubicBezTo>
                  <a:cubicBezTo>
                    <a:pt x="733" y="2996"/>
                    <a:pt x="725" y="2986"/>
                    <a:pt x="722" y="2978"/>
                  </a:cubicBezTo>
                  <a:cubicBezTo>
                    <a:pt x="718" y="2967"/>
                    <a:pt x="713" y="2962"/>
                    <a:pt x="702" y="2956"/>
                  </a:cubicBezTo>
                  <a:cubicBezTo>
                    <a:pt x="692" y="2950"/>
                    <a:pt x="689" y="2942"/>
                    <a:pt x="676" y="2932"/>
                  </a:cubicBezTo>
                  <a:cubicBezTo>
                    <a:pt x="662" y="2922"/>
                    <a:pt x="638" y="2869"/>
                    <a:pt x="637" y="2865"/>
                  </a:cubicBezTo>
                  <a:cubicBezTo>
                    <a:pt x="638" y="2863"/>
                    <a:pt x="639" y="2861"/>
                    <a:pt x="640" y="2859"/>
                  </a:cubicBezTo>
                  <a:cubicBezTo>
                    <a:pt x="645" y="2845"/>
                    <a:pt x="642" y="2830"/>
                    <a:pt x="640" y="2822"/>
                  </a:cubicBezTo>
                  <a:cubicBezTo>
                    <a:pt x="638" y="2810"/>
                    <a:pt x="643" y="2766"/>
                    <a:pt x="657" y="2710"/>
                  </a:cubicBezTo>
                  <a:cubicBezTo>
                    <a:pt x="659" y="2703"/>
                    <a:pt x="661" y="2696"/>
                    <a:pt x="663" y="2689"/>
                  </a:cubicBezTo>
                  <a:cubicBezTo>
                    <a:pt x="670" y="2666"/>
                    <a:pt x="679" y="2640"/>
                    <a:pt x="687" y="2612"/>
                  </a:cubicBezTo>
                  <a:cubicBezTo>
                    <a:pt x="699" y="2574"/>
                    <a:pt x="709" y="2532"/>
                    <a:pt x="711" y="2488"/>
                  </a:cubicBezTo>
                  <a:cubicBezTo>
                    <a:pt x="713" y="2435"/>
                    <a:pt x="705" y="2339"/>
                    <a:pt x="706" y="2265"/>
                  </a:cubicBezTo>
                  <a:cubicBezTo>
                    <a:pt x="707" y="2236"/>
                    <a:pt x="713" y="2213"/>
                    <a:pt x="718" y="2197"/>
                  </a:cubicBezTo>
                  <a:cubicBezTo>
                    <a:pt x="720" y="2189"/>
                    <a:pt x="722" y="2184"/>
                    <a:pt x="723" y="2181"/>
                  </a:cubicBezTo>
                  <a:cubicBezTo>
                    <a:pt x="723" y="2179"/>
                    <a:pt x="724" y="2178"/>
                    <a:pt x="724" y="2177"/>
                  </a:cubicBezTo>
                  <a:cubicBezTo>
                    <a:pt x="730" y="2148"/>
                    <a:pt x="732" y="2095"/>
                    <a:pt x="735" y="2079"/>
                  </a:cubicBezTo>
                  <a:cubicBezTo>
                    <a:pt x="778" y="1831"/>
                    <a:pt x="786" y="1666"/>
                    <a:pt x="786" y="1588"/>
                  </a:cubicBezTo>
                  <a:cubicBezTo>
                    <a:pt x="786" y="1570"/>
                    <a:pt x="786" y="1555"/>
                    <a:pt x="786" y="1546"/>
                  </a:cubicBezTo>
                  <a:cubicBezTo>
                    <a:pt x="786" y="1546"/>
                    <a:pt x="783" y="1527"/>
                    <a:pt x="781" y="1506"/>
                  </a:cubicBezTo>
                  <a:cubicBezTo>
                    <a:pt x="779" y="1486"/>
                    <a:pt x="777" y="1466"/>
                    <a:pt x="775" y="1458"/>
                  </a:cubicBezTo>
                  <a:cubicBezTo>
                    <a:pt x="775" y="1453"/>
                    <a:pt x="775" y="1443"/>
                    <a:pt x="775" y="1430"/>
                  </a:cubicBezTo>
                  <a:cubicBezTo>
                    <a:pt x="778" y="1367"/>
                    <a:pt x="788" y="1235"/>
                    <a:pt x="784" y="1147"/>
                  </a:cubicBezTo>
                  <a:cubicBezTo>
                    <a:pt x="785" y="1125"/>
                    <a:pt x="784" y="1112"/>
                    <a:pt x="784" y="1110"/>
                  </a:cubicBezTo>
                  <a:cubicBezTo>
                    <a:pt x="785" y="1084"/>
                    <a:pt x="783" y="1044"/>
                    <a:pt x="781" y="1012"/>
                  </a:cubicBezTo>
                  <a:cubicBezTo>
                    <a:pt x="781" y="1004"/>
                    <a:pt x="781" y="997"/>
                    <a:pt x="780" y="988"/>
                  </a:cubicBezTo>
                  <a:cubicBezTo>
                    <a:pt x="781" y="978"/>
                    <a:pt x="781" y="968"/>
                    <a:pt x="780" y="959"/>
                  </a:cubicBezTo>
                  <a:cubicBezTo>
                    <a:pt x="780" y="960"/>
                    <a:pt x="781" y="961"/>
                    <a:pt x="781" y="962"/>
                  </a:cubicBezTo>
                  <a:cubicBezTo>
                    <a:pt x="783" y="978"/>
                    <a:pt x="796" y="1067"/>
                    <a:pt x="797" y="1100"/>
                  </a:cubicBezTo>
                  <a:cubicBezTo>
                    <a:pt x="794" y="1125"/>
                    <a:pt x="798" y="1143"/>
                    <a:pt x="804" y="1166"/>
                  </a:cubicBezTo>
                  <a:cubicBezTo>
                    <a:pt x="808" y="1183"/>
                    <a:pt x="814" y="1202"/>
                    <a:pt x="819" y="1228"/>
                  </a:cubicBezTo>
                  <a:cubicBezTo>
                    <a:pt x="820" y="1233"/>
                    <a:pt x="823" y="1245"/>
                    <a:pt x="827" y="1260"/>
                  </a:cubicBezTo>
                  <a:cubicBezTo>
                    <a:pt x="840" y="1317"/>
                    <a:pt x="870" y="1424"/>
                    <a:pt x="872" y="1438"/>
                  </a:cubicBezTo>
                  <a:cubicBezTo>
                    <a:pt x="875" y="1455"/>
                    <a:pt x="880" y="1473"/>
                    <a:pt x="882" y="1477"/>
                  </a:cubicBezTo>
                  <a:cubicBezTo>
                    <a:pt x="882" y="1477"/>
                    <a:pt x="882" y="1478"/>
                    <a:pt x="882" y="1480"/>
                  </a:cubicBezTo>
                  <a:cubicBezTo>
                    <a:pt x="880" y="1485"/>
                    <a:pt x="877" y="1493"/>
                    <a:pt x="875" y="1501"/>
                  </a:cubicBezTo>
                  <a:cubicBezTo>
                    <a:pt x="874" y="1501"/>
                    <a:pt x="874" y="1501"/>
                    <a:pt x="874" y="1501"/>
                  </a:cubicBezTo>
                  <a:cubicBezTo>
                    <a:pt x="873" y="1503"/>
                    <a:pt x="872" y="1505"/>
                    <a:pt x="871" y="1507"/>
                  </a:cubicBezTo>
                  <a:cubicBezTo>
                    <a:pt x="861" y="1522"/>
                    <a:pt x="861" y="1558"/>
                    <a:pt x="848" y="1576"/>
                  </a:cubicBezTo>
                  <a:cubicBezTo>
                    <a:pt x="848" y="1577"/>
                    <a:pt x="847" y="1578"/>
                    <a:pt x="846" y="1579"/>
                  </a:cubicBezTo>
                  <a:cubicBezTo>
                    <a:pt x="843" y="1582"/>
                    <a:pt x="838" y="1587"/>
                    <a:pt x="834" y="1592"/>
                  </a:cubicBezTo>
                  <a:cubicBezTo>
                    <a:pt x="817" y="1613"/>
                    <a:pt x="798" y="1646"/>
                    <a:pt x="817" y="1658"/>
                  </a:cubicBezTo>
                  <a:cubicBezTo>
                    <a:pt x="825" y="1663"/>
                    <a:pt x="832" y="1663"/>
                    <a:pt x="839" y="1660"/>
                  </a:cubicBezTo>
                  <a:cubicBezTo>
                    <a:pt x="854" y="1654"/>
                    <a:pt x="865" y="1633"/>
                    <a:pt x="870" y="1620"/>
                  </a:cubicBezTo>
                  <a:cubicBezTo>
                    <a:pt x="871" y="1618"/>
                    <a:pt x="872" y="1616"/>
                    <a:pt x="873" y="1615"/>
                  </a:cubicBezTo>
                  <a:cubicBezTo>
                    <a:pt x="881" y="1605"/>
                    <a:pt x="890" y="1600"/>
                    <a:pt x="890" y="1600"/>
                  </a:cubicBezTo>
                  <a:cubicBezTo>
                    <a:pt x="890" y="1600"/>
                    <a:pt x="889" y="1601"/>
                    <a:pt x="888" y="1603"/>
                  </a:cubicBezTo>
                  <a:cubicBezTo>
                    <a:pt x="888" y="1603"/>
                    <a:pt x="888" y="1603"/>
                    <a:pt x="888" y="1603"/>
                  </a:cubicBezTo>
                  <a:cubicBezTo>
                    <a:pt x="888" y="1604"/>
                    <a:pt x="888" y="1604"/>
                    <a:pt x="888" y="1604"/>
                  </a:cubicBezTo>
                  <a:cubicBezTo>
                    <a:pt x="885" y="1610"/>
                    <a:pt x="879" y="1622"/>
                    <a:pt x="883" y="1629"/>
                  </a:cubicBezTo>
                  <a:cubicBezTo>
                    <a:pt x="883" y="1630"/>
                    <a:pt x="883" y="1630"/>
                    <a:pt x="884" y="1631"/>
                  </a:cubicBezTo>
                  <a:cubicBezTo>
                    <a:pt x="871" y="1696"/>
                    <a:pt x="871" y="1696"/>
                    <a:pt x="871" y="1696"/>
                  </a:cubicBezTo>
                  <a:cubicBezTo>
                    <a:pt x="866" y="1698"/>
                    <a:pt x="859" y="1693"/>
                    <a:pt x="851" y="1705"/>
                  </a:cubicBezTo>
                  <a:cubicBezTo>
                    <a:pt x="850" y="1705"/>
                    <a:pt x="849" y="1705"/>
                    <a:pt x="848" y="1705"/>
                  </a:cubicBezTo>
                  <a:cubicBezTo>
                    <a:pt x="848" y="1705"/>
                    <a:pt x="848" y="1705"/>
                    <a:pt x="848" y="1705"/>
                  </a:cubicBezTo>
                  <a:cubicBezTo>
                    <a:pt x="848" y="1705"/>
                    <a:pt x="848" y="1705"/>
                    <a:pt x="848" y="1705"/>
                  </a:cubicBezTo>
                  <a:cubicBezTo>
                    <a:pt x="846" y="1704"/>
                    <a:pt x="844" y="1704"/>
                    <a:pt x="843" y="1703"/>
                  </a:cubicBezTo>
                  <a:cubicBezTo>
                    <a:pt x="837" y="1700"/>
                    <a:pt x="830" y="1696"/>
                    <a:pt x="824" y="1696"/>
                  </a:cubicBezTo>
                  <a:cubicBezTo>
                    <a:pt x="817" y="1696"/>
                    <a:pt x="811" y="1699"/>
                    <a:pt x="810" y="1714"/>
                  </a:cubicBezTo>
                  <a:cubicBezTo>
                    <a:pt x="810" y="1714"/>
                    <a:pt x="811" y="1714"/>
                    <a:pt x="811" y="1714"/>
                  </a:cubicBezTo>
                  <a:cubicBezTo>
                    <a:pt x="811" y="1715"/>
                    <a:pt x="811" y="1715"/>
                    <a:pt x="811" y="1715"/>
                  </a:cubicBezTo>
                  <a:cubicBezTo>
                    <a:pt x="810" y="1717"/>
                    <a:pt x="822" y="1720"/>
                    <a:pt x="831" y="1723"/>
                  </a:cubicBezTo>
                  <a:cubicBezTo>
                    <a:pt x="815" y="1732"/>
                    <a:pt x="815" y="1732"/>
                    <a:pt x="815" y="1732"/>
                  </a:cubicBezTo>
                  <a:cubicBezTo>
                    <a:pt x="812" y="1733"/>
                    <a:pt x="811" y="1733"/>
                    <a:pt x="811" y="1734"/>
                  </a:cubicBezTo>
                  <a:cubicBezTo>
                    <a:pt x="811" y="1734"/>
                    <a:pt x="793" y="1750"/>
                    <a:pt x="807" y="1758"/>
                  </a:cubicBezTo>
                  <a:cubicBezTo>
                    <a:pt x="808" y="1758"/>
                    <a:pt x="808" y="1758"/>
                    <a:pt x="808" y="1758"/>
                  </a:cubicBezTo>
                  <a:cubicBezTo>
                    <a:pt x="808" y="1758"/>
                    <a:pt x="808" y="1759"/>
                    <a:pt x="808" y="1759"/>
                  </a:cubicBezTo>
                  <a:cubicBezTo>
                    <a:pt x="819" y="1760"/>
                    <a:pt x="819" y="1760"/>
                    <a:pt x="819" y="1760"/>
                  </a:cubicBezTo>
                  <a:cubicBezTo>
                    <a:pt x="818" y="1761"/>
                    <a:pt x="803" y="1772"/>
                    <a:pt x="815" y="1783"/>
                  </a:cubicBezTo>
                  <a:cubicBezTo>
                    <a:pt x="815" y="1784"/>
                    <a:pt x="817" y="1785"/>
                    <a:pt x="819" y="1785"/>
                  </a:cubicBezTo>
                  <a:cubicBezTo>
                    <a:pt x="826" y="1787"/>
                    <a:pt x="840" y="1786"/>
                    <a:pt x="844" y="1786"/>
                  </a:cubicBezTo>
                  <a:cubicBezTo>
                    <a:pt x="848" y="1786"/>
                    <a:pt x="851" y="1785"/>
                    <a:pt x="852" y="1785"/>
                  </a:cubicBezTo>
                  <a:cubicBezTo>
                    <a:pt x="852" y="1787"/>
                    <a:pt x="852" y="1795"/>
                    <a:pt x="859" y="1798"/>
                  </a:cubicBezTo>
                  <a:cubicBezTo>
                    <a:pt x="860" y="1799"/>
                    <a:pt x="861" y="1799"/>
                    <a:pt x="863" y="1799"/>
                  </a:cubicBezTo>
                  <a:cubicBezTo>
                    <a:pt x="863" y="1799"/>
                    <a:pt x="864" y="1799"/>
                    <a:pt x="864" y="1799"/>
                  </a:cubicBezTo>
                  <a:cubicBezTo>
                    <a:pt x="865" y="1800"/>
                    <a:pt x="866" y="1800"/>
                    <a:pt x="868" y="1799"/>
                  </a:cubicBezTo>
                  <a:cubicBezTo>
                    <a:pt x="868" y="1799"/>
                    <a:pt x="868" y="1799"/>
                    <a:pt x="868" y="1799"/>
                  </a:cubicBezTo>
                  <a:cubicBezTo>
                    <a:pt x="878" y="1798"/>
                    <a:pt x="886" y="1791"/>
                    <a:pt x="889" y="1787"/>
                  </a:cubicBezTo>
                  <a:cubicBezTo>
                    <a:pt x="889" y="1787"/>
                    <a:pt x="890" y="1787"/>
                    <a:pt x="890" y="1787"/>
                  </a:cubicBezTo>
                  <a:cubicBezTo>
                    <a:pt x="891" y="1786"/>
                    <a:pt x="891" y="1786"/>
                    <a:pt x="891" y="1786"/>
                  </a:cubicBezTo>
                  <a:cubicBezTo>
                    <a:pt x="891" y="1786"/>
                    <a:pt x="891" y="1786"/>
                    <a:pt x="891" y="1786"/>
                  </a:cubicBezTo>
                  <a:cubicBezTo>
                    <a:pt x="897" y="1781"/>
                    <a:pt x="917" y="1772"/>
                    <a:pt x="925" y="1759"/>
                  </a:cubicBezTo>
                  <a:cubicBezTo>
                    <a:pt x="934" y="1746"/>
                    <a:pt x="946" y="1745"/>
                    <a:pt x="956" y="1703"/>
                  </a:cubicBezTo>
                  <a:cubicBezTo>
                    <a:pt x="960" y="1684"/>
                    <a:pt x="976" y="1659"/>
                    <a:pt x="978" y="1644"/>
                  </a:cubicBezTo>
                  <a:cubicBezTo>
                    <a:pt x="979" y="1628"/>
                    <a:pt x="982" y="1613"/>
                    <a:pt x="978" y="1587"/>
                  </a:cubicBezTo>
                  <a:cubicBezTo>
                    <a:pt x="975" y="1569"/>
                    <a:pt x="980" y="1528"/>
                    <a:pt x="983" y="1501"/>
                  </a:cubicBezTo>
                  <a:lnTo>
                    <a:pt x="989" y="1500"/>
                  </a:lnTo>
                  <a:close/>
                  <a:moveTo>
                    <a:pt x="612" y="272"/>
                  </a:moveTo>
                  <a:cubicBezTo>
                    <a:pt x="612" y="272"/>
                    <a:pt x="612" y="272"/>
                    <a:pt x="612" y="272"/>
                  </a:cubicBezTo>
                  <a:cubicBezTo>
                    <a:pt x="612" y="272"/>
                    <a:pt x="612" y="272"/>
                    <a:pt x="612" y="272"/>
                  </a:cubicBezTo>
                  <a:cubicBezTo>
                    <a:pt x="612" y="272"/>
                    <a:pt x="612" y="272"/>
                    <a:pt x="612" y="272"/>
                  </a:cubicBezTo>
                  <a:close/>
                  <a:moveTo>
                    <a:pt x="361" y="207"/>
                  </a:moveTo>
                  <a:cubicBezTo>
                    <a:pt x="361" y="207"/>
                    <a:pt x="361" y="207"/>
                    <a:pt x="361" y="207"/>
                  </a:cubicBezTo>
                  <a:cubicBezTo>
                    <a:pt x="361" y="206"/>
                    <a:pt x="361" y="205"/>
                    <a:pt x="361" y="204"/>
                  </a:cubicBezTo>
                  <a:cubicBezTo>
                    <a:pt x="361" y="204"/>
                    <a:pt x="361" y="204"/>
                    <a:pt x="360" y="204"/>
                  </a:cubicBezTo>
                  <a:cubicBezTo>
                    <a:pt x="361" y="204"/>
                    <a:pt x="361" y="204"/>
                    <a:pt x="361" y="204"/>
                  </a:cubicBezTo>
                  <a:cubicBezTo>
                    <a:pt x="361" y="207"/>
                    <a:pt x="362" y="209"/>
                    <a:pt x="362" y="210"/>
                  </a:cubicBezTo>
                  <a:cubicBezTo>
                    <a:pt x="362" y="209"/>
                    <a:pt x="362" y="208"/>
                    <a:pt x="361" y="207"/>
                  </a:cubicBezTo>
                  <a:close/>
                  <a:moveTo>
                    <a:pt x="160" y="1730"/>
                  </a:moveTo>
                  <a:cubicBezTo>
                    <a:pt x="159" y="1730"/>
                    <a:pt x="158" y="1730"/>
                    <a:pt x="157" y="1730"/>
                  </a:cubicBezTo>
                  <a:cubicBezTo>
                    <a:pt x="156" y="1729"/>
                    <a:pt x="154" y="1729"/>
                    <a:pt x="152" y="1729"/>
                  </a:cubicBezTo>
                  <a:cubicBezTo>
                    <a:pt x="155" y="1729"/>
                    <a:pt x="158" y="1729"/>
                    <a:pt x="160" y="1730"/>
                  </a:cubicBezTo>
                  <a:close/>
                  <a:moveTo>
                    <a:pt x="824" y="1731"/>
                  </a:moveTo>
                  <a:cubicBezTo>
                    <a:pt x="823" y="1732"/>
                    <a:pt x="822" y="1732"/>
                    <a:pt x="821" y="1732"/>
                  </a:cubicBezTo>
                  <a:cubicBezTo>
                    <a:pt x="824" y="1731"/>
                    <a:pt x="827" y="1731"/>
                    <a:pt x="830" y="1731"/>
                  </a:cubicBezTo>
                  <a:cubicBezTo>
                    <a:pt x="828" y="1731"/>
                    <a:pt x="826" y="1731"/>
                    <a:pt x="824" y="1731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94" name="Freeform 6"/>
            <p:cNvSpPr>
              <a:spLocks noEditPoints="1"/>
            </p:cNvSpPr>
            <p:nvPr/>
          </p:nvSpPr>
          <p:spPr bwMode="auto">
            <a:xfrm>
              <a:off x="4703" y="1718"/>
              <a:ext cx="751" cy="2304"/>
            </a:xfrm>
            <a:custGeom>
              <a:avLst/>
              <a:gdLst>
                <a:gd name="T0" fmla="*/ 640 w 989"/>
                <a:gd name="T1" fmla="*/ 149 h 3051"/>
                <a:gd name="T2" fmla="*/ 570 w 989"/>
                <a:gd name="T3" fmla="*/ 15 h 3051"/>
                <a:gd name="T4" fmla="*/ 472 w 989"/>
                <a:gd name="T5" fmla="*/ 1 h 3051"/>
                <a:gd name="T6" fmla="*/ 421 w 989"/>
                <a:gd name="T7" fmla="*/ 11 h 3051"/>
                <a:gd name="T8" fmla="*/ 385 w 989"/>
                <a:gd name="T9" fmla="*/ 35 h 3051"/>
                <a:gd name="T10" fmla="*/ 350 w 989"/>
                <a:gd name="T11" fmla="*/ 153 h 3051"/>
                <a:gd name="T12" fmla="*/ 349 w 989"/>
                <a:gd name="T13" fmla="*/ 226 h 3051"/>
                <a:gd name="T14" fmla="*/ 367 w 989"/>
                <a:gd name="T15" fmla="*/ 266 h 3051"/>
                <a:gd name="T16" fmla="*/ 377 w 989"/>
                <a:gd name="T17" fmla="*/ 281 h 3051"/>
                <a:gd name="T18" fmla="*/ 378 w 989"/>
                <a:gd name="T19" fmla="*/ 293 h 3051"/>
                <a:gd name="T20" fmla="*/ 381 w 989"/>
                <a:gd name="T21" fmla="*/ 307 h 3051"/>
                <a:gd name="T22" fmla="*/ 384 w 989"/>
                <a:gd name="T23" fmla="*/ 320 h 3051"/>
                <a:gd name="T24" fmla="*/ 393 w 989"/>
                <a:gd name="T25" fmla="*/ 415 h 3051"/>
                <a:gd name="T26" fmla="*/ 51 w 989"/>
                <a:gd name="T27" fmla="*/ 996 h 3051"/>
                <a:gd name="T28" fmla="*/ 8 w 989"/>
                <a:gd name="T29" fmla="*/ 1454 h 3051"/>
                <a:gd name="T30" fmla="*/ 6 w 989"/>
                <a:gd name="T31" fmla="*/ 1523 h 3051"/>
                <a:gd name="T32" fmla="*/ 92 w 989"/>
                <a:gd name="T33" fmla="*/ 1785 h 3051"/>
                <a:gd name="T34" fmla="*/ 119 w 989"/>
                <a:gd name="T35" fmla="*/ 1797 h 3051"/>
                <a:gd name="T36" fmla="*/ 174 w 989"/>
                <a:gd name="T37" fmla="*/ 1757 h 3051"/>
                <a:gd name="T38" fmla="*/ 171 w 989"/>
                <a:gd name="T39" fmla="*/ 1712 h 3051"/>
                <a:gd name="T40" fmla="*/ 99 w 989"/>
                <a:gd name="T41" fmla="*/ 1629 h 3051"/>
                <a:gd name="T42" fmla="*/ 148 w 989"/>
                <a:gd name="T43" fmla="*/ 1590 h 3051"/>
                <a:gd name="T44" fmla="*/ 148 w 989"/>
                <a:gd name="T45" fmla="*/ 1311 h 3051"/>
                <a:gd name="T46" fmla="*/ 202 w 989"/>
                <a:gd name="T47" fmla="*/ 1117 h 3051"/>
                <a:gd name="T48" fmla="*/ 264 w 989"/>
                <a:gd name="T49" fmla="*/ 2179 h 3051"/>
                <a:gd name="T50" fmla="*/ 312 w 989"/>
                <a:gd name="T51" fmla="*/ 2932 h 3051"/>
                <a:gd name="T52" fmla="*/ 265 w 989"/>
                <a:gd name="T53" fmla="*/ 3017 h 3051"/>
                <a:gd name="T54" fmla="*/ 367 w 989"/>
                <a:gd name="T55" fmla="*/ 3036 h 3051"/>
                <a:gd name="T56" fmla="*/ 454 w 989"/>
                <a:gd name="T57" fmla="*/ 2997 h 3051"/>
                <a:gd name="T58" fmla="*/ 452 w 989"/>
                <a:gd name="T59" fmla="*/ 2612 h 3051"/>
                <a:gd name="T60" fmla="*/ 496 w 989"/>
                <a:gd name="T61" fmla="*/ 1712 h 3051"/>
                <a:gd name="T62" fmla="*/ 544 w 989"/>
                <a:gd name="T63" fmla="*/ 2776 h 3051"/>
                <a:gd name="T64" fmla="*/ 545 w 989"/>
                <a:gd name="T65" fmla="*/ 3027 h 3051"/>
                <a:gd name="T66" fmla="*/ 621 w 989"/>
                <a:gd name="T67" fmla="*/ 3034 h 3051"/>
                <a:gd name="T68" fmla="*/ 724 w 989"/>
                <a:gd name="T69" fmla="*/ 3015 h 3051"/>
                <a:gd name="T70" fmla="*/ 637 w 989"/>
                <a:gd name="T71" fmla="*/ 2865 h 3051"/>
                <a:gd name="T72" fmla="*/ 706 w 989"/>
                <a:gd name="T73" fmla="*/ 2265 h 3051"/>
                <a:gd name="T74" fmla="*/ 781 w 989"/>
                <a:gd name="T75" fmla="*/ 1506 h 3051"/>
                <a:gd name="T76" fmla="*/ 780 w 989"/>
                <a:gd name="T77" fmla="*/ 959 h 3051"/>
                <a:gd name="T78" fmla="*/ 882 w 989"/>
                <a:gd name="T79" fmla="*/ 1477 h 3051"/>
                <a:gd name="T80" fmla="*/ 834 w 989"/>
                <a:gd name="T81" fmla="*/ 1592 h 3051"/>
                <a:gd name="T82" fmla="*/ 888 w 989"/>
                <a:gd name="T83" fmla="*/ 1603 h 3051"/>
                <a:gd name="T84" fmla="*/ 848 w 989"/>
                <a:gd name="T85" fmla="*/ 1705 h 3051"/>
                <a:gd name="T86" fmla="*/ 831 w 989"/>
                <a:gd name="T87" fmla="*/ 1723 h 3051"/>
                <a:gd name="T88" fmla="*/ 815 w 989"/>
                <a:gd name="T89" fmla="*/ 1783 h 3051"/>
                <a:gd name="T90" fmla="*/ 868 w 989"/>
                <a:gd name="T91" fmla="*/ 1799 h 3051"/>
                <a:gd name="T92" fmla="*/ 956 w 989"/>
                <a:gd name="T93" fmla="*/ 1703 h 3051"/>
                <a:gd name="T94" fmla="*/ 983 w 989"/>
                <a:gd name="T95" fmla="*/ 1459 h 3051"/>
                <a:gd name="T96" fmla="*/ 886 w 989"/>
                <a:gd name="T97" fmla="*/ 604 h 3051"/>
                <a:gd name="T98" fmla="*/ 588 w 989"/>
                <a:gd name="T99" fmla="*/ 349 h 3051"/>
                <a:gd name="T100" fmla="*/ 606 w 989"/>
                <a:gd name="T101" fmla="*/ 308 h 3051"/>
                <a:gd name="T102" fmla="*/ 611 w 989"/>
                <a:gd name="T103" fmla="*/ 286 h 3051"/>
                <a:gd name="T104" fmla="*/ 618 w 989"/>
                <a:gd name="T105" fmla="*/ 269 h 3051"/>
                <a:gd name="T106" fmla="*/ 624 w 989"/>
                <a:gd name="T107" fmla="*/ 263 h 3051"/>
                <a:gd name="T108" fmla="*/ 648 w 989"/>
                <a:gd name="T109" fmla="*/ 156 h 3051"/>
                <a:gd name="T110" fmla="*/ 160 w 989"/>
                <a:gd name="T111" fmla="*/ 1730 h 3051"/>
                <a:gd name="T112" fmla="*/ 824 w 989"/>
                <a:gd name="T113" fmla="*/ 1731 h 3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9" h="3051">
                  <a:moveTo>
                    <a:pt x="888" y="1603"/>
                  </a:moveTo>
                  <a:cubicBezTo>
                    <a:pt x="888" y="1602"/>
                    <a:pt x="888" y="1602"/>
                    <a:pt x="888" y="1602"/>
                  </a:cubicBezTo>
                  <a:cubicBezTo>
                    <a:pt x="888" y="1602"/>
                    <a:pt x="886" y="1602"/>
                    <a:pt x="888" y="1603"/>
                  </a:cubicBezTo>
                  <a:close/>
                  <a:moveTo>
                    <a:pt x="638" y="169"/>
                  </a:moveTo>
                  <a:cubicBezTo>
                    <a:pt x="638" y="166"/>
                    <a:pt x="639" y="163"/>
                    <a:pt x="639" y="160"/>
                  </a:cubicBezTo>
                  <a:cubicBezTo>
                    <a:pt x="639" y="160"/>
                    <a:pt x="639" y="159"/>
                    <a:pt x="639" y="159"/>
                  </a:cubicBezTo>
                  <a:cubicBezTo>
                    <a:pt x="640" y="156"/>
                    <a:pt x="640" y="153"/>
                    <a:pt x="640" y="149"/>
                  </a:cubicBezTo>
                  <a:cubicBezTo>
                    <a:pt x="641" y="148"/>
                    <a:pt x="641" y="146"/>
                    <a:pt x="641" y="144"/>
                  </a:cubicBezTo>
                  <a:cubicBezTo>
                    <a:pt x="641" y="143"/>
                    <a:pt x="641" y="143"/>
                    <a:pt x="641" y="143"/>
                  </a:cubicBezTo>
                  <a:cubicBezTo>
                    <a:pt x="642" y="127"/>
                    <a:pt x="641" y="101"/>
                    <a:pt x="630" y="76"/>
                  </a:cubicBezTo>
                  <a:cubicBezTo>
                    <a:pt x="630" y="74"/>
                    <a:pt x="630" y="73"/>
                    <a:pt x="629" y="71"/>
                  </a:cubicBezTo>
                  <a:cubicBezTo>
                    <a:pt x="625" y="55"/>
                    <a:pt x="616" y="40"/>
                    <a:pt x="599" y="33"/>
                  </a:cubicBezTo>
                  <a:cubicBezTo>
                    <a:pt x="602" y="35"/>
                    <a:pt x="605" y="36"/>
                    <a:pt x="608" y="37"/>
                  </a:cubicBezTo>
                  <a:cubicBezTo>
                    <a:pt x="599" y="28"/>
                    <a:pt x="583" y="17"/>
                    <a:pt x="570" y="15"/>
                  </a:cubicBezTo>
                  <a:cubicBezTo>
                    <a:pt x="577" y="15"/>
                    <a:pt x="584" y="21"/>
                    <a:pt x="592" y="21"/>
                  </a:cubicBezTo>
                  <a:cubicBezTo>
                    <a:pt x="586" y="15"/>
                    <a:pt x="575" y="9"/>
                    <a:pt x="566" y="8"/>
                  </a:cubicBezTo>
                  <a:cubicBezTo>
                    <a:pt x="560" y="7"/>
                    <a:pt x="551" y="12"/>
                    <a:pt x="544" y="12"/>
                  </a:cubicBezTo>
                  <a:cubicBezTo>
                    <a:pt x="543" y="11"/>
                    <a:pt x="542" y="11"/>
                    <a:pt x="541" y="11"/>
                  </a:cubicBezTo>
                  <a:cubicBezTo>
                    <a:pt x="539" y="10"/>
                    <a:pt x="537" y="9"/>
                    <a:pt x="535" y="8"/>
                  </a:cubicBezTo>
                  <a:cubicBezTo>
                    <a:pt x="528" y="4"/>
                    <a:pt x="521" y="4"/>
                    <a:pt x="513" y="2"/>
                  </a:cubicBezTo>
                  <a:cubicBezTo>
                    <a:pt x="499" y="0"/>
                    <a:pt x="486" y="0"/>
                    <a:pt x="472" y="1"/>
                  </a:cubicBezTo>
                  <a:cubicBezTo>
                    <a:pt x="475" y="1"/>
                    <a:pt x="478" y="3"/>
                    <a:pt x="482" y="4"/>
                  </a:cubicBezTo>
                  <a:cubicBezTo>
                    <a:pt x="480" y="3"/>
                    <a:pt x="478" y="3"/>
                    <a:pt x="476" y="3"/>
                  </a:cubicBezTo>
                  <a:cubicBezTo>
                    <a:pt x="472" y="4"/>
                    <a:pt x="469" y="4"/>
                    <a:pt x="465" y="5"/>
                  </a:cubicBezTo>
                  <a:cubicBezTo>
                    <a:pt x="463" y="5"/>
                    <a:pt x="462" y="6"/>
                    <a:pt x="460" y="6"/>
                  </a:cubicBezTo>
                  <a:cubicBezTo>
                    <a:pt x="457" y="7"/>
                    <a:pt x="453" y="7"/>
                    <a:pt x="450" y="7"/>
                  </a:cubicBezTo>
                  <a:cubicBezTo>
                    <a:pt x="442" y="8"/>
                    <a:pt x="433" y="8"/>
                    <a:pt x="425" y="10"/>
                  </a:cubicBezTo>
                  <a:cubicBezTo>
                    <a:pt x="424" y="10"/>
                    <a:pt x="422" y="10"/>
                    <a:pt x="421" y="11"/>
                  </a:cubicBezTo>
                  <a:cubicBezTo>
                    <a:pt x="422" y="12"/>
                    <a:pt x="423" y="12"/>
                    <a:pt x="424" y="12"/>
                  </a:cubicBezTo>
                  <a:cubicBezTo>
                    <a:pt x="425" y="12"/>
                    <a:pt x="426" y="12"/>
                    <a:pt x="427" y="12"/>
                  </a:cubicBezTo>
                  <a:cubicBezTo>
                    <a:pt x="427" y="12"/>
                    <a:pt x="428" y="12"/>
                    <a:pt x="429" y="12"/>
                  </a:cubicBezTo>
                  <a:cubicBezTo>
                    <a:pt x="423" y="14"/>
                    <a:pt x="418" y="16"/>
                    <a:pt x="413" y="18"/>
                  </a:cubicBezTo>
                  <a:cubicBezTo>
                    <a:pt x="410" y="19"/>
                    <a:pt x="407" y="20"/>
                    <a:pt x="404" y="21"/>
                  </a:cubicBezTo>
                  <a:cubicBezTo>
                    <a:pt x="394" y="25"/>
                    <a:pt x="387" y="33"/>
                    <a:pt x="378" y="39"/>
                  </a:cubicBezTo>
                  <a:cubicBezTo>
                    <a:pt x="380" y="37"/>
                    <a:pt x="383" y="36"/>
                    <a:pt x="385" y="35"/>
                  </a:cubicBezTo>
                  <a:cubicBezTo>
                    <a:pt x="381" y="40"/>
                    <a:pt x="374" y="43"/>
                    <a:pt x="370" y="48"/>
                  </a:cubicBezTo>
                  <a:cubicBezTo>
                    <a:pt x="368" y="52"/>
                    <a:pt x="367" y="56"/>
                    <a:pt x="366" y="60"/>
                  </a:cubicBezTo>
                  <a:cubicBezTo>
                    <a:pt x="343" y="95"/>
                    <a:pt x="348" y="137"/>
                    <a:pt x="349" y="147"/>
                  </a:cubicBezTo>
                  <a:cubicBezTo>
                    <a:pt x="349" y="147"/>
                    <a:pt x="349" y="148"/>
                    <a:pt x="349" y="148"/>
                  </a:cubicBezTo>
                  <a:cubicBezTo>
                    <a:pt x="350" y="149"/>
                    <a:pt x="350" y="149"/>
                    <a:pt x="350" y="150"/>
                  </a:cubicBezTo>
                  <a:cubicBezTo>
                    <a:pt x="350" y="150"/>
                    <a:pt x="350" y="150"/>
                    <a:pt x="350" y="150"/>
                  </a:cubicBezTo>
                  <a:cubicBezTo>
                    <a:pt x="350" y="151"/>
                    <a:pt x="350" y="153"/>
                    <a:pt x="350" y="153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4"/>
                    <a:pt x="350" y="162"/>
                    <a:pt x="350" y="160"/>
                  </a:cubicBezTo>
                  <a:cubicBezTo>
                    <a:pt x="350" y="160"/>
                    <a:pt x="350" y="160"/>
                    <a:pt x="350" y="160"/>
                  </a:cubicBezTo>
                  <a:cubicBezTo>
                    <a:pt x="350" y="158"/>
                    <a:pt x="346" y="155"/>
                    <a:pt x="346" y="155"/>
                  </a:cubicBezTo>
                  <a:cubicBezTo>
                    <a:pt x="341" y="152"/>
                    <a:pt x="337" y="158"/>
                    <a:pt x="337" y="166"/>
                  </a:cubicBezTo>
                  <a:cubicBezTo>
                    <a:pt x="337" y="174"/>
                    <a:pt x="343" y="190"/>
                    <a:pt x="343" y="196"/>
                  </a:cubicBezTo>
                  <a:cubicBezTo>
                    <a:pt x="343" y="202"/>
                    <a:pt x="345" y="217"/>
                    <a:pt x="349" y="226"/>
                  </a:cubicBezTo>
                  <a:cubicBezTo>
                    <a:pt x="352" y="236"/>
                    <a:pt x="351" y="240"/>
                    <a:pt x="354" y="246"/>
                  </a:cubicBezTo>
                  <a:cubicBezTo>
                    <a:pt x="357" y="251"/>
                    <a:pt x="359" y="256"/>
                    <a:pt x="362" y="261"/>
                  </a:cubicBezTo>
                  <a:cubicBezTo>
                    <a:pt x="362" y="261"/>
                    <a:pt x="363" y="262"/>
                    <a:pt x="363" y="263"/>
                  </a:cubicBezTo>
                  <a:cubicBezTo>
                    <a:pt x="364" y="263"/>
                    <a:pt x="364" y="263"/>
                    <a:pt x="364" y="263"/>
                  </a:cubicBezTo>
                  <a:cubicBezTo>
                    <a:pt x="364" y="264"/>
                    <a:pt x="365" y="264"/>
                    <a:pt x="365" y="264"/>
                  </a:cubicBezTo>
                  <a:cubicBezTo>
                    <a:pt x="365" y="265"/>
                    <a:pt x="366" y="265"/>
                    <a:pt x="366" y="265"/>
                  </a:cubicBezTo>
                  <a:cubicBezTo>
                    <a:pt x="366" y="266"/>
                    <a:pt x="367" y="266"/>
                    <a:pt x="367" y="266"/>
                  </a:cubicBezTo>
                  <a:cubicBezTo>
                    <a:pt x="368" y="267"/>
                    <a:pt x="368" y="267"/>
                    <a:pt x="369" y="267"/>
                  </a:cubicBezTo>
                  <a:cubicBezTo>
                    <a:pt x="369" y="267"/>
                    <a:pt x="369" y="268"/>
                    <a:pt x="369" y="268"/>
                  </a:cubicBezTo>
                  <a:cubicBezTo>
                    <a:pt x="372" y="270"/>
                    <a:pt x="374" y="271"/>
                    <a:pt x="376" y="272"/>
                  </a:cubicBezTo>
                  <a:cubicBezTo>
                    <a:pt x="376" y="272"/>
                    <a:pt x="376" y="272"/>
                    <a:pt x="376" y="272"/>
                  </a:cubicBezTo>
                  <a:cubicBezTo>
                    <a:pt x="376" y="274"/>
                    <a:pt x="376" y="276"/>
                    <a:pt x="376" y="278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377" y="279"/>
                    <a:pt x="377" y="280"/>
                    <a:pt x="377" y="281"/>
                  </a:cubicBezTo>
                  <a:cubicBezTo>
                    <a:pt x="377" y="281"/>
                    <a:pt x="377" y="281"/>
                    <a:pt x="377" y="281"/>
                  </a:cubicBezTo>
                  <a:cubicBezTo>
                    <a:pt x="377" y="282"/>
                    <a:pt x="377" y="283"/>
                    <a:pt x="377" y="285"/>
                  </a:cubicBezTo>
                  <a:cubicBezTo>
                    <a:pt x="377" y="285"/>
                    <a:pt x="377" y="285"/>
                    <a:pt x="377" y="285"/>
                  </a:cubicBezTo>
                  <a:cubicBezTo>
                    <a:pt x="377" y="286"/>
                    <a:pt x="377" y="287"/>
                    <a:pt x="378" y="288"/>
                  </a:cubicBezTo>
                  <a:cubicBezTo>
                    <a:pt x="378" y="288"/>
                    <a:pt x="378" y="289"/>
                    <a:pt x="378" y="289"/>
                  </a:cubicBezTo>
                  <a:cubicBezTo>
                    <a:pt x="378" y="290"/>
                    <a:pt x="378" y="291"/>
                    <a:pt x="378" y="292"/>
                  </a:cubicBezTo>
                  <a:cubicBezTo>
                    <a:pt x="378" y="292"/>
                    <a:pt x="378" y="293"/>
                    <a:pt x="378" y="293"/>
                  </a:cubicBezTo>
                  <a:cubicBezTo>
                    <a:pt x="378" y="294"/>
                    <a:pt x="378" y="295"/>
                    <a:pt x="379" y="296"/>
                  </a:cubicBezTo>
                  <a:cubicBezTo>
                    <a:pt x="379" y="296"/>
                    <a:pt x="379" y="297"/>
                    <a:pt x="379" y="297"/>
                  </a:cubicBezTo>
                  <a:cubicBezTo>
                    <a:pt x="379" y="298"/>
                    <a:pt x="379" y="299"/>
                    <a:pt x="379" y="300"/>
                  </a:cubicBezTo>
                  <a:cubicBezTo>
                    <a:pt x="379" y="300"/>
                    <a:pt x="379" y="301"/>
                    <a:pt x="379" y="301"/>
                  </a:cubicBezTo>
                  <a:cubicBezTo>
                    <a:pt x="380" y="302"/>
                    <a:pt x="380" y="303"/>
                    <a:pt x="380" y="304"/>
                  </a:cubicBezTo>
                  <a:cubicBezTo>
                    <a:pt x="380" y="304"/>
                    <a:pt x="380" y="305"/>
                    <a:pt x="380" y="305"/>
                  </a:cubicBezTo>
                  <a:cubicBezTo>
                    <a:pt x="380" y="306"/>
                    <a:pt x="381" y="307"/>
                    <a:pt x="381" y="307"/>
                  </a:cubicBezTo>
                  <a:cubicBezTo>
                    <a:pt x="381" y="308"/>
                    <a:pt x="381" y="309"/>
                    <a:pt x="381" y="309"/>
                  </a:cubicBezTo>
                  <a:cubicBezTo>
                    <a:pt x="381" y="310"/>
                    <a:pt x="381" y="311"/>
                    <a:pt x="382" y="311"/>
                  </a:cubicBezTo>
                  <a:cubicBezTo>
                    <a:pt x="382" y="312"/>
                    <a:pt x="382" y="312"/>
                    <a:pt x="382" y="313"/>
                  </a:cubicBezTo>
                  <a:cubicBezTo>
                    <a:pt x="382" y="313"/>
                    <a:pt x="382" y="314"/>
                    <a:pt x="382" y="315"/>
                  </a:cubicBezTo>
                  <a:cubicBezTo>
                    <a:pt x="383" y="315"/>
                    <a:pt x="383" y="316"/>
                    <a:pt x="383" y="316"/>
                  </a:cubicBezTo>
                  <a:cubicBezTo>
                    <a:pt x="383" y="317"/>
                    <a:pt x="383" y="318"/>
                    <a:pt x="383" y="318"/>
                  </a:cubicBezTo>
                  <a:cubicBezTo>
                    <a:pt x="384" y="319"/>
                    <a:pt x="384" y="319"/>
                    <a:pt x="384" y="320"/>
                  </a:cubicBezTo>
                  <a:cubicBezTo>
                    <a:pt x="384" y="320"/>
                    <a:pt x="384" y="321"/>
                    <a:pt x="384" y="321"/>
                  </a:cubicBezTo>
                  <a:cubicBezTo>
                    <a:pt x="385" y="322"/>
                    <a:pt x="385" y="322"/>
                    <a:pt x="385" y="323"/>
                  </a:cubicBezTo>
                  <a:cubicBezTo>
                    <a:pt x="385" y="323"/>
                    <a:pt x="385" y="324"/>
                    <a:pt x="385" y="324"/>
                  </a:cubicBezTo>
                  <a:cubicBezTo>
                    <a:pt x="386" y="325"/>
                    <a:pt x="386" y="326"/>
                    <a:pt x="387" y="327"/>
                  </a:cubicBezTo>
                  <a:cubicBezTo>
                    <a:pt x="389" y="330"/>
                    <a:pt x="392" y="336"/>
                    <a:pt x="397" y="343"/>
                  </a:cubicBezTo>
                  <a:cubicBezTo>
                    <a:pt x="397" y="350"/>
                    <a:pt x="399" y="360"/>
                    <a:pt x="399" y="371"/>
                  </a:cubicBezTo>
                  <a:cubicBezTo>
                    <a:pt x="400" y="385"/>
                    <a:pt x="398" y="401"/>
                    <a:pt x="393" y="415"/>
                  </a:cubicBezTo>
                  <a:cubicBezTo>
                    <a:pt x="386" y="432"/>
                    <a:pt x="373" y="448"/>
                    <a:pt x="349" y="461"/>
                  </a:cubicBezTo>
                  <a:cubicBezTo>
                    <a:pt x="346" y="462"/>
                    <a:pt x="342" y="464"/>
                    <a:pt x="338" y="465"/>
                  </a:cubicBezTo>
                  <a:cubicBezTo>
                    <a:pt x="309" y="477"/>
                    <a:pt x="270" y="497"/>
                    <a:pt x="244" y="502"/>
                  </a:cubicBezTo>
                  <a:cubicBezTo>
                    <a:pt x="224" y="505"/>
                    <a:pt x="117" y="546"/>
                    <a:pt x="96" y="637"/>
                  </a:cubicBezTo>
                  <a:cubicBezTo>
                    <a:pt x="87" y="666"/>
                    <a:pt x="78" y="702"/>
                    <a:pt x="76" y="737"/>
                  </a:cubicBezTo>
                  <a:cubicBezTo>
                    <a:pt x="75" y="753"/>
                    <a:pt x="75" y="768"/>
                    <a:pt x="77" y="784"/>
                  </a:cubicBezTo>
                  <a:cubicBezTo>
                    <a:pt x="79" y="818"/>
                    <a:pt x="54" y="883"/>
                    <a:pt x="51" y="996"/>
                  </a:cubicBezTo>
                  <a:cubicBezTo>
                    <a:pt x="52" y="1036"/>
                    <a:pt x="48" y="1064"/>
                    <a:pt x="43" y="1082"/>
                  </a:cubicBezTo>
                  <a:cubicBezTo>
                    <a:pt x="41" y="1086"/>
                    <a:pt x="40" y="1090"/>
                    <a:pt x="39" y="1094"/>
                  </a:cubicBezTo>
                  <a:cubicBezTo>
                    <a:pt x="19" y="1158"/>
                    <a:pt x="19" y="1301"/>
                    <a:pt x="18" y="1338"/>
                  </a:cubicBezTo>
                  <a:cubicBezTo>
                    <a:pt x="17" y="1362"/>
                    <a:pt x="16" y="1396"/>
                    <a:pt x="12" y="1413"/>
                  </a:cubicBezTo>
                  <a:cubicBezTo>
                    <a:pt x="9" y="1426"/>
                    <a:pt x="10" y="1438"/>
                    <a:pt x="9" y="1450"/>
                  </a:cubicBezTo>
                  <a:cubicBezTo>
                    <a:pt x="9" y="1450"/>
                    <a:pt x="9" y="1450"/>
                    <a:pt x="9" y="1450"/>
                  </a:cubicBezTo>
                  <a:cubicBezTo>
                    <a:pt x="9" y="1451"/>
                    <a:pt x="9" y="1453"/>
                    <a:pt x="8" y="1454"/>
                  </a:cubicBezTo>
                  <a:cubicBezTo>
                    <a:pt x="8" y="1455"/>
                    <a:pt x="8" y="1457"/>
                    <a:pt x="7" y="1458"/>
                  </a:cubicBezTo>
                  <a:cubicBezTo>
                    <a:pt x="7" y="1459"/>
                    <a:pt x="7" y="1460"/>
                    <a:pt x="7" y="1461"/>
                  </a:cubicBezTo>
                  <a:cubicBezTo>
                    <a:pt x="5" y="1467"/>
                    <a:pt x="3" y="1469"/>
                    <a:pt x="4" y="1477"/>
                  </a:cubicBezTo>
                  <a:cubicBezTo>
                    <a:pt x="5" y="1498"/>
                    <a:pt x="5" y="1498"/>
                    <a:pt x="5" y="1498"/>
                  </a:cubicBezTo>
                  <a:cubicBezTo>
                    <a:pt x="5" y="1499"/>
                    <a:pt x="5" y="1500"/>
                    <a:pt x="4" y="1501"/>
                  </a:cubicBezTo>
                  <a:cubicBezTo>
                    <a:pt x="5" y="1502"/>
                    <a:pt x="5" y="1519"/>
                    <a:pt x="5" y="1523"/>
                  </a:cubicBezTo>
                  <a:cubicBezTo>
                    <a:pt x="6" y="1523"/>
                    <a:pt x="6" y="1523"/>
                    <a:pt x="6" y="1523"/>
                  </a:cubicBezTo>
                  <a:cubicBezTo>
                    <a:pt x="6" y="1541"/>
                    <a:pt x="7" y="1569"/>
                    <a:pt x="4" y="1585"/>
                  </a:cubicBezTo>
                  <a:cubicBezTo>
                    <a:pt x="0" y="1611"/>
                    <a:pt x="3" y="1626"/>
                    <a:pt x="4" y="1642"/>
                  </a:cubicBezTo>
                  <a:cubicBezTo>
                    <a:pt x="6" y="1658"/>
                    <a:pt x="22" y="1682"/>
                    <a:pt x="26" y="1701"/>
                  </a:cubicBezTo>
                  <a:cubicBezTo>
                    <a:pt x="36" y="1743"/>
                    <a:pt x="48" y="1744"/>
                    <a:pt x="57" y="1757"/>
                  </a:cubicBezTo>
                  <a:cubicBezTo>
                    <a:pt x="65" y="1770"/>
                    <a:pt x="85" y="1779"/>
                    <a:pt x="91" y="1784"/>
                  </a:cubicBezTo>
                  <a:cubicBezTo>
                    <a:pt x="91" y="1784"/>
                    <a:pt x="91" y="1784"/>
                    <a:pt x="91" y="1784"/>
                  </a:cubicBezTo>
                  <a:cubicBezTo>
                    <a:pt x="92" y="1785"/>
                    <a:pt x="92" y="1785"/>
                    <a:pt x="92" y="1785"/>
                  </a:cubicBezTo>
                  <a:cubicBezTo>
                    <a:pt x="92" y="1785"/>
                    <a:pt x="93" y="1785"/>
                    <a:pt x="93" y="1785"/>
                  </a:cubicBezTo>
                  <a:cubicBezTo>
                    <a:pt x="96" y="1789"/>
                    <a:pt x="104" y="1796"/>
                    <a:pt x="114" y="1797"/>
                  </a:cubicBezTo>
                  <a:cubicBezTo>
                    <a:pt x="114" y="1797"/>
                    <a:pt x="114" y="1797"/>
                    <a:pt x="114" y="1797"/>
                  </a:cubicBezTo>
                  <a:cubicBezTo>
                    <a:pt x="114" y="1798"/>
                    <a:pt x="114" y="1798"/>
                    <a:pt x="115" y="1798"/>
                  </a:cubicBezTo>
                  <a:cubicBezTo>
                    <a:pt x="115" y="1798"/>
                    <a:pt x="115" y="1798"/>
                    <a:pt x="115" y="1798"/>
                  </a:cubicBezTo>
                  <a:cubicBezTo>
                    <a:pt x="116" y="1798"/>
                    <a:pt x="117" y="1798"/>
                    <a:pt x="117" y="1798"/>
                  </a:cubicBezTo>
                  <a:cubicBezTo>
                    <a:pt x="118" y="1797"/>
                    <a:pt x="119" y="1798"/>
                    <a:pt x="119" y="1797"/>
                  </a:cubicBezTo>
                  <a:cubicBezTo>
                    <a:pt x="121" y="1797"/>
                    <a:pt x="122" y="1797"/>
                    <a:pt x="123" y="1796"/>
                  </a:cubicBezTo>
                  <a:cubicBezTo>
                    <a:pt x="130" y="1793"/>
                    <a:pt x="130" y="1785"/>
                    <a:pt x="130" y="1783"/>
                  </a:cubicBezTo>
                  <a:cubicBezTo>
                    <a:pt x="131" y="1783"/>
                    <a:pt x="134" y="1784"/>
                    <a:pt x="138" y="1784"/>
                  </a:cubicBezTo>
                  <a:cubicBezTo>
                    <a:pt x="142" y="1784"/>
                    <a:pt x="156" y="1785"/>
                    <a:pt x="163" y="1783"/>
                  </a:cubicBezTo>
                  <a:cubicBezTo>
                    <a:pt x="165" y="1783"/>
                    <a:pt x="167" y="1782"/>
                    <a:pt x="167" y="1781"/>
                  </a:cubicBezTo>
                  <a:cubicBezTo>
                    <a:pt x="179" y="1770"/>
                    <a:pt x="164" y="1759"/>
                    <a:pt x="163" y="1758"/>
                  </a:cubicBezTo>
                  <a:cubicBezTo>
                    <a:pt x="174" y="1757"/>
                    <a:pt x="174" y="1757"/>
                    <a:pt x="174" y="1757"/>
                  </a:cubicBezTo>
                  <a:cubicBezTo>
                    <a:pt x="174" y="1757"/>
                    <a:pt x="174" y="1757"/>
                    <a:pt x="175" y="1757"/>
                  </a:cubicBezTo>
                  <a:cubicBezTo>
                    <a:pt x="175" y="1756"/>
                    <a:pt x="175" y="1756"/>
                    <a:pt x="175" y="1756"/>
                  </a:cubicBezTo>
                  <a:cubicBezTo>
                    <a:pt x="189" y="1748"/>
                    <a:pt x="171" y="1732"/>
                    <a:pt x="171" y="1732"/>
                  </a:cubicBezTo>
                  <a:cubicBezTo>
                    <a:pt x="171" y="1731"/>
                    <a:pt x="170" y="1731"/>
                    <a:pt x="167" y="1730"/>
                  </a:cubicBezTo>
                  <a:cubicBezTo>
                    <a:pt x="151" y="1721"/>
                    <a:pt x="151" y="1721"/>
                    <a:pt x="151" y="1721"/>
                  </a:cubicBezTo>
                  <a:cubicBezTo>
                    <a:pt x="160" y="1718"/>
                    <a:pt x="172" y="1715"/>
                    <a:pt x="172" y="1713"/>
                  </a:cubicBezTo>
                  <a:cubicBezTo>
                    <a:pt x="171" y="1713"/>
                    <a:pt x="171" y="1713"/>
                    <a:pt x="171" y="1712"/>
                  </a:cubicBezTo>
                  <a:cubicBezTo>
                    <a:pt x="172" y="1712"/>
                    <a:pt x="172" y="1712"/>
                    <a:pt x="172" y="1712"/>
                  </a:cubicBezTo>
                  <a:cubicBezTo>
                    <a:pt x="171" y="1697"/>
                    <a:pt x="165" y="1694"/>
                    <a:pt x="158" y="1694"/>
                  </a:cubicBezTo>
                  <a:cubicBezTo>
                    <a:pt x="151" y="1695"/>
                    <a:pt x="144" y="1698"/>
                    <a:pt x="139" y="1701"/>
                  </a:cubicBezTo>
                  <a:cubicBezTo>
                    <a:pt x="137" y="1702"/>
                    <a:pt x="136" y="1702"/>
                    <a:pt x="135" y="1703"/>
                  </a:cubicBezTo>
                  <a:cubicBezTo>
                    <a:pt x="133" y="1703"/>
                    <a:pt x="132" y="1704"/>
                    <a:pt x="131" y="1703"/>
                  </a:cubicBezTo>
                  <a:cubicBezTo>
                    <a:pt x="123" y="1692"/>
                    <a:pt x="116" y="1696"/>
                    <a:pt x="111" y="1694"/>
                  </a:cubicBezTo>
                  <a:cubicBezTo>
                    <a:pt x="99" y="1629"/>
                    <a:pt x="99" y="1629"/>
                    <a:pt x="99" y="1629"/>
                  </a:cubicBezTo>
                  <a:cubicBezTo>
                    <a:pt x="99" y="1629"/>
                    <a:pt x="99" y="1628"/>
                    <a:pt x="99" y="1627"/>
                  </a:cubicBezTo>
                  <a:cubicBezTo>
                    <a:pt x="105" y="1618"/>
                    <a:pt x="92" y="1598"/>
                    <a:pt x="92" y="1598"/>
                  </a:cubicBezTo>
                  <a:cubicBezTo>
                    <a:pt x="92" y="1598"/>
                    <a:pt x="101" y="1603"/>
                    <a:pt x="109" y="1612"/>
                  </a:cubicBezTo>
                  <a:cubicBezTo>
                    <a:pt x="110" y="1614"/>
                    <a:pt x="111" y="1616"/>
                    <a:pt x="112" y="1618"/>
                  </a:cubicBezTo>
                  <a:cubicBezTo>
                    <a:pt x="117" y="1631"/>
                    <a:pt x="129" y="1652"/>
                    <a:pt x="143" y="1658"/>
                  </a:cubicBezTo>
                  <a:cubicBezTo>
                    <a:pt x="150" y="1661"/>
                    <a:pt x="157" y="1661"/>
                    <a:pt x="165" y="1656"/>
                  </a:cubicBezTo>
                  <a:cubicBezTo>
                    <a:pt x="184" y="1644"/>
                    <a:pt x="165" y="1611"/>
                    <a:pt x="148" y="1590"/>
                  </a:cubicBezTo>
                  <a:cubicBezTo>
                    <a:pt x="144" y="1585"/>
                    <a:pt x="139" y="1580"/>
                    <a:pt x="136" y="1577"/>
                  </a:cubicBezTo>
                  <a:cubicBezTo>
                    <a:pt x="134" y="1575"/>
                    <a:pt x="133" y="1574"/>
                    <a:pt x="132" y="1573"/>
                  </a:cubicBezTo>
                  <a:cubicBezTo>
                    <a:pt x="121" y="1556"/>
                    <a:pt x="119" y="1528"/>
                    <a:pt x="115" y="1510"/>
                  </a:cubicBezTo>
                  <a:cubicBezTo>
                    <a:pt x="114" y="1496"/>
                    <a:pt x="106" y="1481"/>
                    <a:pt x="106" y="1476"/>
                  </a:cubicBezTo>
                  <a:cubicBezTo>
                    <a:pt x="107" y="1475"/>
                    <a:pt x="107" y="1473"/>
                    <a:pt x="108" y="1471"/>
                  </a:cubicBezTo>
                  <a:cubicBezTo>
                    <a:pt x="110" y="1464"/>
                    <a:pt x="113" y="1450"/>
                    <a:pt x="116" y="1436"/>
                  </a:cubicBezTo>
                  <a:cubicBezTo>
                    <a:pt x="117" y="1426"/>
                    <a:pt x="134" y="1366"/>
                    <a:pt x="148" y="1311"/>
                  </a:cubicBezTo>
                  <a:cubicBezTo>
                    <a:pt x="159" y="1275"/>
                    <a:pt x="168" y="1242"/>
                    <a:pt x="169" y="1232"/>
                  </a:cubicBezTo>
                  <a:cubicBezTo>
                    <a:pt x="178" y="1188"/>
                    <a:pt x="188" y="1163"/>
                    <a:pt x="191" y="1137"/>
                  </a:cubicBezTo>
                  <a:cubicBezTo>
                    <a:pt x="193" y="1125"/>
                    <a:pt x="193" y="1113"/>
                    <a:pt x="191" y="1098"/>
                  </a:cubicBezTo>
                  <a:cubicBezTo>
                    <a:pt x="192" y="1066"/>
                    <a:pt x="204" y="980"/>
                    <a:pt x="207" y="961"/>
                  </a:cubicBezTo>
                  <a:cubicBezTo>
                    <a:pt x="207" y="969"/>
                    <a:pt x="207" y="976"/>
                    <a:pt x="207" y="984"/>
                  </a:cubicBezTo>
                  <a:cubicBezTo>
                    <a:pt x="207" y="984"/>
                    <a:pt x="207" y="984"/>
                    <a:pt x="207" y="984"/>
                  </a:cubicBezTo>
                  <a:cubicBezTo>
                    <a:pt x="197" y="1045"/>
                    <a:pt x="200" y="1084"/>
                    <a:pt x="202" y="1117"/>
                  </a:cubicBezTo>
                  <a:cubicBezTo>
                    <a:pt x="202" y="1120"/>
                    <a:pt x="202" y="1125"/>
                    <a:pt x="202" y="1131"/>
                  </a:cubicBezTo>
                  <a:cubicBezTo>
                    <a:pt x="193" y="1258"/>
                    <a:pt x="214" y="1421"/>
                    <a:pt x="213" y="1459"/>
                  </a:cubicBezTo>
                  <a:cubicBezTo>
                    <a:pt x="210" y="1478"/>
                    <a:pt x="205" y="1504"/>
                    <a:pt x="203" y="1547"/>
                  </a:cubicBezTo>
                  <a:cubicBezTo>
                    <a:pt x="202" y="1562"/>
                    <a:pt x="202" y="1588"/>
                    <a:pt x="203" y="1625"/>
                  </a:cubicBezTo>
                  <a:cubicBezTo>
                    <a:pt x="203" y="1725"/>
                    <a:pt x="212" y="1867"/>
                    <a:pt x="247" y="2046"/>
                  </a:cubicBezTo>
                  <a:cubicBezTo>
                    <a:pt x="249" y="2058"/>
                    <a:pt x="251" y="2069"/>
                    <a:pt x="253" y="2081"/>
                  </a:cubicBezTo>
                  <a:cubicBezTo>
                    <a:pt x="256" y="2097"/>
                    <a:pt x="258" y="2150"/>
                    <a:pt x="264" y="2179"/>
                  </a:cubicBezTo>
                  <a:cubicBezTo>
                    <a:pt x="265" y="2186"/>
                    <a:pt x="280" y="2220"/>
                    <a:pt x="281" y="2266"/>
                  </a:cubicBezTo>
                  <a:cubicBezTo>
                    <a:pt x="283" y="2340"/>
                    <a:pt x="274" y="2437"/>
                    <a:pt x="277" y="2490"/>
                  </a:cubicBezTo>
                  <a:cubicBezTo>
                    <a:pt x="280" y="2576"/>
                    <a:pt x="317" y="2656"/>
                    <a:pt x="331" y="2712"/>
                  </a:cubicBezTo>
                  <a:cubicBezTo>
                    <a:pt x="344" y="2768"/>
                    <a:pt x="350" y="2812"/>
                    <a:pt x="347" y="2823"/>
                  </a:cubicBezTo>
                  <a:cubicBezTo>
                    <a:pt x="345" y="2833"/>
                    <a:pt x="342" y="2851"/>
                    <a:pt x="351" y="2867"/>
                  </a:cubicBezTo>
                  <a:cubicBezTo>
                    <a:pt x="351" y="2867"/>
                    <a:pt x="351" y="2867"/>
                    <a:pt x="351" y="2867"/>
                  </a:cubicBezTo>
                  <a:cubicBezTo>
                    <a:pt x="347" y="2877"/>
                    <a:pt x="325" y="2923"/>
                    <a:pt x="312" y="2932"/>
                  </a:cubicBezTo>
                  <a:cubicBezTo>
                    <a:pt x="300" y="2942"/>
                    <a:pt x="296" y="2950"/>
                    <a:pt x="286" y="2956"/>
                  </a:cubicBezTo>
                  <a:cubicBezTo>
                    <a:pt x="276" y="2962"/>
                    <a:pt x="270" y="2967"/>
                    <a:pt x="266" y="2978"/>
                  </a:cubicBezTo>
                  <a:cubicBezTo>
                    <a:pt x="264" y="2984"/>
                    <a:pt x="260" y="2990"/>
                    <a:pt x="258" y="2996"/>
                  </a:cubicBezTo>
                  <a:cubicBezTo>
                    <a:pt x="257" y="3000"/>
                    <a:pt x="256" y="3004"/>
                    <a:pt x="260" y="3007"/>
                  </a:cubicBezTo>
                  <a:cubicBezTo>
                    <a:pt x="261" y="3008"/>
                    <a:pt x="263" y="3009"/>
                    <a:pt x="263" y="3010"/>
                  </a:cubicBezTo>
                  <a:cubicBezTo>
                    <a:pt x="264" y="3009"/>
                    <a:pt x="264" y="3009"/>
                    <a:pt x="264" y="3009"/>
                  </a:cubicBezTo>
                  <a:cubicBezTo>
                    <a:pt x="263" y="3013"/>
                    <a:pt x="263" y="3015"/>
                    <a:pt x="265" y="3017"/>
                  </a:cubicBezTo>
                  <a:cubicBezTo>
                    <a:pt x="269" y="3025"/>
                    <a:pt x="276" y="3026"/>
                    <a:pt x="286" y="3025"/>
                  </a:cubicBezTo>
                  <a:cubicBezTo>
                    <a:pt x="287" y="3024"/>
                    <a:pt x="287" y="3024"/>
                    <a:pt x="287" y="3024"/>
                  </a:cubicBezTo>
                  <a:cubicBezTo>
                    <a:pt x="287" y="3027"/>
                    <a:pt x="288" y="3029"/>
                    <a:pt x="290" y="3032"/>
                  </a:cubicBezTo>
                  <a:cubicBezTo>
                    <a:pt x="296" y="3041"/>
                    <a:pt x="317" y="3045"/>
                    <a:pt x="325" y="3037"/>
                  </a:cubicBezTo>
                  <a:cubicBezTo>
                    <a:pt x="336" y="3043"/>
                    <a:pt x="358" y="3044"/>
                    <a:pt x="366" y="3034"/>
                  </a:cubicBezTo>
                  <a:cubicBezTo>
                    <a:pt x="367" y="3035"/>
                    <a:pt x="367" y="3036"/>
                    <a:pt x="367" y="3036"/>
                  </a:cubicBezTo>
                  <a:cubicBezTo>
                    <a:pt x="367" y="3036"/>
                    <a:pt x="367" y="3036"/>
                    <a:pt x="367" y="3036"/>
                  </a:cubicBezTo>
                  <a:cubicBezTo>
                    <a:pt x="374" y="3051"/>
                    <a:pt x="398" y="3048"/>
                    <a:pt x="412" y="3045"/>
                  </a:cubicBezTo>
                  <a:cubicBezTo>
                    <a:pt x="425" y="3043"/>
                    <a:pt x="431" y="3036"/>
                    <a:pt x="438" y="3030"/>
                  </a:cubicBezTo>
                  <a:cubicBezTo>
                    <a:pt x="438" y="3030"/>
                    <a:pt x="438" y="3030"/>
                    <a:pt x="438" y="3030"/>
                  </a:cubicBezTo>
                  <a:cubicBezTo>
                    <a:pt x="439" y="3030"/>
                    <a:pt x="439" y="3029"/>
                    <a:pt x="439" y="3029"/>
                  </a:cubicBezTo>
                  <a:cubicBezTo>
                    <a:pt x="440" y="3028"/>
                    <a:pt x="441" y="3028"/>
                    <a:pt x="442" y="3027"/>
                  </a:cubicBezTo>
                  <a:cubicBezTo>
                    <a:pt x="447" y="3023"/>
                    <a:pt x="452" y="3018"/>
                    <a:pt x="453" y="3012"/>
                  </a:cubicBezTo>
                  <a:cubicBezTo>
                    <a:pt x="455" y="3008"/>
                    <a:pt x="455" y="3003"/>
                    <a:pt x="454" y="2997"/>
                  </a:cubicBezTo>
                  <a:cubicBezTo>
                    <a:pt x="452" y="2981"/>
                    <a:pt x="454" y="2981"/>
                    <a:pt x="456" y="2962"/>
                  </a:cubicBezTo>
                  <a:cubicBezTo>
                    <a:pt x="456" y="2961"/>
                    <a:pt x="456" y="2960"/>
                    <a:pt x="456" y="2959"/>
                  </a:cubicBezTo>
                  <a:cubicBezTo>
                    <a:pt x="459" y="2953"/>
                    <a:pt x="464" y="2948"/>
                    <a:pt x="466" y="2939"/>
                  </a:cubicBezTo>
                  <a:cubicBezTo>
                    <a:pt x="467" y="2936"/>
                    <a:pt x="468" y="2933"/>
                    <a:pt x="468" y="2929"/>
                  </a:cubicBezTo>
                  <a:cubicBezTo>
                    <a:pt x="469" y="2914"/>
                    <a:pt x="458" y="2851"/>
                    <a:pt x="459" y="2843"/>
                  </a:cubicBezTo>
                  <a:cubicBezTo>
                    <a:pt x="462" y="2823"/>
                    <a:pt x="448" y="2807"/>
                    <a:pt x="444" y="2775"/>
                  </a:cubicBezTo>
                  <a:cubicBezTo>
                    <a:pt x="439" y="2742"/>
                    <a:pt x="452" y="2632"/>
                    <a:pt x="452" y="2612"/>
                  </a:cubicBezTo>
                  <a:cubicBezTo>
                    <a:pt x="452" y="2574"/>
                    <a:pt x="472" y="2511"/>
                    <a:pt x="467" y="2434"/>
                  </a:cubicBezTo>
                  <a:cubicBezTo>
                    <a:pt x="463" y="2389"/>
                    <a:pt x="441" y="2252"/>
                    <a:pt x="441" y="2221"/>
                  </a:cubicBezTo>
                  <a:cubicBezTo>
                    <a:pt x="441" y="2215"/>
                    <a:pt x="440" y="2181"/>
                    <a:pt x="442" y="2175"/>
                  </a:cubicBezTo>
                  <a:cubicBezTo>
                    <a:pt x="448" y="2155"/>
                    <a:pt x="465" y="1903"/>
                    <a:pt x="465" y="1900"/>
                  </a:cubicBezTo>
                  <a:cubicBezTo>
                    <a:pt x="468" y="1870"/>
                    <a:pt x="489" y="1711"/>
                    <a:pt x="489" y="1711"/>
                  </a:cubicBezTo>
                  <a:cubicBezTo>
                    <a:pt x="490" y="1711"/>
                    <a:pt x="490" y="1711"/>
                    <a:pt x="490" y="1711"/>
                  </a:cubicBezTo>
                  <a:cubicBezTo>
                    <a:pt x="492" y="1711"/>
                    <a:pt x="494" y="1712"/>
                    <a:pt x="496" y="1712"/>
                  </a:cubicBezTo>
                  <a:cubicBezTo>
                    <a:pt x="497" y="1712"/>
                    <a:pt x="498" y="1712"/>
                    <a:pt x="499" y="1712"/>
                  </a:cubicBezTo>
                  <a:cubicBezTo>
                    <a:pt x="500" y="1719"/>
                    <a:pt x="523" y="1868"/>
                    <a:pt x="525" y="1897"/>
                  </a:cubicBezTo>
                  <a:cubicBezTo>
                    <a:pt x="525" y="1900"/>
                    <a:pt x="539" y="2156"/>
                    <a:pt x="546" y="2177"/>
                  </a:cubicBezTo>
                  <a:cubicBezTo>
                    <a:pt x="548" y="2183"/>
                    <a:pt x="546" y="2217"/>
                    <a:pt x="546" y="2223"/>
                  </a:cubicBezTo>
                  <a:cubicBezTo>
                    <a:pt x="546" y="2254"/>
                    <a:pt x="524" y="2390"/>
                    <a:pt x="521" y="2435"/>
                  </a:cubicBezTo>
                  <a:cubicBezTo>
                    <a:pt x="516" y="2513"/>
                    <a:pt x="536" y="2576"/>
                    <a:pt x="536" y="2613"/>
                  </a:cubicBezTo>
                  <a:cubicBezTo>
                    <a:pt x="536" y="2634"/>
                    <a:pt x="549" y="2744"/>
                    <a:pt x="544" y="2776"/>
                  </a:cubicBezTo>
                  <a:cubicBezTo>
                    <a:pt x="543" y="2784"/>
                    <a:pt x="541" y="2791"/>
                    <a:pt x="539" y="2798"/>
                  </a:cubicBezTo>
                  <a:cubicBezTo>
                    <a:pt x="537" y="2807"/>
                    <a:pt x="533" y="2815"/>
                    <a:pt x="531" y="2822"/>
                  </a:cubicBezTo>
                  <a:cubicBezTo>
                    <a:pt x="529" y="2829"/>
                    <a:pt x="528" y="2837"/>
                    <a:pt x="529" y="2844"/>
                  </a:cubicBezTo>
                  <a:cubicBezTo>
                    <a:pt x="530" y="2853"/>
                    <a:pt x="518" y="2916"/>
                    <a:pt x="519" y="2931"/>
                  </a:cubicBezTo>
                  <a:cubicBezTo>
                    <a:pt x="521" y="2949"/>
                    <a:pt x="531" y="2953"/>
                    <a:pt x="532" y="2963"/>
                  </a:cubicBezTo>
                  <a:cubicBezTo>
                    <a:pt x="534" y="2983"/>
                    <a:pt x="536" y="2983"/>
                    <a:pt x="533" y="2999"/>
                  </a:cubicBezTo>
                  <a:cubicBezTo>
                    <a:pt x="531" y="3014"/>
                    <a:pt x="537" y="3020"/>
                    <a:pt x="545" y="3027"/>
                  </a:cubicBezTo>
                  <a:cubicBezTo>
                    <a:pt x="546" y="3028"/>
                    <a:pt x="547" y="3028"/>
                    <a:pt x="548" y="3029"/>
                  </a:cubicBezTo>
                  <a:cubicBezTo>
                    <a:pt x="548" y="3029"/>
                    <a:pt x="549" y="3030"/>
                    <a:pt x="549" y="3030"/>
                  </a:cubicBezTo>
                  <a:cubicBezTo>
                    <a:pt x="549" y="3030"/>
                    <a:pt x="549" y="3030"/>
                    <a:pt x="549" y="3030"/>
                  </a:cubicBezTo>
                  <a:cubicBezTo>
                    <a:pt x="556" y="3036"/>
                    <a:pt x="562" y="3043"/>
                    <a:pt x="575" y="3045"/>
                  </a:cubicBezTo>
                  <a:cubicBezTo>
                    <a:pt x="589" y="3048"/>
                    <a:pt x="613" y="3050"/>
                    <a:pt x="620" y="3036"/>
                  </a:cubicBezTo>
                  <a:cubicBezTo>
                    <a:pt x="620" y="3036"/>
                    <a:pt x="620" y="3036"/>
                    <a:pt x="620" y="3036"/>
                  </a:cubicBezTo>
                  <a:cubicBezTo>
                    <a:pt x="620" y="3035"/>
                    <a:pt x="620" y="3035"/>
                    <a:pt x="621" y="3034"/>
                  </a:cubicBezTo>
                  <a:cubicBezTo>
                    <a:pt x="629" y="3044"/>
                    <a:pt x="651" y="3043"/>
                    <a:pt x="662" y="3037"/>
                  </a:cubicBezTo>
                  <a:cubicBezTo>
                    <a:pt x="670" y="3045"/>
                    <a:pt x="691" y="3041"/>
                    <a:pt x="697" y="3032"/>
                  </a:cubicBezTo>
                  <a:cubicBezTo>
                    <a:pt x="699" y="3030"/>
                    <a:pt x="699" y="3028"/>
                    <a:pt x="700" y="3027"/>
                  </a:cubicBezTo>
                  <a:cubicBezTo>
                    <a:pt x="700" y="3026"/>
                    <a:pt x="700" y="3025"/>
                    <a:pt x="701" y="3024"/>
                  </a:cubicBezTo>
                  <a:cubicBezTo>
                    <a:pt x="701" y="3025"/>
                    <a:pt x="701" y="3025"/>
                    <a:pt x="701" y="3025"/>
                  </a:cubicBezTo>
                  <a:cubicBezTo>
                    <a:pt x="711" y="3026"/>
                    <a:pt x="721" y="3023"/>
                    <a:pt x="723" y="3017"/>
                  </a:cubicBezTo>
                  <a:cubicBezTo>
                    <a:pt x="723" y="3017"/>
                    <a:pt x="723" y="3016"/>
                    <a:pt x="724" y="3015"/>
                  </a:cubicBezTo>
                  <a:cubicBezTo>
                    <a:pt x="724" y="3013"/>
                    <a:pt x="724" y="3011"/>
                    <a:pt x="724" y="3009"/>
                  </a:cubicBezTo>
                  <a:cubicBezTo>
                    <a:pt x="725" y="3009"/>
                    <a:pt x="726" y="3008"/>
                    <a:pt x="727" y="3007"/>
                  </a:cubicBezTo>
                  <a:cubicBezTo>
                    <a:pt x="729" y="3006"/>
                    <a:pt x="730" y="3005"/>
                    <a:pt x="730" y="3003"/>
                  </a:cubicBezTo>
                  <a:cubicBezTo>
                    <a:pt x="733" y="2996"/>
                    <a:pt x="725" y="2986"/>
                    <a:pt x="722" y="2978"/>
                  </a:cubicBezTo>
                  <a:cubicBezTo>
                    <a:pt x="718" y="2967"/>
                    <a:pt x="713" y="2962"/>
                    <a:pt x="702" y="2956"/>
                  </a:cubicBezTo>
                  <a:cubicBezTo>
                    <a:pt x="692" y="2950"/>
                    <a:pt x="689" y="2942"/>
                    <a:pt x="676" y="2932"/>
                  </a:cubicBezTo>
                  <a:cubicBezTo>
                    <a:pt x="662" y="2922"/>
                    <a:pt x="638" y="2869"/>
                    <a:pt x="637" y="2865"/>
                  </a:cubicBezTo>
                  <a:cubicBezTo>
                    <a:pt x="638" y="2863"/>
                    <a:pt x="639" y="2861"/>
                    <a:pt x="640" y="2859"/>
                  </a:cubicBezTo>
                  <a:cubicBezTo>
                    <a:pt x="645" y="2845"/>
                    <a:pt x="642" y="2830"/>
                    <a:pt x="640" y="2822"/>
                  </a:cubicBezTo>
                  <a:cubicBezTo>
                    <a:pt x="638" y="2810"/>
                    <a:pt x="643" y="2766"/>
                    <a:pt x="657" y="2710"/>
                  </a:cubicBezTo>
                  <a:cubicBezTo>
                    <a:pt x="659" y="2703"/>
                    <a:pt x="661" y="2696"/>
                    <a:pt x="663" y="2689"/>
                  </a:cubicBezTo>
                  <a:cubicBezTo>
                    <a:pt x="670" y="2666"/>
                    <a:pt x="679" y="2640"/>
                    <a:pt x="687" y="2612"/>
                  </a:cubicBezTo>
                  <a:cubicBezTo>
                    <a:pt x="699" y="2574"/>
                    <a:pt x="709" y="2532"/>
                    <a:pt x="711" y="2488"/>
                  </a:cubicBezTo>
                  <a:cubicBezTo>
                    <a:pt x="713" y="2435"/>
                    <a:pt x="705" y="2339"/>
                    <a:pt x="706" y="2265"/>
                  </a:cubicBezTo>
                  <a:cubicBezTo>
                    <a:pt x="707" y="2236"/>
                    <a:pt x="713" y="2213"/>
                    <a:pt x="718" y="2197"/>
                  </a:cubicBezTo>
                  <a:cubicBezTo>
                    <a:pt x="720" y="2189"/>
                    <a:pt x="722" y="2184"/>
                    <a:pt x="723" y="2181"/>
                  </a:cubicBezTo>
                  <a:cubicBezTo>
                    <a:pt x="723" y="2179"/>
                    <a:pt x="724" y="2178"/>
                    <a:pt x="724" y="2177"/>
                  </a:cubicBezTo>
                  <a:cubicBezTo>
                    <a:pt x="730" y="2148"/>
                    <a:pt x="732" y="2095"/>
                    <a:pt x="735" y="2079"/>
                  </a:cubicBezTo>
                  <a:cubicBezTo>
                    <a:pt x="778" y="1831"/>
                    <a:pt x="786" y="1666"/>
                    <a:pt x="786" y="1588"/>
                  </a:cubicBezTo>
                  <a:cubicBezTo>
                    <a:pt x="786" y="1570"/>
                    <a:pt x="786" y="1555"/>
                    <a:pt x="786" y="1546"/>
                  </a:cubicBezTo>
                  <a:cubicBezTo>
                    <a:pt x="786" y="1546"/>
                    <a:pt x="783" y="1527"/>
                    <a:pt x="781" y="1506"/>
                  </a:cubicBezTo>
                  <a:cubicBezTo>
                    <a:pt x="779" y="1486"/>
                    <a:pt x="777" y="1466"/>
                    <a:pt x="775" y="1458"/>
                  </a:cubicBezTo>
                  <a:cubicBezTo>
                    <a:pt x="775" y="1453"/>
                    <a:pt x="775" y="1443"/>
                    <a:pt x="775" y="1430"/>
                  </a:cubicBezTo>
                  <a:cubicBezTo>
                    <a:pt x="778" y="1367"/>
                    <a:pt x="788" y="1235"/>
                    <a:pt x="784" y="1147"/>
                  </a:cubicBezTo>
                  <a:cubicBezTo>
                    <a:pt x="785" y="1125"/>
                    <a:pt x="784" y="1112"/>
                    <a:pt x="784" y="1110"/>
                  </a:cubicBezTo>
                  <a:cubicBezTo>
                    <a:pt x="785" y="1084"/>
                    <a:pt x="783" y="1044"/>
                    <a:pt x="781" y="1012"/>
                  </a:cubicBezTo>
                  <a:cubicBezTo>
                    <a:pt x="781" y="1004"/>
                    <a:pt x="781" y="997"/>
                    <a:pt x="780" y="988"/>
                  </a:cubicBezTo>
                  <a:cubicBezTo>
                    <a:pt x="781" y="978"/>
                    <a:pt x="781" y="968"/>
                    <a:pt x="780" y="959"/>
                  </a:cubicBezTo>
                  <a:cubicBezTo>
                    <a:pt x="780" y="960"/>
                    <a:pt x="781" y="961"/>
                    <a:pt x="781" y="962"/>
                  </a:cubicBezTo>
                  <a:cubicBezTo>
                    <a:pt x="783" y="978"/>
                    <a:pt x="796" y="1067"/>
                    <a:pt x="797" y="1100"/>
                  </a:cubicBezTo>
                  <a:cubicBezTo>
                    <a:pt x="794" y="1125"/>
                    <a:pt x="798" y="1143"/>
                    <a:pt x="804" y="1166"/>
                  </a:cubicBezTo>
                  <a:cubicBezTo>
                    <a:pt x="808" y="1183"/>
                    <a:pt x="814" y="1202"/>
                    <a:pt x="819" y="1228"/>
                  </a:cubicBezTo>
                  <a:cubicBezTo>
                    <a:pt x="820" y="1233"/>
                    <a:pt x="823" y="1245"/>
                    <a:pt x="827" y="1260"/>
                  </a:cubicBezTo>
                  <a:cubicBezTo>
                    <a:pt x="840" y="1317"/>
                    <a:pt x="870" y="1424"/>
                    <a:pt x="872" y="1438"/>
                  </a:cubicBezTo>
                  <a:cubicBezTo>
                    <a:pt x="875" y="1455"/>
                    <a:pt x="880" y="1473"/>
                    <a:pt x="882" y="1477"/>
                  </a:cubicBezTo>
                  <a:cubicBezTo>
                    <a:pt x="882" y="1477"/>
                    <a:pt x="882" y="1478"/>
                    <a:pt x="882" y="1480"/>
                  </a:cubicBezTo>
                  <a:cubicBezTo>
                    <a:pt x="880" y="1485"/>
                    <a:pt x="877" y="1493"/>
                    <a:pt x="875" y="1501"/>
                  </a:cubicBezTo>
                  <a:cubicBezTo>
                    <a:pt x="874" y="1501"/>
                    <a:pt x="874" y="1501"/>
                    <a:pt x="874" y="1501"/>
                  </a:cubicBezTo>
                  <a:cubicBezTo>
                    <a:pt x="873" y="1503"/>
                    <a:pt x="872" y="1505"/>
                    <a:pt x="871" y="1507"/>
                  </a:cubicBezTo>
                  <a:cubicBezTo>
                    <a:pt x="861" y="1522"/>
                    <a:pt x="861" y="1558"/>
                    <a:pt x="848" y="1576"/>
                  </a:cubicBezTo>
                  <a:cubicBezTo>
                    <a:pt x="848" y="1577"/>
                    <a:pt x="847" y="1578"/>
                    <a:pt x="846" y="1579"/>
                  </a:cubicBezTo>
                  <a:cubicBezTo>
                    <a:pt x="843" y="1582"/>
                    <a:pt x="838" y="1587"/>
                    <a:pt x="834" y="1592"/>
                  </a:cubicBezTo>
                  <a:cubicBezTo>
                    <a:pt x="817" y="1613"/>
                    <a:pt x="798" y="1646"/>
                    <a:pt x="817" y="1658"/>
                  </a:cubicBezTo>
                  <a:cubicBezTo>
                    <a:pt x="825" y="1663"/>
                    <a:pt x="832" y="1663"/>
                    <a:pt x="839" y="1660"/>
                  </a:cubicBezTo>
                  <a:cubicBezTo>
                    <a:pt x="854" y="1654"/>
                    <a:pt x="865" y="1633"/>
                    <a:pt x="870" y="1620"/>
                  </a:cubicBezTo>
                  <a:cubicBezTo>
                    <a:pt x="871" y="1618"/>
                    <a:pt x="872" y="1616"/>
                    <a:pt x="873" y="1615"/>
                  </a:cubicBezTo>
                  <a:cubicBezTo>
                    <a:pt x="881" y="1605"/>
                    <a:pt x="890" y="1600"/>
                    <a:pt x="890" y="1600"/>
                  </a:cubicBezTo>
                  <a:cubicBezTo>
                    <a:pt x="890" y="1600"/>
                    <a:pt x="889" y="1601"/>
                    <a:pt x="888" y="1603"/>
                  </a:cubicBezTo>
                  <a:cubicBezTo>
                    <a:pt x="888" y="1603"/>
                    <a:pt x="888" y="1603"/>
                    <a:pt x="888" y="1603"/>
                  </a:cubicBezTo>
                  <a:cubicBezTo>
                    <a:pt x="888" y="1604"/>
                    <a:pt x="888" y="1604"/>
                    <a:pt x="888" y="1604"/>
                  </a:cubicBezTo>
                  <a:cubicBezTo>
                    <a:pt x="885" y="1610"/>
                    <a:pt x="879" y="1622"/>
                    <a:pt x="883" y="1629"/>
                  </a:cubicBezTo>
                  <a:cubicBezTo>
                    <a:pt x="883" y="1630"/>
                    <a:pt x="883" y="1630"/>
                    <a:pt x="884" y="1631"/>
                  </a:cubicBezTo>
                  <a:cubicBezTo>
                    <a:pt x="871" y="1696"/>
                    <a:pt x="871" y="1696"/>
                    <a:pt x="871" y="1696"/>
                  </a:cubicBezTo>
                  <a:cubicBezTo>
                    <a:pt x="866" y="1698"/>
                    <a:pt x="859" y="1693"/>
                    <a:pt x="851" y="1705"/>
                  </a:cubicBezTo>
                  <a:cubicBezTo>
                    <a:pt x="850" y="1705"/>
                    <a:pt x="849" y="1705"/>
                    <a:pt x="848" y="1705"/>
                  </a:cubicBezTo>
                  <a:cubicBezTo>
                    <a:pt x="848" y="1705"/>
                    <a:pt x="848" y="1705"/>
                    <a:pt x="848" y="1705"/>
                  </a:cubicBezTo>
                  <a:cubicBezTo>
                    <a:pt x="848" y="1705"/>
                    <a:pt x="848" y="1705"/>
                    <a:pt x="848" y="1705"/>
                  </a:cubicBezTo>
                  <a:cubicBezTo>
                    <a:pt x="846" y="1704"/>
                    <a:pt x="844" y="1704"/>
                    <a:pt x="843" y="1703"/>
                  </a:cubicBezTo>
                  <a:cubicBezTo>
                    <a:pt x="837" y="1700"/>
                    <a:pt x="830" y="1696"/>
                    <a:pt x="824" y="1696"/>
                  </a:cubicBezTo>
                  <a:cubicBezTo>
                    <a:pt x="817" y="1696"/>
                    <a:pt x="811" y="1699"/>
                    <a:pt x="810" y="1714"/>
                  </a:cubicBezTo>
                  <a:cubicBezTo>
                    <a:pt x="810" y="1714"/>
                    <a:pt x="811" y="1714"/>
                    <a:pt x="811" y="1714"/>
                  </a:cubicBezTo>
                  <a:cubicBezTo>
                    <a:pt x="811" y="1715"/>
                    <a:pt x="811" y="1715"/>
                    <a:pt x="811" y="1715"/>
                  </a:cubicBezTo>
                  <a:cubicBezTo>
                    <a:pt x="810" y="1717"/>
                    <a:pt x="822" y="1720"/>
                    <a:pt x="831" y="1723"/>
                  </a:cubicBezTo>
                  <a:cubicBezTo>
                    <a:pt x="815" y="1732"/>
                    <a:pt x="815" y="1732"/>
                    <a:pt x="815" y="1732"/>
                  </a:cubicBezTo>
                  <a:cubicBezTo>
                    <a:pt x="812" y="1733"/>
                    <a:pt x="811" y="1733"/>
                    <a:pt x="811" y="1734"/>
                  </a:cubicBezTo>
                  <a:cubicBezTo>
                    <a:pt x="811" y="1734"/>
                    <a:pt x="793" y="1750"/>
                    <a:pt x="807" y="1758"/>
                  </a:cubicBezTo>
                  <a:cubicBezTo>
                    <a:pt x="808" y="1758"/>
                    <a:pt x="808" y="1758"/>
                    <a:pt x="808" y="1758"/>
                  </a:cubicBezTo>
                  <a:cubicBezTo>
                    <a:pt x="808" y="1758"/>
                    <a:pt x="808" y="1759"/>
                    <a:pt x="808" y="1759"/>
                  </a:cubicBezTo>
                  <a:cubicBezTo>
                    <a:pt x="819" y="1760"/>
                    <a:pt x="819" y="1760"/>
                    <a:pt x="819" y="1760"/>
                  </a:cubicBezTo>
                  <a:cubicBezTo>
                    <a:pt x="818" y="1761"/>
                    <a:pt x="803" y="1772"/>
                    <a:pt x="815" y="1783"/>
                  </a:cubicBezTo>
                  <a:cubicBezTo>
                    <a:pt x="815" y="1784"/>
                    <a:pt x="817" y="1785"/>
                    <a:pt x="819" y="1785"/>
                  </a:cubicBezTo>
                  <a:cubicBezTo>
                    <a:pt x="826" y="1787"/>
                    <a:pt x="840" y="1786"/>
                    <a:pt x="844" y="1786"/>
                  </a:cubicBezTo>
                  <a:cubicBezTo>
                    <a:pt x="848" y="1786"/>
                    <a:pt x="851" y="1785"/>
                    <a:pt x="852" y="1785"/>
                  </a:cubicBezTo>
                  <a:cubicBezTo>
                    <a:pt x="852" y="1787"/>
                    <a:pt x="852" y="1795"/>
                    <a:pt x="859" y="1798"/>
                  </a:cubicBezTo>
                  <a:cubicBezTo>
                    <a:pt x="860" y="1799"/>
                    <a:pt x="861" y="1799"/>
                    <a:pt x="863" y="1799"/>
                  </a:cubicBezTo>
                  <a:cubicBezTo>
                    <a:pt x="863" y="1799"/>
                    <a:pt x="864" y="1799"/>
                    <a:pt x="864" y="1799"/>
                  </a:cubicBezTo>
                  <a:cubicBezTo>
                    <a:pt x="865" y="1800"/>
                    <a:pt x="866" y="1800"/>
                    <a:pt x="868" y="1799"/>
                  </a:cubicBezTo>
                  <a:cubicBezTo>
                    <a:pt x="868" y="1799"/>
                    <a:pt x="868" y="1799"/>
                    <a:pt x="868" y="1799"/>
                  </a:cubicBezTo>
                  <a:cubicBezTo>
                    <a:pt x="878" y="1798"/>
                    <a:pt x="886" y="1791"/>
                    <a:pt x="889" y="1787"/>
                  </a:cubicBezTo>
                  <a:cubicBezTo>
                    <a:pt x="889" y="1787"/>
                    <a:pt x="890" y="1787"/>
                    <a:pt x="890" y="1787"/>
                  </a:cubicBezTo>
                  <a:cubicBezTo>
                    <a:pt x="891" y="1786"/>
                    <a:pt x="891" y="1786"/>
                    <a:pt x="891" y="1786"/>
                  </a:cubicBezTo>
                  <a:cubicBezTo>
                    <a:pt x="891" y="1786"/>
                    <a:pt x="891" y="1786"/>
                    <a:pt x="891" y="1786"/>
                  </a:cubicBezTo>
                  <a:cubicBezTo>
                    <a:pt x="897" y="1781"/>
                    <a:pt x="917" y="1772"/>
                    <a:pt x="925" y="1759"/>
                  </a:cubicBezTo>
                  <a:cubicBezTo>
                    <a:pt x="934" y="1746"/>
                    <a:pt x="946" y="1745"/>
                    <a:pt x="956" y="1703"/>
                  </a:cubicBezTo>
                  <a:cubicBezTo>
                    <a:pt x="960" y="1684"/>
                    <a:pt x="976" y="1659"/>
                    <a:pt x="978" y="1644"/>
                  </a:cubicBezTo>
                  <a:cubicBezTo>
                    <a:pt x="979" y="1628"/>
                    <a:pt x="982" y="1613"/>
                    <a:pt x="978" y="1587"/>
                  </a:cubicBezTo>
                  <a:cubicBezTo>
                    <a:pt x="975" y="1569"/>
                    <a:pt x="980" y="1528"/>
                    <a:pt x="983" y="1501"/>
                  </a:cubicBezTo>
                  <a:cubicBezTo>
                    <a:pt x="989" y="1500"/>
                    <a:pt x="989" y="1500"/>
                    <a:pt x="989" y="1500"/>
                  </a:cubicBezTo>
                  <a:cubicBezTo>
                    <a:pt x="987" y="1497"/>
                    <a:pt x="987" y="1487"/>
                    <a:pt x="986" y="1476"/>
                  </a:cubicBezTo>
                  <a:cubicBezTo>
                    <a:pt x="986" y="1476"/>
                    <a:pt x="986" y="1476"/>
                    <a:pt x="986" y="1475"/>
                  </a:cubicBezTo>
                  <a:cubicBezTo>
                    <a:pt x="986" y="1470"/>
                    <a:pt x="985" y="1464"/>
                    <a:pt x="983" y="1459"/>
                  </a:cubicBezTo>
                  <a:cubicBezTo>
                    <a:pt x="979" y="1444"/>
                    <a:pt x="980" y="1429"/>
                    <a:pt x="976" y="1412"/>
                  </a:cubicBezTo>
                  <a:cubicBezTo>
                    <a:pt x="972" y="1395"/>
                    <a:pt x="971" y="1360"/>
                    <a:pt x="970" y="1337"/>
                  </a:cubicBezTo>
                  <a:cubicBezTo>
                    <a:pt x="969" y="1297"/>
                    <a:pt x="969" y="1139"/>
                    <a:pt x="946" y="1082"/>
                  </a:cubicBezTo>
                  <a:cubicBezTo>
                    <a:pt x="941" y="1064"/>
                    <a:pt x="936" y="1035"/>
                    <a:pt x="937" y="994"/>
                  </a:cubicBezTo>
                  <a:cubicBezTo>
                    <a:pt x="934" y="881"/>
                    <a:pt x="909" y="816"/>
                    <a:pt x="911" y="782"/>
                  </a:cubicBezTo>
                  <a:cubicBezTo>
                    <a:pt x="918" y="731"/>
                    <a:pt x="909" y="681"/>
                    <a:pt x="899" y="638"/>
                  </a:cubicBezTo>
                  <a:cubicBezTo>
                    <a:pt x="896" y="626"/>
                    <a:pt x="892" y="615"/>
                    <a:pt x="886" y="604"/>
                  </a:cubicBezTo>
                  <a:cubicBezTo>
                    <a:pt x="852" y="537"/>
                    <a:pt x="771" y="512"/>
                    <a:pt x="741" y="505"/>
                  </a:cubicBezTo>
                  <a:cubicBezTo>
                    <a:pt x="718" y="499"/>
                    <a:pt x="656" y="468"/>
                    <a:pt x="636" y="459"/>
                  </a:cubicBezTo>
                  <a:cubicBezTo>
                    <a:pt x="634" y="458"/>
                    <a:pt x="632" y="457"/>
                    <a:pt x="630" y="456"/>
                  </a:cubicBezTo>
                  <a:cubicBezTo>
                    <a:pt x="627" y="454"/>
                    <a:pt x="624" y="453"/>
                    <a:pt x="621" y="451"/>
                  </a:cubicBezTo>
                  <a:cubicBezTo>
                    <a:pt x="620" y="450"/>
                    <a:pt x="618" y="449"/>
                    <a:pt x="616" y="448"/>
                  </a:cubicBezTo>
                  <a:cubicBezTo>
                    <a:pt x="589" y="427"/>
                    <a:pt x="583" y="399"/>
                    <a:pt x="584" y="375"/>
                  </a:cubicBezTo>
                  <a:cubicBezTo>
                    <a:pt x="585" y="364"/>
                    <a:pt x="587" y="354"/>
                    <a:pt x="588" y="349"/>
                  </a:cubicBezTo>
                  <a:cubicBezTo>
                    <a:pt x="588" y="349"/>
                    <a:pt x="588" y="348"/>
                    <a:pt x="588" y="348"/>
                  </a:cubicBezTo>
                  <a:cubicBezTo>
                    <a:pt x="594" y="340"/>
                    <a:pt x="598" y="332"/>
                    <a:pt x="600" y="327"/>
                  </a:cubicBezTo>
                  <a:cubicBezTo>
                    <a:pt x="600" y="325"/>
                    <a:pt x="601" y="323"/>
                    <a:pt x="602" y="321"/>
                  </a:cubicBezTo>
                  <a:cubicBezTo>
                    <a:pt x="602" y="321"/>
                    <a:pt x="602" y="321"/>
                    <a:pt x="602" y="321"/>
                  </a:cubicBezTo>
                  <a:cubicBezTo>
                    <a:pt x="603" y="319"/>
                    <a:pt x="603" y="317"/>
                    <a:pt x="604" y="315"/>
                  </a:cubicBezTo>
                  <a:cubicBezTo>
                    <a:pt x="604" y="315"/>
                    <a:pt x="604" y="314"/>
                    <a:pt x="604" y="314"/>
                  </a:cubicBezTo>
                  <a:cubicBezTo>
                    <a:pt x="605" y="312"/>
                    <a:pt x="605" y="310"/>
                    <a:pt x="606" y="308"/>
                  </a:cubicBezTo>
                  <a:cubicBezTo>
                    <a:pt x="606" y="308"/>
                    <a:pt x="606" y="307"/>
                    <a:pt x="606" y="307"/>
                  </a:cubicBezTo>
                  <a:cubicBezTo>
                    <a:pt x="606" y="305"/>
                    <a:pt x="607" y="303"/>
                    <a:pt x="608" y="300"/>
                  </a:cubicBezTo>
                  <a:cubicBezTo>
                    <a:pt x="608" y="300"/>
                    <a:pt x="608" y="300"/>
                    <a:pt x="608" y="300"/>
                  </a:cubicBezTo>
                  <a:cubicBezTo>
                    <a:pt x="608" y="298"/>
                    <a:pt x="609" y="295"/>
                    <a:pt x="609" y="293"/>
                  </a:cubicBezTo>
                  <a:cubicBezTo>
                    <a:pt x="609" y="293"/>
                    <a:pt x="609" y="293"/>
                    <a:pt x="609" y="293"/>
                  </a:cubicBezTo>
                  <a:cubicBezTo>
                    <a:pt x="610" y="290"/>
                    <a:pt x="610" y="288"/>
                    <a:pt x="611" y="286"/>
                  </a:cubicBezTo>
                  <a:cubicBezTo>
                    <a:pt x="611" y="286"/>
                    <a:pt x="611" y="286"/>
                    <a:pt x="611" y="286"/>
                  </a:cubicBezTo>
                  <a:cubicBezTo>
                    <a:pt x="611" y="283"/>
                    <a:pt x="611" y="281"/>
                    <a:pt x="612" y="279"/>
                  </a:cubicBezTo>
                  <a:cubicBezTo>
                    <a:pt x="612" y="279"/>
                    <a:pt x="612" y="279"/>
                    <a:pt x="612" y="279"/>
                  </a:cubicBezTo>
                  <a:cubicBezTo>
                    <a:pt x="612" y="277"/>
                    <a:pt x="612" y="275"/>
                    <a:pt x="612" y="273"/>
                  </a:cubicBezTo>
                  <a:cubicBezTo>
                    <a:pt x="612" y="273"/>
                    <a:pt x="612" y="273"/>
                    <a:pt x="612" y="273"/>
                  </a:cubicBezTo>
                  <a:cubicBezTo>
                    <a:pt x="612" y="273"/>
                    <a:pt x="613" y="272"/>
                    <a:pt x="613" y="272"/>
                  </a:cubicBezTo>
                  <a:cubicBezTo>
                    <a:pt x="613" y="272"/>
                    <a:pt x="613" y="272"/>
                    <a:pt x="613" y="272"/>
                  </a:cubicBezTo>
                  <a:cubicBezTo>
                    <a:pt x="614" y="271"/>
                    <a:pt x="616" y="270"/>
                    <a:pt x="618" y="269"/>
                  </a:cubicBezTo>
                  <a:cubicBezTo>
                    <a:pt x="618" y="269"/>
                    <a:pt x="618" y="269"/>
                    <a:pt x="618" y="269"/>
                  </a:cubicBezTo>
                  <a:cubicBezTo>
                    <a:pt x="618" y="268"/>
                    <a:pt x="619" y="268"/>
                    <a:pt x="620" y="268"/>
                  </a:cubicBezTo>
                  <a:cubicBezTo>
                    <a:pt x="620" y="267"/>
                    <a:pt x="620" y="267"/>
                    <a:pt x="620" y="267"/>
                  </a:cubicBezTo>
                  <a:cubicBezTo>
                    <a:pt x="621" y="267"/>
                    <a:pt x="621" y="266"/>
                    <a:pt x="622" y="266"/>
                  </a:cubicBezTo>
                  <a:cubicBezTo>
                    <a:pt x="622" y="266"/>
                    <a:pt x="622" y="265"/>
                    <a:pt x="622" y="265"/>
                  </a:cubicBezTo>
                  <a:cubicBezTo>
                    <a:pt x="623" y="265"/>
                    <a:pt x="623" y="265"/>
                    <a:pt x="623" y="264"/>
                  </a:cubicBezTo>
                  <a:cubicBezTo>
                    <a:pt x="624" y="264"/>
                    <a:pt x="624" y="264"/>
                    <a:pt x="624" y="263"/>
                  </a:cubicBezTo>
                  <a:cubicBezTo>
                    <a:pt x="625" y="263"/>
                    <a:pt x="625" y="263"/>
                    <a:pt x="625" y="263"/>
                  </a:cubicBezTo>
                  <a:cubicBezTo>
                    <a:pt x="625" y="262"/>
                    <a:pt x="626" y="261"/>
                    <a:pt x="626" y="261"/>
                  </a:cubicBezTo>
                  <a:cubicBezTo>
                    <a:pt x="630" y="256"/>
                    <a:pt x="631" y="251"/>
                    <a:pt x="634" y="246"/>
                  </a:cubicBezTo>
                  <a:cubicBezTo>
                    <a:pt x="638" y="240"/>
                    <a:pt x="636" y="236"/>
                    <a:pt x="640" y="226"/>
                  </a:cubicBezTo>
                  <a:cubicBezTo>
                    <a:pt x="643" y="217"/>
                    <a:pt x="645" y="202"/>
                    <a:pt x="645" y="196"/>
                  </a:cubicBezTo>
                  <a:cubicBezTo>
                    <a:pt x="645" y="190"/>
                    <a:pt x="652" y="174"/>
                    <a:pt x="652" y="166"/>
                  </a:cubicBezTo>
                  <a:cubicBezTo>
                    <a:pt x="652" y="161"/>
                    <a:pt x="650" y="157"/>
                    <a:pt x="648" y="156"/>
                  </a:cubicBezTo>
                  <a:cubicBezTo>
                    <a:pt x="647" y="155"/>
                    <a:pt x="646" y="155"/>
                    <a:pt x="645" y="155"/>
                  </a:cubicBezTo>
                  <a:cubicBezTo>
                    <a:pt x="644" y="154"/>
                    <a:pt x="643" y="155"/>
                    <a:pt x="642" y="155"/>
                  </a:cubicBezTo>
                  <a:moveTo>
                    <a:pt x="612" y="272"/>
                  </a:moveTo>
                  <a:cubicBezTo>
                    <a:pt x="612" y="272"/>
                    <a:pt x="612" y="272"/>
                    <a:pt x="612" y="272"/>
                  </a:cubicBezTo>
                  <a:cubicBezTo>
                    <a:pt x="612" y="272"/>
                    <a:pt x="612" y="272"/>
                    <a:pt x="612" y="272"/>
                  </a:cubicBezTo>
                  <a:cubicBezTo>
                    <a:pt x="612" y="272"/>
                    <a:pt x="612" y="272"/>
                    <a:pt x="612" y="272"/>
                  </a:cubicBezTo>
                  <a:close/>
                  <a:moveTo>
                    <a:pt x="160" y="1730"/>
                  </a:moveTo>
                  <a:cubicBezTo>
                    <a:pt x="159" y="1730"/>
                    <a:pt x="158" y="1730"/>
                    <a:pt x="157" y="1730"/>
                  </a:cubicBezTo>
                  <a:cubicBezTo>
                    <a:pt x="156" y="1729"/>
                    <a:pt x="154" y="1729"/>
                    <a:pt x="152" y="1729"/>
                  </a:cubicBezTo>
                  <a:cubicBezTo>
                    <a:pt x="155" y="1729"/>
                    <a:pt x="158" y="1729"/>
                    <a:pt x="160" y="1730"/>
                  </a:cubicBezTo>
                  <a:close/>
                  <a:moveTo>
                    <a:pt x="824" y="1731"/>
                  </a:moveTo>
                  <a:cubicBezTo>
                    <a:pt x="823" y="1732"/>
                    <a:pt x="822" y="1732"/>
                    <a:pt x="821" y="1732"/>
                  </a:cubicBezTo>
                  <a:cubicBezTo>
                    <a:pt x="824" y="1731"/>
                    <a:pt x="827" y="1731"/>
                    <a:pt x="830" y="1731"/>
                  </a:cubicBezTo>
                  <a:cubicBezTo>
                    <a:pt x="828" y="1731"/>
                    <a:pt x="826" y="1731"/>
                    <a:pt x="824" y="1731"/>
                  </a:cubicBezTo>
                  <a:close/>
                </a:path>
              </a:pathLst>
            </a:custGeom>
            <a:solidFill>
              <a:srgbClr val="FFFFCC"/>
            </a:solidFill>
            <a:ln w="4763" cap="rnd">
              <a:solidFill>
                <a:srgbClr val="CC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95" name="TextBox 1294"/>
          <p:cNvSpPr txBox="1">
            <a:spLocks noChangeArrowheads="1"/>
          </p:cNvSpPr>
          <p:nvPr/>
        </p:nvSpPr>
        <p:spPr bwMode="auto">
          <a:xfrm>
            <a:off x="2549151" y="2788476"/>
            <a:ext cx="2690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Patient with injury or disease</a:t>
            </a:r>
          </a:p>
        </p:txBody>
      </p:sp>
      <p:sp>
        <p:nvSpPr>
          <p:cNvPr id="1296" name="TextBox 1295"/>
          <p:cNvSpPr txBox="1">
            <a:spLocks noChangeArrowheads="1"/>
          </p:cNvSpPr>
          <p:nvPr/>
        </p:nvSpPr>
        <p:spPr bwMode="auto">
          <a:xfrm>
            <a:off x="-50239" y="1188833"/>
            <a:ext cx="2174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Skin fibroblasts</a:t>
            </a:r>
          </a:p>
        </p:txBody>
      </p:sp>
      <p:sp>
        <p:nvSpPr>
          <p:cNvPr id="1297" name="TextBox 1296"/>
          <p:cNvSpPr txBox="1">
            <a:spLocks noChangeArrowheads="1"/>
          </p:cNvSpPr>
          <p:nvPr/>
        </p:nvSpPr>
        <p:spPr bwMode="auto">
          <a:xfrm>
            <a:off x="2289302" y="6452238"/>
            <a:ext cx="3039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Inducible pluripotent stem cells</a:t>
            </a:r>
          </a:p>
        </p:txBody>
      </p:sp>
      <p:sp>
        <p:nvSpPr>
          <p:cNvPr id="1298" name="TextBox 1297"/>
          <p:cNvSpPr txBox="1">
            <a:spLocks noChangeArrowheads="1"/>
          </p:cNvSpPr>
          <p:nvPr/>
        </p:nvSpPr>
        <p:spPr bwMode="auto">
          <a:xfrm>
            <a:off x="1803610" y="4234572"/>
            <a:ext cx="7918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Neurons</a:t>
            </a:r>
          </a:p>
        </p:txBody>
      </p:sp>
      <p:sp>
        <p:nvSpPr>
          <p:cNvPr id="1299" name="TextBox 1298"/>
          <p:cNvSpPr txBox="1">
            <a:spLocks noChangeArrowheads="1"/>
          </p:cNvSpPr>
          <p:nvPr/>
        </p:nvSpPr>
        <p:spPr bwMode="auto">
          <a:xfrm>
            <a:off x="2582096" y="4238688"/>
            <a:ext cx="13001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Cardiomyocytes</a:t>
            </a:r>
          </a:p>
        </p:txBody>
      </p:sp>
      <p:sp>
        <p:nvSpPr>
          <p:cNvPr id="1300" name="TextBox 1299"/>
          <p:cNvSpPr txBox="1">
            <a:spLocks noChangeArrowheads="1"/>
          </p:cNvSpPr>
          <p:nvPr/>
        </p:nvSpPr>
        <p:spPr bwMode="auto">
          <a:xfrm>
            <a:off x="3767572" y="4248000"/>
            <a:ext cx="13001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Beta Islet Cells</a:t>
            </a:r>
          </a:p>
        </p:txBody>
      </p:sp>
      <p:sp>
        <p:nvSpPr>
          <p:cNvPr id="1301" name="TextBox 1300"/>
          <p:cNvSpPr txBox="1">
            <a:spLocks noChangeArrowheads="1"/>
          </p:cNvSpPr>
          <p:nvPr/>
        </p:nvSpPr>
        <p:spPr bwMode="auto">
          <a:xfrm>
            <a:off x="4792048" y="4248000"/>
            <a:ext cx="13001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Hepatocytes</a:t>
            </a:r>
          </a:p>
        </p:txBody>
      </p:sp>
      <p:sp>
        <p:nvSpPr>
          <p:cNvPr id="1302" name="TextBox 1301"/>
          <p:cNvSpPr txBox="1">
            <a:spLocks noChangeArrowheads="1"/>
          </p:cNvSpPr>
          <p:nvPr/>
        </p:nvSpPr>
        <p:spPr bwMode="auto">
          <a:xfrm>
            <a:off x="4773760" y="2052000"/>
            <a:ext cx="2690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Autologous transplant</a:t>
            </a:r>
          </a:p>
        </p:txBody>
      </p:sp>
      <p:sp>
        <p:nvSpPr>
          <p:cNvPr id="1303" name="Στρογγυλεμένο ορθογώνιο 1302"/>
          <p:cNvSpPr/>
          <p:nvPr/>
        </p:nvSpPr>
        <p:spPr>
          <a:xfrm>
            <a:off x="81565" y="3311611"/>
            <a:ext cx="2020798" cy="71669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04" name="TextBox 1303"/>
          <p:cNvSpPr txBox="1"/>
          <p:nvPr/>
        </p:nvSpPr>
        <p:spPr>
          <a:xfrm>
            <a:off x="135105" y="3410465"/>
            <a:ext cx="191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Epigenetic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Reprogramming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5" name="Arc 160"/>
          <p:cNvSpPr>
            <a:spLocks/>
          </p:cNvSpPr>
          <p:nvPr/>
        </p:nvSpPr>
        <p:spPr bwMode="auto">
          <a:xfrm rot="1860000" flipH="1">
            <a:off x="2505760" y="5400000"/>
            <a:ext cx="756000" cy="36000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6" name="Arc 160"/>
          <p:cNvSpPr>
            <a:spLocks/>
          </p:cNvSpPr>
          <p:nvPr/>
        </p:nvSpPr>
        <p:spPr bwMode="auto">
          <a:xfrm rot="3540000" flipH="1">
            <a:off x="3171218" y="5333142"/>
            <a:ext cx="324000" cy="36000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7" name="Arc 160"/>
          <p:cNvSpPr>
            <a:spLocks/>
          </p:cNvSpPr>
          <p:nvPr/>
        </p:nvSpPr>
        <p:spPr bwMode="auto">
          <a:xfrm rot="7740000" flipH="1">
            <a:off x="4053760" y="5346000"/>
            <a:ext cx="252000" cy="36000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8" name="Arc 160"/>
          <p:cNvSpPr>
            <a:spLocks/>
          </p:cNvSpPr>
          <p:nvPr/>
        </p:nvSpPr>
        <p:spPr bwMode="auto">
          <a:xfrm rot="9120000" flipH="1">
            <a:off x="4377760" y="5436000"/>
            <a:ext cx="648000" cy="36000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8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EC203E-938F-42FA-AC6D-872F58C9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530860"/>
          </a:xfrm>
        </p:spPr>
        <p:txBody>
          <a:bodyPr>
            <a:noAutofit/>
          </a:bodyPr>
          <a:lstStyle/>
          <a:p>
            <a:pPr algn="ctr"/>
            <a:br>
              <a:rPr lang="el-GR" b="1" dirty="0"/>
            </a:b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Chimeric Antigen Receptor T cells (CAR T cells)</a:t>
            </a:r>
            <a:endParaRPr lang="el-GR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2 - Θέση περιεχομένου">
            <a:extLst>
              <a:ext uri="{FF2B5EF4-FFF2-40B4-BE49-F238E27FC236}">
                <a16:creationId xmlns:a16="http://schemas.microsoft.com/office/drawing/2014/main" id="{2A7E62D3-AD1F-47B1-822D-2DE451CA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>
                <a:solidFill>
                  <a:schemeClr val="tx2"/>
                </a:solidFill>
              </a:rPr>
              <a:t>T cells</a:t>
            </a:r>
            <a:r>
              <a:rPr lang="el-GR" sz="8000" dirty="0">
                <a:solidFill>
                  <a:schemeClr val="tx2"/>
                </a:solidFill>
              </a:rPr>
              <a:t> γενετικά σχεδιασμένα να εκφράσουν έναν συγκεκριμένο τεχνητό υποδοχέα </a:t>
            </a:r>
            <a:r>
              <a:rPr lang="en-US" sz="8000" dirty="0">
                <a:solidFill>
                  <a:schemeClr val="tx2"/>
                </a:solidFill>
              </a:rPr>
              <a:t>CAR</a:t>
            </a:r>
            <a:r>
              <a:rPr lang="el-GR" sz="8000" dirty="0">
                <a:solidFill>
                  <a:schemeClr val="tx2"/>
                </a:solidFill>
              </a:rPr>
              <a:t> (</a:t>
            </a:r>
            <a:r>
              <a:rPr lang="en-US" sz="8000" dirty="0">
                <a:solidFill>
                  <a:schemeClr val="tx2"/>
                </a:solidFill>
              </a:rPr>
              <a:t>chimeric antigen receptor</a:t>
            </a:r>
            <a:r>
              <a:rPr lang="el-GR" sz="8000" dirty="0">
                <a:solidFill>
                  <a:schemeClr val="tx2"/>
                </a:solidFill>
              </a:rPr>
              <a:t>)</a:t>
            </a:r>
            <a:r>
              <a:rPr lang="en-US" sz="8000" dirty="0">
                <a:solidFill>
                  <a:schemeClr val="tx2"/>
                </a:solidFill>
              </a:rPr>
              <a:t>, </a:t>
            </a:r>
            <a:r>
              <a:rPr lang="el-GR" sz="8000" dirty="0">
                <a:solidFill>
                  <a:schemeClr val="tx2"/>
                </a:solidFill>
              </a:rPr>
              <a:t>που τα προγραμματίζει να στοχεύσουν ένα αντιγόνο επιφάνειας όγκου &amp; που δεν εκφράζεται σε υγιή κύτταρα - να προσκολληθούν &amp; να σκοτώσουν τα κύτταρα όγκου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  <a:defRPr/>
            </a:pPr>
            <a:endParaRPr lang="el-GR" sz="8000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8000" dirty="0">
                <a:solidFill>
                  <a:schemeClr val="tx2"/>
                </a:solidFill>
              </a:rPr>
              <a:t> Το νέο εργαλείο επεξεργασίας γονιδίων </a:t>
            </a:r>
            <a:r>
              <a:rPr lang="el-GR" alt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CRISPR/Cas9 </a:t>
            </a:r>
            <a:r>
              <a:rPr lang="el-GR" altLang="en-US" sz="8000" dirty="0">
                <a:solidFill>
                  <a:schemeClr val="tx2"/>
                </a:solidFill>
              </a:rPr>
              <a:t>χρησιμοποιείται για  ενσωμάτωση του γονιδίου CAR σε συγκεκριμένες θέσεις του </a:t>
            </a:r>
            <a:r>
              <a:rPr lang="el-GR" altLang="en-US" sz="8000" dirty="0" err="1">
                <a:solidFill>
                  <a:schemeClr val="tx2"/>
                </a:solidFill>
              </a:rPr>
              <a:t>γονιδιώματος</a:t>
            </a:r>
            <a:endParaRPr lang="el-GR" altLang="en-US" sz="80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  <a:defRPr/>
            </a:pPr>
            <a:endParaRPr lang="el-GR" altLang="en-US" sz="8000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8000" dirty="0">
                <a:solidFill>
                  <a:schemeClr val="tx2"/>
                </a:solidFill>
              </a:rPr>
              <a:t> </a:t>
            </a:r>
            <a:r>
              <a:rPr lang="en-US" sz="8000" dirty="0">
                <a:solidFill>
                  <a:schemeClr val="tx2"/>
                </a:solidFill>
              </a:rPr>
              <a:t>FDA-approved CAR-T therapies </a:t>
            </a:r>
            <a:r>
              <a:rPr lang="el-GR" sz="8000" dirty="0">
                <a:solidFill>
                  <a:schemeClr val="tx2"/>
                </a:solidFill>
              </a:rPr>
              <a:t>στοχεύουν αντιγόνο </a:t>
            </a:r>
            <a:r>
              <a:rPr lang="en-US" sz="8000" dirty="0">
                <a:solidFill>
                  <a:schemeClr val="tx2"/>
                </a:solidFill>
              </a:rPr>
              <a:t>CD19 </a:t>
            </a:r>
            <a:r>
              <a:rPr lang="el-GR" sz="8000" dirty="0">
                <a:solidFill>
                  <a:schemeClr val="tx2"/>
                </a:solidFill>
              </a:rPr>
              <a:t>- πολλά είδη 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B-cell cancers</a:t>
            </a:r>
            <a:r>
              <a:rPr lang="el-G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206304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σκούρος, οθόνη, φορητός υπολογιστής, τηλεόρ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76B9A6D-6F10-4754-8631-53A365AA4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3"/>
            <a:ext cx="7886700" cy="2460486"/>
          </a:xfrm>
        </p:spPr>
      </p:pic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F5F731C-BCAA-457F-A9A6-245A5900E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6734175" cy="39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4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EC203E-938F-42FA-AC6D-872F58C9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53086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 T cells</a:t>
            </a:r>
            <a:r>
              <a:rPr lang="el-G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Limitations</a:t>
            </a:r>
            <a:endParaRPr lang="el-GR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2 - Θέση περιεχομένου">
            <a:extLst>
              <a:ext uri="{FF2B5EF4-FFF2-40B4-BE49-F238E27FC236}">
                <a16:creationId xmlns:a16="http://schemas.microsoft.com/office/drawing/2014/main" id="{2A7E62D3-AD1F-47B1-822D-2DE451CA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Περιορισμοί που επηρεάζουν άμεσα τους ασθενείς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sz="8000" dirty="0">
                <a:solidFill>
                  <a:schemeClr val="tx2"/>
                </a:solidFill>
              </a:rPr>
              <a:t>    - </a:t>
            </a:r>
            <a:r>
              <a:rPr lang="el-GR" sz="7600" dirty="0">
                <a:solidFill>
                  <a:schemeClr val="tx2"/>
                </a:solidFill>
              </a:rPr>
              <a:t>απειλητικές για τη ζωή ανεπιθύμητες ενέργειες- </a:t>
            </a:r>
            <a:r>
              <a:rPr lang="en-US" sz="7600" dirty="0">
                <a:solidFill>
                  <a:schemeClr val="tx2"/>
                </a:solidFill>
              </a:rPr>
              <a:t>cytokine release syndrome</a:t>
            </a:r>
            <a:endParaRPr lang="el-GR" sz="76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sz="7600" dirty="0">
                <a:solidFill>
                  <a:schemeClr val="tx2"/>
                </a:solidFill>
              </a:rPr>
              <a:t>      </a:t>
            </a:r>
            <a:r>
              <a:rPr lang="en-US" sz="7600" dirty="0">
                <a:solidFill>
                  <a:schemeClr val="tx2"/>
                </a:solidFill>
              </a:rPr>
              <a:t> (CRS) </a:t>
            </a:r>
            <a:r>
              <a:rPr lang="el-GR" sz="7600" dirty="0">
                <a:solidFill>
                  <a:schemeClr val="tx2"/>
                </a:solidFill>
              </a:rPr>
              <a:t>&amp;</a:t>
            </a:r>
            <a:r>
              <a:rPr lang="en-US" sz="7600" dirty="0">
                <a:solidFill>
                  <a:schemeClr val="tx2"/>
                </a:solidFill>
              </a:rPr>
              <a:t> CAR T-related encephalopathy syndrome (CRES)</a:t>
            </a:r>
            <a:endParaRPr lang="el-GR" sz="76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sz="7600" dirty="0">
                <a:solidFill>
                  <a:schemeClr val="tx2"/>
                </a:solidFill>
              </a:rPr>
              <a:t>    - χαμηλότερα μακροπρόθεσμα ποσοστά επιβίωσης από αρχικά ποσοστά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sz="7600" dirty="0">
                <a:solidFill>
                  <a:schemeClr val="tx2"/>
                </a:solidFill>
              </a:rPr>
              <a:t>       κλινικής ύφεσης (90%) - εμφάνιση κυττάρων λευχαιμίας που δεν εκφράζουν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sz="7600" dirty="0">
                <a:solidFill>
                  <a:schemeClr val="tx2"/>
                </a:solidFill>
              </a:rPr>
              <a:t>       CD19 (φαινόμενο διαφυγής αντιγόνου </a:t>
            </a:r>
            <a:r>
              <a:rPr lang="en-US" sz="7600" dirty="0">
                <a:solidFill>
                  <a:schemeClr val="tx2"/>
                </a:solidFill>
              </a:rPr>
              <a:t> - antigen escape</a:t>
            </a:r>
            <a:r>
              <a:rPr lang="el-GR" sz="7600" dirty="0">
                <a:solidFill>
                  <a:schemeClr val="tx2"/>
                </a:solidFill>
              </a:rPr>
              <a:t>)</a:t>
            </a:r>
            <a:r>
              <a:rPr lang="en-US" sz="7600" dirty="0">
                <a:solidFill>
                  <a:schemeClr val="tx2"/>
                </a:solidFill>
              </a:rPr>
              <a:t> </a:t>
            </a:r>
            <a:endParaRPr lang="el-GR" sz="7600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8000" dirty="0">
                <a:solidFill>
                  <a:schemeClr val="tx2"/>
                </a:solidFill>
              </a:rPr>
              <a:t> </a:t>
            </a:r>
            <a:r>
              <a:rPr lang="el-GR" alt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Περιορισμοί που επηρεάζουν άμεσα τους ιατρούς 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  <a:defRPr/>
            </a:pPr>
            <a:r>
              <a:rPr lang="el-GR" alt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en-US" sz="8000" dirty="0">
                <a:solidFill>
                  <a:schemeClr val="tx2"/>
                </a:solidFill>
              </a:rPr>
              <a:t>-</a:t>
            </a:r>
            <a:r>
              <a:rPr lang="el-GR" altLang="en-US" sz="8000" dirty="0">
                <a:solidFill>
                  <a:schemeClr val="tx2"/>
                </a:solidFill>
              </a:rPr>
              <a:t> </a:t>
            </a:r>
            <a:r>
              <a:rPr lang="el-GR" altLang="en-US" sz="7600" dirty="0">
                <a:solidFill>
                  <a:schemeClr val="tx2"/>
                </a:solidFill>
              </a:rPr>
              <a:t>θεραπεία διαθέσιμη μόνο σε πιστοποιημένα κέντρα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sz="8000" dirty="0">
                <a:solidFill>
                  <a:schemeClr val="tx2"/>
                </a:solidFill>
              </a:rPr>
              <a:t> </a:t>
            </a:r>
            <a:r>
              <a:rPr lang="el-GR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Περιορισμοί που σχετίζονται με την περίπλοκη διαδικασία παραγωγής</a:t>
            </a:r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8000" dirty="0">
                <a:solidFill>
                  <a:schemeClr val="tx2"/>
                </a:solidFill>
              </a:rPr>
              <a:t>- </a:t>
            </a:r>
            <a:r>
              <a:rPr lang="el-GR" sz="7600" dirty="0">
                <a:solidFill>
                  <a:schemeClr val="tx2"/>
                </a:solidFill>
              </a:rPr>
              <a:t>πολύπλοκη διαδικασία πολλαπλών σταδίων παραγωγής </a:t>
            </a:r>
            <a:r>
              <a:rPr lang="el-GR" sz="7600" dirty="0" err="1">
                <a:solidFill>
                  <a:schemeClr val="tx2"/>
                </a:solidFill>
              </a:rPr>
              <a:t>αυτόλογων</a:t>
            </a:r>
            <a:endParaRPr lang="el-GR" sz="76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sz="7600" dirty="0">
                <a:solidFill>
                  <a:schemeClr val="tx2"/>
                </a:solidFill>
              </a:rPr>
              <a:t>       κυττάρων </a:t>
            </a:r>
            <a:r>
              <a:rPr lang="en-US" sz="7600" dirty="0">
                <a:solidFill>
                  <a:schemeClr val="tx2"/>
                </a:solidFill>
              </a:rPr>
              <a:t>CAR T cells </a:t>
            </a:r>
            <a:r>
              <a:rPr lang="el-GR" sz="7600" dirty="0">
                <a:solidFill>
                  <a:schemeClr val="tx2"/>
                </a:solidFill>
              </a:rPr>
              <a:t>αυξάνει τον κίνδυνο αποτυχίας παραγωγής</a:t>
            </a:r>
            <a:r>
              <a:rPr lang="en-US" sz="7600" dirty="0">
                <a:solidFill>
                  <a:schemeClr val="tx2"/>
                </a:solidFill>
              </a:rPr>
              <a:t> </a:t>
            </a:r>
            <a:r>
              <a:rPr lang="el-GR" sz="7600" dirty="0">
                <a:solidFill>
                  <a:schemeClr val="tx2"/>
                </a:solidFill>
              </a:rPr>
              <a:t>τους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sz="8000" dirty="0">
                <a:solidFill>
                  <a:schemeClr val="tx2"/>
                </a:solidFill>
              </a:rPr>
              <a:t> </a:t>
            </a:r>
            <a:r>
              <a:rPr lang="el-GR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Περιορισμοί λόγω εξαιρετικά υψηλού κόστους θεραπείας</a:t>
            </a:r>
          </a:p>
        </p:txBody>
      </p:sp>
    </p:spTree>
    <p:extLst>
      <p:ext uri="{BB962C8B-B14F-4D97-AF65-F5344CB8AC3E}">
        <p14:creationId xmlns:p14="http://schemas.microsoft.com/office/powerpoint/2010/main" val="376447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1662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Κλινικό όφελος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Σύγκριση με ήδη διαθέσιμες </a:t>
            </a:r>
            <a:r>
              <a:rPr lang="el-GR" altLang="en-US" sz="4400" dirty="0" err="1">
                <a:solidFill>
                  <a:schemeClr val="tx2"/>
                </a:solidFill>
              </a:rPr>
              <a:t>αποζημιούμενες</a:t>
            </a:r>
            <a:r>
              <a:rPr lang="el-GR" altLang="en-US" sz="4400" dirty="0">
                <a:solidFill>
                  <a:schemeClr val="tx2"/>
                </a:solidFill>
              </a:rPr>
              <a:t> θεραπείες φαρμάκων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Βαθμός αξιοπιστίας δεδομένων κλινικών μελετών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Λόγος κόστους / αποτελεσματικότητας 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Επίπτωση στον προϋπολογισμό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Η Επιτροπή Αξιολόγησης μπορεί να λαμβάνει υπόψη αξιολογήσεις &amp; αποφάσεις οργανισμών αξιολόγησης τεχνολογιών υγείας άλλων Ευρωπαϊκών χωρών &amp; υποχρεωτικά αξιολογήσεις δικτύου </a:t>
            </a:r>
            <a:r>
              <a:rPr lang="el-GR" altLang="en-US" sz="4400" dirty="0" err="1">
                <a:solidFill>
                  <a:schemeClr val="tx2"/>
                </a:solidFill>
              </a:rPr>
              <a:t>EunetΗΤΑ</a:t>
            </a:r>
            <a:endParaRPr lang="el-GR" altLang="en-US" sz="4400" dirty="0">
              <a:solidFill>
                <a:schemeClr val="tx2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  <a:defRPr/>
            </a:pPr>
            <a:endParaRPr lang="el-GR" altLang="en-US" sz="4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buNone/>
              <a:defRPr/>
            </a:pPr>
            <a:r>
              <a:rPr lang="el-GR" sz="6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Φάρμακα προς όφελος όλων των ασθενών</a:t>
            </a:r>
            <a:endParaRPr lang="el-GR" altLang="en-US" sz="6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endParaRPr lang="el-GR" altLang="en-US" sz="4400" dirty="0">
              <a:solidFill>
                <a:schemeClr val="tx2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  <a:defRPr/>
            </a:pPr>
            <a:endParaRPr lang="el-GR" altLang="en-US" sz="44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altLang="en-US" sz="5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A1020C-5486-4757-B5EE-75A71796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640960" cy="360040"/>
          </a:xfrm>
        </p:spPr>
        <p:txBody>
          <a:bodyPr/>
          <a:lstStyle/>
          <a:p>
            <a:endParaRPr lang="el-GR" sz="1800" b="1" dirty="0">
              <a:solidFill>
                <a:schemeClr val="tx2"/>
              </a:solidFill>
            </a:endParaRPr>
          </a:p>
          <a:p>
            <a:pPr algn="l"/>
            <a:r>
              <a:rPr lang="el-GR" sz="1600" b="1" dirty="0">
                <a:solidFill>
                  <a:schemeClr val="tx2"/>
                </a:solidFill>
              </a:rPr>
              <a:t>           Επιτροπή Αξιολόγησης &amp; Αποζημίωσης Φαρμάκων Ανθρώπινης Χρήσης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87C017D-96C9-4456-A0B5-581A24A9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" y="6364288"/>
            <a:ext cx="377079" cy="377079"/>
          </a:xfrm>
          <a:prstGeom prst="rect">
            <a:avLst/>
          </a:prstGeom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25FB8F44-8626-457E-8F20-00476614B7D8}"/>
              </a:ext>
            </a:extLst>
          </p:cNvPr>
          <p:cNvSpPr txBox="1">
            <a:spLocks/>
          </p:cNvSpPr>
          <p:nvPr/>
        </p:nvSpPr>
        <p:spPr>
          <a:xfrm>
            <a:off x="446856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Κριτήρια αξιολόγησης (άρθρο 249 ν.4512/2018)</a:t>
            </a:r>
          </a:p>
        </p:txBody>
      </p:sp>
      <p:sp>
        <p:nvSpPr>
          <p:cNvPr id="2" name="Βέλος: Κάτω 1">
            <a:extLst>
              <a:ext uri="{FF2B5EF4-FFF2-40B4-BE49-F238E27FC236}">
                <a16:creationId xmlns:a16="http://schemas.microsoft.com/office/drawing/2014/main" id="{6D415CA2-6E3F-4B0D-BA07-ACE798735A92}"/>
              </a:ext>
            </a:extLst>
          </p:cNvPr>
          <p:cNvSpPr/>
          <p:nvPr/>
        </p:nvSpPr>
        <p:spPr>
          <a:xfrm>
            <a:off x="4427984" y="5013176"/>
            <a:ext cx="216024" cy="3600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9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956B0D-C763-44BC-9736-E3EFB1A2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264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Ευχαριστώ</a:t>
            </a:r>
            <a:endParaRPr lang="el-GR" sz="4800" dirty="0">
              <a:latin typeface="+mn-lt"/>
            </a:endParaRPr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F1F580E5-3E76-4B73-A74E-5A4A6AB8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640960" cy="360040"/>
          </a:xfrm>
        </p:spPr>
        <p:txBody>
          <a:bodyPr/>
          <a:lstStyle/>
          <a:p>
            <a:endParaRPr lang="el-GR" sz="1800" b="1" dirty="0">
              <a:solidFill>
                <a:schemeClr val="tx2"/>
              </a:solidFill>
            </a:endParaRPr>
          </a:p>
          <a:p>
            <a:pPr algn="l"/>
            <a:r>
              <a:rPr lang="el-GR" sz="1600" b="1" dirty="0">
                <a:solidFill>
                  <a:schemeClr val="tx2"/>
                </a:solidFill>
              </a:rPr>
              <a:t>            </a:t>
            </a:r>
            <a:r>
              <a:rPr lang="el-GR" sz="1800" b="1" dirty="0">
                <a:solidFill>
                  <a:schemeClr val="tx2"/>
                </a:solidFill>
              </a:rPr>
              <a:t>Επιτροπή Αξιολόγησης &amp; Αποζημίωσης Φαρμάκων Ανθρώπινης Χρήσης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020CEDE-298D-48B4-B2B7-1C700CF5A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" y="6364288"/>
            <a:ext cx="377079" cy="3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0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Επιτροπή Αξιολόγησης (</a:t>
            </a:r>
            <a:r>
              <a:rPr lang="de-D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HTA) </a:t>
            </a: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  <a:defRPr/>
            </a:pPr>
            <a:r>
              <a:rPr lang="el-GR" altLang="en-US" sz="2600" dirty="0">
                <a:solidFill>
                  <a:schemeClr val="tx2"/>
                </a:solidFill>
              </a:rPr>
              <a:t>Συγκρότηση: απόφαση Υπουργού Υγείας - Ιούλιο 2018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  <a:defRPr/>
            </a:pPr>
            <a:r>
              <a:rPr lang="el-GR" altLang="en-US" sz="2600" dirty="0">
                <a:solidFill>
                  <a:schemeClr val="tx2"/>
                </a:solidFill>
              </a:rPr>
              <a:t>Υπάγεται στο Υπουργείο Υγείας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  <a:defRPr/>
            </a:pPr>
            <a:r>
              <a:rPr lang="el-GR" alt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Γνωμοδοτικό όργανο 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  <a:defRPr/>
            </a:pPr>
            <a:r>
              <a:rPr lang="el-GR" altLang="en-US" sz="2600" dirty="0">
                <a:solidFill>
                  <a:schemeClr val="tx2"/>
                </a:solidFill>
              </a:rPr>
              <a:t>Συνεδριάσεις: 2 τουλάχιστον το μήνα      4/μήνα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A1020C-5486-4757-B5EE-75A71796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5949280"/>
            <a:ext cx="8640960" cy="792088"/>
          </a:xfrm>
        </p:spPr>
        <p:txBody>
          <a:bodyPr/>
          <a:lstStyle/>
          <a:p>
            <a:endParaRPr lang="el-GR" sz="1800" b="1" dirty="0">
              <a:solidFill>
                <a:schemeClr val="tx2"/>
              </a:solidFill>
            </a:endParaRPr>
          </a:p>
          <a:p>
            <a:r>
              <a:rPr lang="el-GR" sz="1800" b="1" dirty="0">
                <a:solidFill>
                  <a:schemeClr val="tx2"/>
                </a:solidFill>
              </a:rPr>
              <a:t>Επιτροπή Αξιολόγησης &amp; Αποζημίωσης Φαρμάκων Ανθρώπινης Χρήσης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87C017D-96C9-4456-A0B5-581A24A9D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0" y="5951909"/>
            <a:ext cx="789459" cy="789459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875EF25A-2DCD-4C3F-8287-59FFEE514A96}"/>
              </a:ext>
            </a:extLst>
          </p:cNvPr>
          <p:cNvSpPr/>
          <p:nvPr/>
        </p:nvSpPr>
        <p:spPr>
          <a:xfrm>
            <a:off x="5724128" y="4581128"/>
            <a:ext cx="144016" cy="14401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1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1744"/>
            <a:ext cx="8229600" cy="545556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Τακτικά Μέλη - 3ετής Θητεία (άπαξ ανανέωση)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Πρόεδρος, Αντιπρόεδρος &amp; 2 μέλη που ορίζονται από Δ.Σ. του Ε.Ο.Π.Υ.Υ.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altLang="en-US" sz="55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Εξειδίκευση ή αποδεδειγμένη επαγγελματική εμπειρία σε τουλάχιστον 1 από κάτωθι τομείς: </a:t>
            </a:r>
          </a:p>
          <a:p>
            <a:pPr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 Φαρμακολογία </a:t>
            </a:r>
          </a:p>
          <a:p>
            <a:pPr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 Κλινική φαρμακολογία </a:t>
            </a:r>
          </a:p>
          <a:p>
            <a:pPr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 </a:t>
            </a:r>
            <a:r>
              <a:rPr lang="el-GR" altLang="en-US" sz="5500" dirty="0" err="1">
                <a:solidFill>
                  <a:schemeClr val="tx2"/>
                </a:solidFill>
              </a:rPr>
              <a:t>Φαρμακοεπιδημιολογία</a:t>
            </a:r>
            <a:r>
              <a:rPr lang="el-GR" altLang="en-US" sz="55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 Αξιολόγηση κλινικών μελετών ή αναλύσεων κόστους / αποτελεσματικότητας στην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    τεχνολογία υγείας</a:t>
            </a:r>
          </a:p>
          <a:p>
            <a:pPr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 Στατιστική / </a:t>
            </a:r>
            <a:r>
              <a:rPr lang="el-GR" altLang="en-US" sz="5500" dirty="0" err="1">
                <a:solidFill>
                  <a:schemeClr val="tx2"/>
                </a:solidFill>
              </a:rPr>
              <a:t>βιοστατιστική</a:t>
            </a:r>
            <a:r>
              <a:rPr lang="el-GR" altLang="en-US" sz="55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 </a:t>
            </a:r>
            <a:r>
              <a:rPr lang="el-GR" altLang="en-US" sz="5500" dirty="0" err="1">
                <a:solidFill>
                  <a:schemeClr val="tx2"/>
                </a:solidFill>
              </a:rPr>
              <a:t>Φαρμακοοικονομία</a:t>
            </a:r>
            <a:r>
              <a:rPr lang="el-GR" altLang="en-US" sz="55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 Κατάρτιση θεραπευτικών πρωτοκόλλων / μητρώου παθήσεων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altLang="en-US" sz="55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</a:rPr>
              <a:t>Γραμματείς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A1020C-5486-4757-B5EE-75A71796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640960" cy="360040"/>
          </a:xfrm>
        </p:spPr>
        <p:txBody>
          <a:bodyPr/>
          <a:lstStyle/>
          <a:p>
            <a:endParaRPr lang="el-GR" sz="1800" b="1" dirty="0">
              <a:solidFill>
                <a:schemeClr val="tx2"/>
              </a:solidFill>
            </a:endParaRPr>
          </a:p>
          <a:p>
            <a:pPr algn="l"/>
            <a:r>
              <a:rPr lang="el-GR" sz="1600" b="1" dirty="0">
                <a:solidFill>
                  <a:schemeClr val="tx2"/>
                </a:solidFill>
              </a:rPr>
              <a:t>           Επιτροπή Αξιολόγησης &amp; Αποζημίωσης Φαρμάκων Ανθρώπινης Χρήσης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87C017D-96C9-4456-A0B5-581A24A9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" y="6364288"/>
            <a:ext cx="377079" cy="377079"/>
          </a:xfrm>
          <a:prstGeom prst="rect">
            <a:avLst/>
          </a:prstGeom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25FB8F44-8626-457E-8F20-00476614B7D8}"/>
              </a:ext>
            </a:extLst>
          </p:cNvPr>
          <p:cNvSpPr txBox="1">
            <a:spLocks/>
          </p:cNvSpPr>
          <p:nvPr/>
        </p:nvSpPr>
        <p:spPr>
          <a:xfrm>
            <a:off x="446856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Σύνθεση Επιτροπής Αξιολόγησης (άρθρο 248,  ν.4512/2018)</a:t>
            </a:r>
          </a:p>
        </p:txBody>
      </p:sp>
    </p:spTree>
    <p:extLst>
      <p:ext uri="{BB962C8B-B14F-4D97-AF65-F5344CB8AC3E}">
        <p14:creationId xmlns:p14="http://schemas.microsoft.com/office/powerpoint/2010/main" val="399126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3000" dirty="0">
                <a:solidFill>
                  <a:schemeClr val="tx2"/>
                </a:solidFill>
              </a:rPr>
              <a:t> </a:t>
            </a:r>
            <a:r>
              <a:rPr lang="el-GR" altLang="en-US" sz="2600" dirty="0">
                <a:solidFill>
                  <a:schemeClr val="tx2"/>
                </a:solidFill>
              </a:rPr>
              <a:t>Επικουρικός ρόλος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altLang="en-US" sz="26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2600" dirty="0">
                <a:solidFill>
                  <a:schemeClr val="tx2"/>
                </a:solidFill>
              </a:rPr>
              <a:t> Επιλέγονται μεταξύ των καταχωρημένων σε ειδικό     κατάλογο του Ε.Ο.Φ.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endParaRPr lang="el-GR" altLang="en-US" sz="26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2600" dirty="0">
                <a:solidFill>
                  <a:schemeClr val="tx2"/>
                </a:solidFill>
              </a:rPr>
              <a:t> Κριτήρια επιλογής: επιστημονική ειδίκευση &amp; επιστημονικές ικανότητες στη θεραπευτική κατηγορία του υπό αξιολόγηση φαρμάκου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A1020C-5486-4757-B5EE-75A71796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640960" cy="360040"/>
          </a:xfrm>
        </p:spPr>
        <p:txBody>
          <a:bodyPr/>
          <a:lstStyle/>
          <a:p>
            <a:endParaRPr lang="el-GR" sz="1800" b="1" dirty="0">
              <a:solidFill>
                <a:schemeClr val="tx2"/>
              </a:solidFill>
            </a:endParaRPr>
          </a:p>
          <a:p>
            <a:pPr algn="l"/>
            <a:r>
              <a:rPr lang="el-GR" sz="1600" b="1" dirty="0">
                <a:solidFill>
                  <a:schemeClr val="tx2"/>
                </a:solidFill>
              </a:rPr>
              <a:t>           Επιτροπή Αξιολόγησης &amp; Αποζημίωσης Φαρμάκων Ανθρώπινης Χρήσης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87C017D-96C9-4456-A0B5-581A24A9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" y="6364288"/>
            <a:ext cx="377079" cy="377079"/>
          </a:xfrm>
          <a:prstGeom prst="rect">
            <a:avLst/>
          </a:prstGeom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25FB8F44-8626-457E-8F20-00476614B7D8}"/>
              </a:ext>
            </a:extLst>
          </p:cNvPr>
          <p:cNvSpPr txBox="1">
            <a:spLocks/>
          </p:cNvSpPr>
          <p:nvPr/>
        </p:nvSpPr>
        <p:spPr>
          <a:xfrm>
            <a:off x="446856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400" b="1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l-G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Εξωτερικοί Εμπειρογνώμονες - </a:t>
            </a:r>
            <a:r>
              <a:rPr lang="el-G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Αξιολογητές</a:t>
            </a:r>
            <a:r>
              <a:rPr lang="el-G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l-G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(άρθρο 248, ν.4512/2018)</a:t>
            </a:r>
          </a:p>
        </p:txBody>
      </p:sp>
    </p:spTree>
    <p:extLst>
      <p:ext uri="{BB962C8B-B14F-4D97-AF65-F5344CB8AC3E}">
        <p14:creationId xmlns:p14="http://schemas.microsoft.com/office/powerpoint/2010/main" val="250118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Μέλη της Επιτροπής Αξιολόγησης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Εξωτερικοί εμπειρογνώμονες - </a:t>
            </a:r>
            <a:r>
              <a:rPr lang="el-GR" altLang="en-US" sz="4400" dirty="0" err="1">
                <a:solidFill>
                  <a:schemeClr val="tx2"/>
                </a:solidFill>
              </a:rPr>
              <a:t>αξιολογητές</a:t>
            </a:r>
            <a:r>
              <a:rPr lang="el-GR" altLang="en-US" sz="44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Γραμματείς 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Παριστάμενοι στις συνεδριάσεις της επιτροπής αξιολόγησης 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400" dirty="0">
                <a:solidFill>
                  <a:schemeClr val="tx2"/>
                </a:solidFill>
              </a:rPr>
              <a:t> Υποβάλλονται στη Γραμματεία της Επιτροπής Αξιολόγησης σε κάθε συνεδρίαση</a:t>
            </a: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endParaRPr lang="el-GR" altLang="en-US" sz="4400" dirty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endParaRPr lang="el-GR" altLang="en-US" sz="44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altLang="en-US" sz="5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A1020C-5486-4757-B5EE-75A71796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640960" cy="360040"/>
          </a:xfrm>
        </p:spPr>
        <p:txBody>
          <a:bodyPr/>
          <a:lstStyle/>
          <a:p>
            <a:endParaRPr lang="el-GR" sz="1800" b="1" dirty="0">
              <a:solidFill>
                <a:schemeClr val="tx2"/>
              </a:solidFill>
            </a:endParaRPr>
          </a:p>
          <a:p>
            <a:pPr algn="l"/>
            <a:r>
              <a:rPr lang="el-GR" sz="1600" b="1" dirty="0">
                <a:solidFill>
                  <a:schemeClr val="tx2"/>
                </a:solidFill>
              </a:rPr>
              <a:t>           Επιτροπή Αξιολόγησης &amp; Αποζημίωσης Φαρμάκων Ανθρώπινης Χρήσης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87C017D-96C9-4456-A0B5-581A24A9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" y="6364288"/>
            <a:ext cx="377079" cy="377079"/>
          </a:xfrm>
          <a:prstGeom prst="rect">
            <a:avLst/>
          </a:prstGeom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25FB8F44-8626-457E-8F20-00476614B7D8}"/>
              </a:ext>
            </a:extLst>
          </p:cNvPr>
          <p:cNvSpPr txBox="1">
            <a:spLocks/>
          </p:cNvSpPr>
          <p:nvPr/>
        </p:nvSpPr>
        <p:spPr>
          <a:xfrm>
            <a:off x="446856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l-G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Ειδική Δήλωση Συμφερόντων - Δήλωση Εμπιστευτικότητας</a:t>
            </a:r>
            <a:br>
              <a:rPr lang="el-G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(άρθρα 14 – 15 </a:t>
            </a:r>
            <a:r>
              <a:rPr lang="el-GR" sz="25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υ.α</a:t>
            </a:r>
            <a:r>
              <a:rPr lang="el-G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52029)</a:t>
            </a:r>
            <a:br>
              <a:rPr lang="el-GR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52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4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Αξιολόγηση φαρμάκων ανθρώπινης χρήσης &amp; γνωμοδότηση προς τον Υπουργό Υγείας, ο οποίος αποφασίζει σχετικά με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altLang="en-US" sz="4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4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n-US" sz="4600" dirty="0">
                <a:solidFill>
                  <a:schemeClr val="tx2"/>
                </a:solidFill>
              </a:rPr>
              <a:t>Ένταξη ή </a:t>
            </a:r>
            <a:r>
              <a:rPr lang="el-GR" altLang="en-US" sz="4600" dirty="0" err="1">
                <a:solidFill>
                  <a:schemeClr val="tx2"/>
                </a:solidFill>
              </a:rPr>
              <a:t>απένταξη</a:t>
            </a:r>
            <a:r>
              <a:rPr lang="el-GR" altLang="en-US" sz="4600" dirty="0">
                <a:solidFill>
                  <a:schemeClr val="tx2"/>
                </a:solidFill>
              </a:rPr>
              <a:t> φαρμάκων από τον κατάλογο        </a:t>
            </a:r>
            <a:r>
              <a:rPr lang="el-GR" altLang="en-US" sz="4600" dirty="0" err="1">
                <a:solidFill>
                  <a:schemeClr val="tx2"/>
                </a:solidFill>
              </a:rPr>
              <a:t>αποζημιούμενων</a:t>
            </a:r>
            <a:r>
              <a:rPr lang="el-GR" altLang="en-US" sz="4600" dirty="0">
                <a:solidFill>
                  <a:schemeClr val="tx2"/>
                </a:solidFill>
              </a:rPr>
              <a:t> φαρμάκων &amp; αναθεώρηση καταλόγου </a:t>
            </a:r>
            <a:r>
              <a:rPr lang="el-GR" altLang="en-US" sz="4600" dirty="0" err="1">
                <a:solidFill>
                  <a:schemeClr val="tx2"/>
                </a:solidFill>
              </a:rPr>
              <a:t>αποζημιούμενων</a:t>
            </a:r>
            <a:r>
              <a:rPr lang="el-GR" altLang="en-US" sz="4600" dirty="0">
                <a:solidFill>
                  <a:schemeClr val="tx2"/>
                </a:solidFill>
              </a:rPr>
              <a:t> φαρμάκων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altLang="en-US" sz="4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4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Υπουργός Υγείας μπορεί να αποφασίζει διαφορετικά από τη γνώμη της Επιτροπής Αξιολόγησης, με ειδική αιτιολογία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A1020C-5486-4757-B5EE-75A71796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640960" cy="360040"/>
          </a:xfrm>
        </p:spPr>
        <p:txBody>
          <a:bodyPr/>
          <a:lstStyle/>
          <a:p>
            <a:endParaRPr lang="el-GR" sz="1800" b="1" dirty="0">
              <a:solidFill>
                <a:schemeClr val="tx2"/>
              </a:solidFill>
            </a:endParaRPr>
          </a:p>
          <a:p>
            <a:pPr algn="l"/>
            <a:r>
              <a:rPr lang="el-GR" sz="1600" b="1" dirty="0">
                <a:solidFill>
                  <a:schemeClr val="tx2"/>
                </a:solidFill>
              </a:rPr>
              <a:t>           Επιτροπή Αξιολόγησης &amp; Αποζημίωσης Φαρμάκων Ανθρώπινης Χρήσης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87C017D-96C9-4456-A0B5-581A24A9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" y="6364288"/>
            <a:ext cx="377079" cy="377079"/>
          </a:xfrm>
          <a:prstGeom prst="rect">
            <a:avLst/>
          </a:prstGeom>
        </p:spPr>
      </p:pic>
      <p:sp>
        <p:nvSpPr>
          <p:cNvPr id="7" name="1 - Τίτλος">
            <a:extLst>
              <a:ext uri="{FF2B5EF4-FFF2-40B4-BE49-F238E27FC236}">
                <a16:creationId xmlns:a16="http://schemas.microsoft.com/office/drawing/2014/main" id="{25FB8F44-8626-457E-8F20-00476614B7D8}"/>
              </a:ext>
            </a:extLst>
          </p:cNvPr>
          <p:cNvSpPr txBox="1">
            <a:spLocks/>
          </p:cNvSpPr>
          <p:nvPr/>
        </p:nvSpPr>
        <p:spPr>
          <a:xfrm>
            <a:off x="446856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400" b="1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l-G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Έργο Επιτροπής Αξιολόγησης (άρθρο 247, ν.4512/2018)</a:t>
            </a:r>
            <a:br>
              <a:rPr lang="el-G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l-GR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927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EC203E-938F-42FA-AC6D-872F58C9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530860"/>
          </a:xfrm>
        </p:spPr>
        <p:txBody>
          <a:bodyPr>
            <a:noAutofit/>
          </a:bodyPr>
          <a:lstStyle/>
          <a:p>
            <a: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Τεχνολογία </a:t>
            </a:r>
            <a:r>
              <a:rPr lang="de-DE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CRISPR-Cas</a:t>
            </a:r>
            <a: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l-GR" alt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επεξεργασία γονιδίων εντός οργανισμών</a:t>
            </a:r>
            <a:endParaRPr lang="el-GR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2 - Θέση περιεχομένου">
            <a:extLst>
              <a:ext uri="{FF2B5EF4-FFF2-40B4-BE49-F238E27FC236}">
                <a16:creationId xmlns:a16="http://schemas.microsoft.com/office/drawing/2014/main" id="{2A7E62D3-AD1F-47B1-822D-2DE451CA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endParaRPr lang="el-GR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altLang="en-US" sz="5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6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CRISPR</a:t>
            </a:r>
            <a:r>
              <a:rPr lang="el-GR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Clustered Regularly Interspaced Short Palindromic Repeats</a:t>
            </a:r>
            <a:r>
              <a:rPr lang="en-US" altLang="en-US" sz="7200" dirty="0">
                <a:solidFill>
                  <a:schemeClr val="tx2"/>
                </a:solidFill>
              </a:rPr>
              <a:t>: DNA </a:t>
            </a:r>
            <a:r>
              <a:rPr lang="el-GR" altLang="en-US" sz="7200" dirty="0">
                <a:solidFill>
                  <a:schemeClr val="tx2"/>
                </a:solidFill>
              </a:rPr>
              <a:t>αλληλουχίες σε </a:t>
            </a:r>
            <a:r>
              <a:rPr lang="el-GR" altLang="en-US" sz="7200" dirty="0" err="1">
                <a:solidFill>
                  <a:schemeClr val="tx2"/>
                </a:solidFill>
              </a:rPr>
              <a:t>γονιδιώματα</a:t>
            </a:r>
            <a:r>
              <a:rPr lang="el-GR" altLang="en-US" sz="7200" dirty="0">
                <a:solidFill>
                  <a:schemeClr val="tx2"/>
                </a:solidFill>
              </a:rPr>
              <a:t> βακτηρίων – κύριο ρόλο στο </a:t>
            </a:r>
            <a:r>
              <a:rPr lang="el-GR" altLang="en-US" sz="7200" dirty="0" err="1">
                <a:solidFill>
                  <a:schemeClr val="tx2"/>
                </a:solidFill>
              </a:rPr>
              <a:t>αντιιικό</a:t>
            </a:r>
            <a:r>
              <a:rPr lang="el-GR" altLang="en-US" sz="7200" dirty="0">
                <a:solidFill>
                  <a:schemeClr val="tx2"/>
                </a:solidFill>
              </a:rPr>
              <a:t> (έναντι </a:t>
            </a:r>
            <a:r>
              <a:rPr lang="el-GR" altLang="en-US" sz="7200" dirty="0" err="1">
                <a:solidFill>
                  <a:schemeClr val="tx2"/>
                </a:solidFill>
              </a:rPr>
              <a:t>φάγων</a:t>
            </a:r>
            <a:r>
              <a:rPr lang="el-GR" altLang="en-US" sz="7200" dirty="0">
                <a:solidFill>
                  <a:schemeClr val="tx2"/>
                </a:solidFill>
              </a:rPr>
              <a:t>) αμυντικό σύστημα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Cas9 </a:t>
            </a:r>
            <a:r>
              <a:rPr lang="el-GR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 </a:t>
            </a:r>
            <a:r>
              <a:rPr lang="en-US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CRISPR-associated protein 9</a:t>
            </a:r>
            <a:r>
              <a:rPr lang="en-US" altLang="en-US" sz="7200" dirty="0">
                <a:solidFill>
                  <a:schemeClr val="tx2"/>
                </a:solidFill>
              </a:rPr>
              <a:t>:  </a:t>
            </a:r>
            <a:r>
              <a:rPr lang="el-GR" altLang="en-US" sz="7200" dirty="0">
                <a:solidFill>
                  <a:schemeClr val="tx2"/>
                </a:solidFill>
              </a:rPr>
              <a:t>ένζυμο που χρησιμοποιεί ακολουθίες CRISPR ως οδηγό για αναγνώριση και διάσπαση συγκεκριμένων αλυσίδων DNA που είναι συμπληρωματικές με την αλληλουχία CRISPR 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altLang="en-US" sz="7200" dirty="0">
                <a:solidFill>
                  <a:schemeClr val="tx2"/>
                </a:solidFill>
              </a:rPr>
              <a:t> Αλλαγή του DNA σε οποιοδήποτε σημείο του </a:t>
            </a:r>
            <a:r>
              <a:rPr lang="el-GR" altLang="en-US" sz="7200" dirty="0" err="1">
                <a:solidFill>
                  <a:schemeClr val="tx2"/>
                </a:solidFill>
              </a:rPr>
              <a:t>γονιδιώματος</a:t>
            </a:r>
            <a:r>
              <a:rPr lang="el-GR" altLang="en-US" sz="7200" dirty="0">
                <a:solidFill>
                  <a:schemeClr val="tx2"/>
                </a:solidFill>
              </a:rPr>
              <a:t> χρησιμοποιώντας συμπληρωματικό οδηγό - </a:t>
            </a:r>
            <a:r>
              <a:rPr lang="en-US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guide RNA </a:t>
            </a:r>
            <a:r>
              <a:rPr lang="el-GR" altLang="en-US" sz="7200" dirty="0">
                <a:solidFill>
                  <a:schemeClr val="tx2"/>
                </a:solidFill>
              </a:rPr>
              <a:t>υπεύθυνο για τη στρατολόγηση Cas9 &amp; στόχευση του γονιδίου που ενδιαφέρει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el-GR" sz="7200" dirty="0">
                <a:solidFill>
                  <a:schemeClr val="tx2"/>
                </a:solidFill>
              </a:rPr>
              <a:t> </a:t>
            </a:r>
            <a:r>
              <a:rPr lang="el-GR" altLang="en-US" sz="7200" dirty="0">
                <a:solidFill>
                  <a:schemeClr val="tx2"/>
                </a:solidFill>
              </a:rPr>
              <a:t>Νέος </a:t>
            </a:r>
            <a:r>
              <a:rPr lang="el-GR" sz="7200" dirty="0">
                <a:solidFill>
                  <a:schemeClr val="tx2"/>
                </a:solidFill>
              </a:rPr>
              <a:t>τύπος </a:t>
            </a:r>
            <a:r>
              <a:rPr lang="en-US" sz="7200" dirty="0">
                <a:solidFill>
                  <a:schemeClr val="tx2"/>
                </a:solidFill>
              </a:rPr>
              <a:t>‘</a:t>
            </a:r>
            <a:r>
              <a:rPr lang="el-GR" sz="7200" dirty="0">
                <a:solidFill>
                  <a:schemeClr val="tx2"/>
                </a:solidFill>
              </a:rPr>
              <a:t>φαρμάκου</a:t>
            </a:r>
            <a:r>
              <a:rPr lang="en-US" sz="7200" dirty="0">
                <a:solidFill>
                  <a:schemeClr val="tx2"/>
                </a:solidFill>
              </a:rPr>
              <a:t>’ </a:t>
            </a:r>
            <a:r>
              <a:rPr lang="el-GR" sz="7200" dirty="0">
                <a:solidFill>
                  <a:schemeClr val="tx2"/>
                </a:solidFill>
              </a:rPr>
              <a:t>γ</a:t>
            </a:r>
            <a:r>
              <a:rPr lang="el-GR" altLang="en-US" sz="7200" dirty="0">
                <a:solidFill>
                  <a:schemeClr val="tx2"/>
                </a:solidFill>
              </a:rPr>
              <a:t>ονιδιακής χειρουργικής 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'genome surgery’</a:t>
            </a:r>
            <a:r>
              <a:rPr lang="el-GR" sz="7200" dirty="0">
                <a:solidFill>
                  <a:schemeClr val="tx2"/>
                </a:solidFill>
              </a:rPr>
              <a:t>: στόχευση ακριβείας των γενετικών ελαττωμάτων στο </a:t>
            </a:r>
            <a:r>
              <a:rPr lang="el-GR" sz="7200" dirty="0" err="1">
                <a:solidFill>
                  <a:schemeClr val="tx2"/>
                </a:solidFill>
              </a:rPr>
              <a:t>γονιδίωμα</a:t>
            </a:r>
            <a:r>
              <a:rPr lang="el-GR" sz="7200" dirty="0">
                <a:solidFill>
                  <a:schemeClr val="tx2"/>
                </a:solidFill>
              </a:rPr>
              <a:t>, χρησιμοποιώντας το CRISPR-Cas9 προσαρμοσμένο σε μεμονωμένους ασθενείς</a:t>
            </a:r>
            <a:endParaRPr lang="en-US" sz="7200" dirty="0">
              <a:solidFill>
                <a:schemeClr val="tx2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  <a:defRPr/>
            </a:pPr>
            <a:endParaRPr lang="el-GR" sz="6200" dirty="0"/>
          </a:p>
        </p:txBody>
      </p:sp>
    </p:spTree>
    <p:extLst>
      <p:ext uri="{BB962C8B-B14F-4D97-AF65-F5344CB8AC3E}">
        <p14:creationId xmlns:p14="http://schemas.microsoft.com/office/powerpoint/2010/main" val="18382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/>
          <p:cNvGrpSpPr/>
          <p:nvPr/>
        </p:nvGrpSpPr>
        <p:grpSpPr>
          <a:xfrm>
            <a:off x="591249" y="2866510"/>
            <a:ext cx="1134000" cy="213605"/>
            <a:chOff x="591249" y="3072460"/>
            <a:chExt cx="1134000" cy="213605"/>
          </a:xfrm>
        </p:grpSpPr>
        <p:sp>
          <p:nvSpPr>
            <p:cNvPr id="205" name="Rectangle 5674"/>
            <p:cNvSpPr>
              <a:spLocks noChangeAspect="1" noChangeArrowheads="1"/>
            </p:cNvSpPr>
            <p:nvPr/>
          </p:nvSpPr>
          <p:spPr bwMode="auto">
            <a:xfrm>
              <a:off x="591249" y="3075648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206" name="AutoShape 5675"/>
            <p:cNvSpPr>
              <a:spLocks noChangeAspect="1" noChangeArrowheads="1"/>
            </p:cNvSpPr>
            <p:nvPr/>
          </p:nvSpPr>
          <p:spPr bwMode="auto">
            <a:xfrm flipV="1">
              <a:off x="649423" y="3088417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203" name="AutoShape 5678"/>
            <p:cNvSpPr>
              <a:spLocks noChangeAspect="1" noChangeArrowheads="1"/>
            </p:cNvSpPr>
            <p:nvPr/>
          </p:nvSpPr>
          <p:spPr bwMode="auto">
            <a:xfrm>
              <a:off x="647606" y="3178465"/>
              <a:ext cx="39800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" name="Rectangle 5679"/>
            <p:cNvSpPr>
              <a:spLocks noChangeAspect="1" noChangeArrowheads="1"/>
            </p:cNvSpPr>
            <p:nvPr/>
          </p:nvSpPr>
          <p:spPr bwMode="auto">
            <a:xfrm flipV="1">
              <a:off x="591249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98" name="Rectangle 5682"/>
            <p:cNvSpPr>
              <a:spLocks noChangeAspect="1" noChangeArrowheads="1"/>
            </p:cNvSpPr>
            <p:nvPr/>
          </p:nvSpPr>
          <p:spPr bwMode="auto">
            <a:xfrm>
              <a:off x="1016798" y="3075648"/>
              <a:ext cx="139459" cy="14665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99" name="AutoShape 5683"/>
            <p:cNvSpPr>
              <a:spLocks noChangeAspect="1" noChangeArrowheads="1"/>
            </p:cNvSpPr>
            <p:nvPr/>
          </p:nvSpPr>
          <p:spPr bwMode="auto">
            <a:xfrm flipV="1">
              <a:off x="1073378" y="3088400"/>
              <a:ext cx="36658" cy="97557"/>
            </a:xfrm>
            <a:prstGeom prst="can">
              <a:avLst>
                <a:gd name="adj" fmla="val 38974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6" name="AutoShape 5686"/>
            <p:cNvSpPr>
              <a:spLocks noChangeAspect="1" noChangeArrowheads="1"/>
            </p:cNvSpPr>
            <p:nvPr/>
          </p:nvSpPr>
          <p:spPr bwMode="auto">
            <a:xfrm>
              <a:off x="1071881" y="3178465"/>
              <a:ext cx="38526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7" name="Rectangle 5687"/>
            <p:cNvSpPr>
              <a:spLocks noChangeAspect="1" noChangeArrowheads="1"/>
            </p:cNvSpPr>
            <p:nvPr/>
          </p:nvSpPr>
          <p:spPr bwMode="auto">
            <a:xfrm flipV="1">
              <a:off x="101679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r"/>
            </a:scene3d>
            <a:sp3d extrusionH="277800" prstMaterial="legacyMatte">
              <a:bevelT w="13500" h="13500" prst="angle"/>
              <a:bevelB w="13500" h="13500" prst="angle"/>
              <a:extrusionClr>
                <a:srgbClr val="EAEAEA"/>
              </a:extrusionClr>
              <a:contourClr>
                <a:srgbClr val="EAEAEA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91" name="Rectangle 5690"/>
            <p:cNvSpPr>
              <a:spLocks noChangeAspect="1" noChangeArrowheads="1"/>
            </p:cNvSpPr>
            <p:nvPr/>
          </p:nvSpPr>
          <p:spPr bwMode="auto">
            <a:xfrm>
              <a:off x="1160241" y="3075648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92" name="AutoShape 5691"/>
            <p:cNvSpPr>
              <a:spLocks noChangeAspect="1" noChangeArrowheads="1"/>
            </p:cNvSpPr>
            <p:nvPr/>
          </p:nvSpPr>
          <p:spPr bwMode="auto">
            <a:xfrm flipV="1">
              <a:off x="1218415" y="3088417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189" name="AutoShape 5694"/>
            <p:cNvSpPr>
              <a:spLocks noChangeAspect="1" noChangeArrowheads="1"/>
            </p:cNvSpPr>
            <p:nvPr/>
          </p:nvSpPr>
          <p:spPr bwMode="auto">
            <a:xfrm>
              <a:off x="1215801" y="3178465"/>
              <a:ext cx="39800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0" name="Rectangle 5695"/>
            <p:cNvSpPr>
              <a:spLocks noChangeAspect="1" noChangeArrowheads="1"/>
            </p:cNvSpPr>
            <p:nvPr/>
          </p:nvSpPr>
          <p:spPr bwMode="auto">
            <a:xfrm flipV="1">
              <a:off x="1159444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grpSp>
          <p:nvGrpSpPr>
            <p:cNvPr id="180" name="Group 5697"/>
            <p:cNvGrpSpPr>
              <a:grpSpLocks/>
            </p:cNvGrpSpPr>
            <p:nvPr/>
          </p:nvGrpSpPr>
          <p:grpSpPr bwMode="auto">
            <a:xfrm>
              <a:off x="1585790" y="3072460"/>
              <a:ext cx="139459" cy="109991"/>
              <a:chOff x="1661" y="1922"/>
              <a:chExt cx="175" cy="173"/>
            </a:xfrm>
          </p:grpSpPr>
          <p:sp>
            <p:nvSpPr>
              <p:cNvPr id="184" name="Rectangle 5698"/>
              <p:cNvSpPr>
                <a:spLocks noChangeAspect="1" noChangeArrowheads="1"/>
              </p:cNvSpPr>
              <p:nvPr/>
            </p:nvSpPr>
            <p:spPr bwMode="auto">
              <a:xfrm>
                <a:off x="1661" y="1922"/>
                <a:ext cx="175" cy="2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l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185" name="AutoShape 5699"/>
              <p:cNvSpPr>
                <a:spLocks noChangeAspect="1" noChangeArrowheads="1"/>
              </p:cNvSpPr>
              <p:nvPr/>
            </p:nvSpPr>
            <p:spPr bwMode="auto">
              <a:xfrm flipV="1">
                <a:off x="1732" y="1942"/>
                <a:ext cx="46" cy="153"/>
              </a:xfrm>
              <a:prstGeom prst="can">
                <a:avLst>
                  <a:gd name="adj" fmla="val 38974"/>
                </a:avLst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6" name="Text Box 5700"/>
              <p:cNvSpPr txBox="1">
                <a:spLocks noChangeAspect="1" noChangeArrowheads="1"/>
              </p:cNvSpPr>
              <p:nvPr/>
            </p:nvSpPr>
            <p:spPr bwMode="auto">
              <a:xfrm>
                <a:off x="1732" y="1944"/>
                <a:ext cx="55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1" name="Group 5701"/>
            <p:cNvGrpSpPr>
              <a:grpSpLocks noChangeAspect="1"/>
            </p:cNvGrpSpPr>
            <p:nvPr/>
          </p:nvGrpSpPr>
          <p:grpSpPr bwMode="auto">
            <a:xfrm>
              <a:off x="1585790" y="3178465"/>
              <a:ext cx="139459" cy="107600"/>
              <a:chOff x="1784" y="2341"/>
              <a:chExt cx="438" cy="421"/>
            </a:xfrm>
          </p:grpSpPr>
          <p:sp>
            <p:nvSpPr>
              <p:cNvPr id="182" name="AutoShape 5702"/>
              <p:cNvSpPr>
                <a:spLocks noChangeAspect="1" noChangeArrowheads="1"/>
              </p:cNvSpPr>
              <p:nvPr/>
            </p:nvSpPr>
            <p:spPr bwMode="auto">
              <a:xfrm>
                <a:off x="1957" y="2341"/>
                <a:ext cx="121" cy="384"/>
              </a:xfrm>
              <a:prstGeom prst="roundRect">
                <a:avLst>
                  <a:gd name="adj" fmla="val 24769"/>
                </a:avLst>
              </a:prstGeom>
              <a:gradFill rotWithShape="1">
                <a:gsLst>
                  <a:gs pos="0">
                    <a:srgbClr val="C0C0C0">
                      <a:gamma/>
                      <a:shade val="0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Rectangle 5703"/>
              <p:cNvSpPr>
                <a:spLocks noChangeAspect="1" noChangeArrowheads="1"/>
              </p:cNvSpPr>
              <p:nvPr/>
            </p:nvSpPr>
            <p:spPr bwMode="auto">
              <a:xfrm flipV="1">
                <a:off x="1784" y="2706"/>
                <a:ext cx="438" cy="56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r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EAEAEA"/>
                </a:extrusionClr>
                <a:contourClr>
                  <a:srgbClr val="EAEAEA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</p:grpSp>
        <p:sp>
          <p:nvSpPr>
            <p:cNvPr id="156" name="Rectangle 5886"/>
            <p:cNvSpPr>
              <a:spLocks noChangeAspect="1" noChangeArrowheads="1"/>
            </p:cNvSpPr>
            <p:nvPr/>
          </p:nvSpPr>
          <p:spPr bwMode="auto">
            <a:xfrm>
              <a:off x="1302887" y="3075648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57" name="AutoShape 5887"/>
            <p:cNvSpPr>
              <a:spLocks noChangeAspect="1" noChangeArrowheads="1"/>
            </p:cNvSpPr>
            <p:nvPr/>
          </p:nvSpPr>
          <p:spPr bwMode="auto">
            <a:xfrm flipV="1">
              <a:off x="1358671" y="3088417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4" name="AutoShape 5890"/>
            <p:cNvSpPr>
              <a:spLocks noChangeAspect="1" noChangeArrowheads="1"/>
            </p:cNvSpPr>
            <p:nvPr/>
          </p:nvSpPr>
          <p:spPr bwMode="auto">
            <a:xfrm>
              <a:off x="1359088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cs typeface="Arial" panose="020B0604020202020204" pitchFamily="34" charset="0"/>
              </a:endParaRPr>
            </a:p>
          </p:txBody>
        </p:sp>
        <p:sp>
          <p:nvSpPr>
            <p:cNvPr id="155" name="Rectangle 5891"/>
            <p:cNvSpPr>
              <a:spLocks noChangeAspect="1" noChangeArrowheads="1"/>
            </p:cNvSpPr>
            <p:nvPr/>
          </p:nvSpPr>
          <p:spPr bwMode="auto">
            <a:xfrm flipV="1">
              <a:off x="130527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49" name="Rectangle 5894"/>
            <p:cNvSpPr>
              <a:spLocks noChangeAspect="1" noChangeArrowheads="1"/>
            </p:cNvSpPr>
            <p:nvPr/>
          </p:nvSpPr>
          <p:spPr bwMode="auto">
            <a:xfrm>
              <a:off x="1446331" y="3075648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50" name="AutoShape 5895"/>
            <p:cNvSpPr>
              <a:spLocks noChangeAspect="1" noChangeArrowheads="1"/>
            </p:cNvSpPr>
            <p:nvPr/>
          </p:nvSpPr>
          <p:spPr bwMode="auto">
            <a:xfrm flipV="1">
              <a:off x="1502911" y="3089088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" name="AutoShape 5898"/>
            <p:cNvSpPr>
              <a:spLocks noChangeAspect="1" noChangeArrowheads="1"/>
            </p:cNvSpPr>
            <p:nvPr/>
          </p:nvSpPr>
          <p:spPr bwMode="auto">
            <a:xfrm>
              <a:off x="1501256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" name="Rectangle 5899"/>
            <p:cNvSpPr>
              <a:spLocks noChangeAspect="1" noChangeArrowheads="1"/>
            </p:cNvSpPr>
            <p:nvPr/>
          </p:nvSpPr>
          <p:spPr bwMode="auto">
            <a:xfrm flipV="1">
              <a:off x="144712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28" name="Rectangle 5918"/>
            <p:cNvSpPr>
              <a:spLocks noChangeAspect="1" noChangeArrowheads="1"/>
            </p:cNvSpPr>
            <p:nvPr/>
          </p:nvSpPr>
          <p:spPr bwMode="auto">
            <a:xfrm>
              <a:off x="734692" y="3075648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29" name="AutoShape 5919"/>
            <p:cNvSpPr>
              <a:spLocks noChangeAspect="1" noChangeArrowheads="1"/>
            </p:cNvSpPr>
            <p:nvPr/>
          </p:nvSpPr>
          <p:spPr bwMode="auto">
            <a:xfrm flipV="1">
              <a:off x="790476" y="3088417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" name="AutoShape 5922"/>
            <p:cNvSpPr>
              <a:spLocks noChangeAspect="1" noChangeArrowheads="1"/>
            </p:cNvSpPr>
            <p:nvPr/>
          </p:nvSpPr>
          <p:spPr bwMode="auto">
            <a:xfrm>
              <a:off x="790893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cs typeface="Arial" panose="020B0604020202020204" pitchFamily="34" charset="0"/>
              </a:endParaRPr>
            </a:p>
          </p:txBody>
        </p:sp>
        <p:sp>
          <p:nvSpPr>
            <p:cNvPr id="127" name="Rectangle 5923"/>
            <p:cNvSpPr>
              <a:spLocks noChangeAspect="1" noChangeArrowheads="1"/>
            </p:cNvSpPr>
            <p:nvPr/>
          </p:nvSpPr>
          <p:spPr bwMode="auto">
            <a:xfrm flipV="1">
              <a:off x="737083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21" name="Rectangle 5926"/>
            <p:cNvSpPr>
              <a:spLocks noChangeAspect="1" noChangeArrowheads="1"/>
            </p:cNvSpPr>
            <p:nvPr/>
          </p:nvSpPr>
          <p:spPr bwMode="auto">
            <a:xfrm>
              <a:off x="878136" y="3075648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122" name="AutoShape 5927"/>
            <p:cNvSpPr>
              <a:spLocks noChangeAspect="1" noChangeArrowheads="1"/>
            </p:cNvSpPr>
            <p:nvPr/>
          </p:nvSpPr>
          <p:spPr bwMode="auto">
            <a:xfrm flipV="1">
              <a:off x="934716" y="3089088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" name="AutoShape 5930"/>
            <p:cNvSpPr>
              <a:spLocks noChangeAspect="1" noChangeArrowheads="1"/>
            </p:cNvSpPr>
            <p:nvPr/>
          </p:nvSpPr>
          <p:spPr bwMode="auto">
            <a:xfrm>
              <a:off x="933061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Rectangle 5931"/>
            <p:cNvSpPr>
              <a:spLocks noChangeAspect="1" noChangeArrowheads="1"/>
            </p:cNvSpPr>
            <p:nvPr/>
          </p:nvSpPr>
          <p:spPr bwMode="auto">
            <a:xfrm flipV="1">
              <a:off x="878933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</p:grpSp>
      <p:grpSp>
        <p:nvGrpSpPr>
          <p:cNvPr id="447" name="Ομάδα 446"/>
          <p:cNvGrpSpPr/>
          <p:nvPr/>
        </p:nvGrpSpPr>
        <p:grpSpPr>
          <a:xfrm>
            <a:off x="3234306" y="2538288"/>
            <a:ext cx="1134000" cy="213605"/>
            <a:chOff x="591249" y="3072460"/>
            <a:chExt cx="1134000" cy="213605"/>
          </a:xfrm>
        </p:grpSpPr>
        <p:sp>
          <p:nvSpPr>
            <p:cNvPr id="448" name="Rectangle 5674"/>
            <p:cNvSpPr>
              <a:spLocks noChangeAspect="1" noChangeArrowheads="1"/>
            </p:cNvSpPr>
            <p:nvPr/>
          </p:nvSpPr>
          <p:spPr bwMode="auto">
            <a:xfrm>
              <a:off x="591249" y="3075648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49" name="AutoShape 5675"/>
            <p:cNvSpPr>
              <a:spLocks noChangeAspect="1" noChangeArrowheads="1"/>
            </p:cNvSpPr>
            <p:nvPr/>
          </p:nvSpPr>
          <p:spPr bwMode="auto">
            <a:xfrm flipV="1">
              <a:off x="649423" y="3088417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450" name="AutoShape 5678"/>
            <p:cNvSpPr>
              <a:spLocks noChangeAspect="1" noChangeArrowheads="1"/>
            </p:cNvSpPr>
            <p:nvPr/>
          </p:nvSpPr>
          <p:spPr bwMode="auto">
            <a:xfrm>
              <a:off x="647606" y="3178465"/>
              <a:ext cx="39800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1" name="Rectangle 5679"/>
            <p:cNvSpPr>
              <a:spLocks noChangeAspect="1" noChangeArrowheads="1"/>
            </p:cNvSpPr>
            <p:nvPr/>
          </p:nvSpPr>
          <p:spPr bwMode="auto">
            <a:xfrm flipV="1">
              <a:off x="591249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52" name="Rectangle 5682"/>
            <p:cNvSpPr>
              <a:spLocks noChangeAspect="1" noChangeArrowheads="1"/>
            </p:cNvSpPr>
            <p:nvPr/>
          </p:nvSpPr>
          <p:spPr bwMode="auto">
            <a:xfrm>
              <a:off x="1016798" y="3075648"/>
              <a:ext cx="139459" cy="14665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53" name="AutoShape 5683"/>
            <p:cNvSpPr>
              <a:spLocks noChangeAspect="1" noChangeArrowheads="1"/>
            </p:cNvSpPr>
            <p:nvPr/>
          </p:nvSpPr>
          <p:spPr bwMode="auto">
            <a:xfrm flipV="1">
              <a:off x="1073378" y="3088400"/>
              <a:ext cx="36658" cy="97557"/>
            </a:xfrm>
            <a:prstGeom prst="can">
              <a:avLst>
                <a:gd name="adj" fmla="val 38974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" name="AutoShape 5686"/>
            <p:cNvSpPr>
              <a:spLocks noChangeAspect="1" noChangeArrowheads="1"/>
            </p:cNvSpPr>
            <p:nvPr/>
          </p:nvSpPr>
          <p:spPr bwMode="auto">
            <a:xfrm>
              <a:off x="1071881" y="3178465"/>
              <a:ext cx="38526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5" name="Rectangle 5687"/>
            <p:cNvSpPr>
              <a:spLocks noChangeAspect="1" noChangeArrowheads="1"/>
            </p:cNvSpPr>
            <p:nvPr/>
          </p:nvSpPr>
          <p:spPr bwMode="auto">
            <a:xfrm flipV="1">
              <a:off x="101679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r"/>
            </a:scene3d>
            <a:sp3d extrusionH="277800" prstMaterial="legacyMatte">
              <a:bevelT w="13500" h="13500" prst="angle"/>
              <a:bevelB w="13500" h="13500" prst="angle"/>
              <a:extrusionClr>
                <a:srgbClr val="EAEAEA"/>
              </a:extrusionClr>
              <a:contourClr>
                <a:srgbClr val="EAEAEA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56" name="Rectangle 5690"/>
            <p:cNvSpPr>
              <a:spLocks noChangeAspect="1" noChangeArrowheads="1"/>
            </p:cNvSpPr>
            <p:nvPr/>
          </p:nvSpPr>
          <p:spPr bwMode="auto">
            <a:xfrm>
              <a:off x="1160241" y="3075648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57" name="AutoShape 5691"/>
            <p:cNvSpPr>
              <a:spLocks noChangeAspect="1" noChangeArrowheads="1"/>
            </p:cNvSpPr>
            <p:nvPr/>
          </p:nvSpPr>
          <p:spPr bwMode="auto">
            <a:xfrm flipV="1">
              <a:off x="1218415" y="3088417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458" name="AutoShape 5694"/>
            <p:cNvSpPr>
              <a:spLocks noChangeAspect="1" noChangeArrowheads="1"/>
            </p:cNvSpPr>
            <p:nvPr/>
          </p:nvSpPr>
          <p:spPr bwMode="auto">
            <a:xfrm>
              <a:off x="1215801" y="3178465"/>
              <a:ext cx="39800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9" name="Rectangle 5695"/>
            <p:cNvSpPr>
              <a:spLocks noChangeAspect="1" noChangeArrowheads="1"/>
            </p:cNvSpPr>
            <p:nvPr/>
          </p:nvSpPr>
          <p:spPr bwMode="auto">
            <a:xfrm flipV="1">
              <a:off x="1159444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grpSp>
          <p:nvGrpSpPr>
            <p:cNvPr id="460" name="Group 5697"/>
            <p:cNvGrpSpPr>
              <a:grpSpLocks/>
            </p:cNvGrpSpPr>
            <p:nvPr/>
          </p:nvGrpSpPr>
          <p:grpSpPr bwMode="auto">
            <a:xfrm>
              <a:off x="1585790" y="3072460"/>
              <a:ext cx="139459" cy="109991"/>
              <a:chOff x="1661" y="1922"/>
              <a:chExt cx="175" cy="173"/>
            </a:xfrm>
          </p:grpSpPr>
          <p:sp>
            <p:nvSpPr>
              <p:cNvPr id="480" name="Rectangle 5698"/>
              <p:cNvSpPr>
                <a:spLocks noChangeAspect="1" noChangeArrowheads="1"/>
              </p:cNvSpPr>
              <p:nvPr/>
            </p:nvSpPr>
            <p:spPr bwMode="auto">
              <a:xfrm>
                <a:off x="1661" y="1922"/>
                <a:ext cx="175" cy="2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l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481" name="AutoShape 5699"/>
              <p:cNvSpPr>
                <a:spLocks noChangeAspect="1" noChangeArrowheads="1"/>
              </p:cNvSpPr>
              <p:nvPr/>
            </p:nvSpPr>
            <p:spPr bwMode="auto">
              <a:xfrm flipV="1">
                <a:off x="1732" y="1942"/>
                <a:ext cx="46" cy="153"/>
              </a:xfrm>
              <a:prstGeom prst="can">
                <a:avLst>
                  <a:gd name="adj" fmla="val 38974"/>
                </a:avLst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82" name="Text Box 5700"/>
              <p:cNvSpPr txBox="1">
                <a:spLocks noChangeAspect="1" noChangeArrowheads="1"/>
              </p:cNvSpPr>
              <p:nvPr/>
            </p:nvSpPr>
            <p:spPr bwMode="auto">
              <a:xfrm>
                <a:off x="1732" y="1944"/>
                <a:ext cx="55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1" name="Group 5701"/>
            <p:cNvGrpSpPr>
              <a:grpSpLocks noChangeAspect="1"/>
            </p:cNvGrpSpPr>
            <p:nvPr/>
          </p:nvGrpSpPr>
          <p:grpSpPr bwMode="auto">
            <a:xfrm>
              <a:off x="1585790" y="3178465"/>
              <a:ext cx="139459" cy="107600"/>
              <a:chOff x="1784" y="2341"/>
              <a:chExt cx="438" cy="421"/>
            </a:xfrm>
          </p:grpSpPr>
          <p:sp>
            <p:nvSpPr>
              <p:cNvPr id="478" name="AutoShape 5702"/>
              <p:cNvSpPr>
                <a:spLocks noChangeAspect="1" noChangeArrowheads="1"/>
              </p:cNvSpPr>
              <p:nvPr/>
            </p:nvSpPr>
            <p:spPr bwMode="auto">
              <a:xfrm>
                <a:off x="1957" y="2341"/>
                <a:ext cx="121" cy="384"/>
              </a:xfrm>
              <a:prstGeom prst="roundRect">
                <a:avLst>
                  <a:gd name="adj" fmla="val 24769"/>
                </a:avLst>
              </a:prstGeom>
              <a:gradFill rotWithShape="1">
                <a:gsLst>
                  <a:gs pos="0">
                    <a:srgbClr val="C0C0C0">
                      <a:gamma/>
                      <a:shade val="0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9" name="Rectangle 5703"/>
              <p:cNvSpPr>
                <a:spLocks noChangeAspect="1" noChangeArrowheads="1"/>
              </p:cNvSpPr>
              <p:nvPr/>
            </p:nvSpPr>
            <p:spPr bwMode="auto">
              <a:xfrm flipV="1">
                <a:off x="1784" y="2706"/>
                <a:ext cx="438" cy="56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r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EAEAEA"/>
                </a:extrusionClr>
                <a:contourClr>
                  <a:srgbClr val="EAEAEA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</p:grpSp>
        <p:sp>
          <p:nvSpPr>
            <p:cNvPr id="462" name="Rectangle 5886"/>
            <p:cNvSpPr>
              <a:spLocks noChangeAspect="1" noChangeArrowheads="1"/>
            </p:cNvSpPr>
            <p:nvPr/>
          </p:nvSpPr>
          <p:spPr bwMode="auto">
            <a:xfrm>
              <a:off x="1302887" y="3075648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63" name="AutoShape 5887"/>
            <p:cNvSpPr>
              <a:spLocks noChangeAspect="1" noChangeArrowheads="1"/>
            </p:cNvSpPr>
            <p:nvPr/>
          </p:nvSpPr>
          <p:spPr bwMode="auto">
            <a:xfrm flipV="1">
              <a:off x="1358671" y="3088417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4" name="AutoShape 5890"/>
            <p:cNvSpPr>
              <a:spLocks noChangeAspect="1" noChangeArrowheads="1"/>
            </p:cNvSpPr>
            <p:nvPr/>
          </p:nvSpPr>
          <p:spPr bwMode="auto">
            <a:xfrm>
              <a:off x="1359088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cs typeface="Arial" panose="020B0604020202020204" pitchFamily="34" charset="0"/>
              </a:endParaRPr>
            </a:p>
          </p:txBody>
        </p:sp>
        <p:sp>
          <p:nvSpPr>
            <p:cNvPr id="465" name="Rectangle 5891"/>
            <p:cNvSpPr>
              <a:spLocks noChangeAspect="1" noChangeArrowheads="1"/>
            </p:cNvSpPr>
            <p:nvPr/>
          </p:nvSpPr>
          <p:spPr bwMode="auto">
            <a:xfrm flipV="1">
              <a:off x="130527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66" name="Rectangle 5894"/>
            <p:cNvSpPr>
              <a:spLocks noChangeAspect="1" noChangeArrowheads="1"/>
            </p:cNvSpPr>
            <p:nvPr/>
          </p:nvSpPr>
          <p:spPr bwMode="auto">
            <a:xfrm>
              <a:off x="1446331" y="3075648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67" name="AutoShape 5895"/>
            <p:cNvSpPr>
              <a:spLocks noChangeAspect="1" noChangeArrowheads="1"/>
            </p:cNvSpPr>
            <p:nvPr/>
          </p:nvSpPr>
          <p:spPr bwMode="auto">
            <a:xfrm flipV="1">
              <a:off x="1502911" y="3089088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" name="AutoShape 5898"/>
            <p:cNvSpPr>
              <a:spLocks noChangeAspect="1" noChangeArrowheads="1"/>
            </p:cNvSpPr>
            <p:nvPr/>
          </p:nvSpPr>
          <p:spPr bwMode="auto">
            <a:xfrm>
              <a:off x="1501256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9" name="Rectangle 5899"/>
            <p:cNvSpPr>
              <a:spLocks noChangeAspect="1" noChangeArrowheads="1"/>
            </p:cNvSpPr>
            <p:nvPr/>
          </p:nvSpPr>
          <p:spPr bwMode="auto">
            <a:xfrm flipV="1">
              <a:off x="144712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70" name="Rectangle 5918"/>
            <p:cNvSpPr>
              <a:spLocks noChangeAspect="1" noChangeArrowheads="1"/>
            </p:cNvSpPr>
            <p:nvPr/>
          </p:nvSpPr>
          <p:spPr bwMode="auto">
            <a:xfrm>
              <a:off x="734692" y="3075648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71" name="AutoShape 5919"/>
            <p:cNvSpPr>
              <a:spLocks noChangeAspect="1" noChangeArrowheads="1"/>
            </p:cNvSpPr>
            <p:nvPr/>
          </p:nvSpPr>
          <p:spPr bwMode="auto">
            <a:xfrm flipV="1">
              <a:off x="790476" y="3088417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2" name="AutoShape 5922"/>
            <p:cNvSpPr>
              <a:spLocks noChangeAspect="1" noChangeArrowheads="1"/>
            </p:cNvSpPr>
            <p:nvPr/>
          </p:nvSpPr>
          <p:spPr bwMode="auto">
            <a:xfrm>
              <a:off x="790893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cs typeface="Arial" panose="020B0604020202020204" pitchFamily="34" charset="0"/>
              </a:endParaRPr>
            </a:p>
          </p:txBody>
        </p:sp>
        <p:sp>
          <p:nvSpPr>
            <p:cNvPr id="473" name="Rectangle 5923"/>
            <p:cNvSpPr>
              <a:spLocks noChangeAspect="1" noChangeArrowheads="1"/>
            </p:cNvSpPr>
            <p:nvPr/>
          </p:nvSpPr>
          <p:spPr bwMode="auto">
            <a:xfrm flipV="1">
              <a:off x="737083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74" name="Rectangle 5926"/>
            <p:cNvSpPr>
              <a:spLocks noChangeAspect="1" noChangeArrowheads="1"/>
            </p:cNvSpPr>
            <p:nvPr/>
          </p:nvSpPr>
          <p:spPr bwMode="auto">
            <a:xfrm>
              <a:off x="878136" y="3075648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75" name="AutoShape 5927"/>
            <p:cNvSpPr>
              <a:spLocks noChangeAspect="1" noChangeArrowheads="1"/>
            </p:cNvSpPr>
            <p:nvPr/>
          </p:nvSpPr>
          <p:spPr bwMode="auto">
            <a:xfrm flipV="1">
              <a:off x="934716" y="3089088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" name="AutoShape 5930"/>
            <p:cNvSpPr>
              <a:spLocks noChangeAspect="1" noChangeArrowheads="1"/>
            </p:cNvSpPr>
            <p:nvPr/>
          </p:nvSpPr>
          <p:spPr bwMode="auto">
            <a:xfrm>
              <a:off x="933061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7" name="Rectangle 5931"/>
            <p:cNvSpPr>
              <a:spLocks noChangeAspect="1" noChangeArrowheads="1"/>
            </p:cNvSpPr>
            <p:nvPr/>
          </p:nvSpPr>
          <p:spPr bwMode="auto">
            <a:xfrm flipV="1">
              <a:off x="878933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</p:grpSp>
      <p:grpSp>
        <p:nvGrpSpPr>
          <p:cNvPr id="483" name="Ομάδα 482"/>
          <p:cNvGrpSpPr/>
          <p:nvPr/>
        </p:nvGrpSpPr>
        <p:grpSpPr>
          <a:xfrm rot="14289123">
            <a:off x="5698853" y="2441095"/>
            <a:ext cx="1134000" cy="213605"/>
            <a:chOff x="591249" y="3072460"/>
            <a:chExt cx="1134000" cy="213605"/>
          </a:xfrm>
        </p:grpSpPr>
        <p:sp>
          <p:nvSpPr>
            <p:cNvPr id="484" name="Rectangle 5674"/>
            <p:cNvSpPr>
              <a:spLocks noChangeAspect="1" noChangeArrowheads="1"/>
            </p:cNvSpPr>
            <p:nvPr/>
          </p:nvSpPr>
          <p:spPr bwMode="auto">
            <a:xfrm>
              <a:off x="591249" y="3075648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85" name="AutoShape 5675"/>
            <p:cNvSpPr>
              <a:spLocks noChangeAspect="1" noChangeArrowheads="1"/>
            </p:cNvSpPr>
            <p:nvPr/>
          </p:nvSpPr>
          <p:spPr bwMode="auto">
            <a:xfrm flipV="1">
              <a:off x="649423" y="3088417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486" name="AutoShape 5678"/>
            <p:cNvSpPr>
              <a:spLocks noChangeAspect="1" noChangeArrowheads="1"/>
            </p:cNvSpPr>
            <p:nvPr/>
          </p:nvSpPr>
          <p:spPr bwMode="auto">
            <a:xfrm>
              <a:off x="647606" y="3178465"/>
              <a:ext cx="39800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7" name="Rectangle 5679"/>
            <p:cNvSpPr>
              <a:spLocks noChangeAspect="1" noChangeArrowheads="1"/>
            </p:cNvSpPr>
            <p:nvPr/>
          </p:nvSpPr>
          <p:spPr bwMode="auto">
            <a:xfrm flipV="1">
              <a:off x="591249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88" name="Rectangle 5682"/>
            <p:cNvSpPr>
              <a:spLocks noChangeAspect="1" noChangeArrowheads="1"/>
            </p:cNvSpPr>
            <p:nvPr/>
          </p:nvSpPr>
          <p:spPr bwMode="auto">
            <a:xfrm>
              <a:off x="1016798" y="3075648"/>
              <a:ext cx="139459" cy="14665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89" name="AutoShape 5683"/>
            <p:cNvSpPr>
              <a:spLocks noChangeAspect="1" noChangeArrowheads="1"/>
            </p:cNvSpPr>
            <p:nvPr/>
          </p:nvSpPr>
          <p:spPr bwMode="auto">
            <a:xfrm flipV="1">
              <a:off x="1073378" y="3088400"/>
              <a:ext cx="36658" cy="97557"/>
            </a:xfrm>
            <a:prstGeom prst="can">
              <a:avLst>
                <a:gd name="adj" fmla="val 38974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0" name="AutoShape 5686"/>
            <p:cNvSpPr>
              <a:spLocks noChangeAspect="1" noChangeArrowheads="1"/>
            </p:cNvSpPr>
            <p:nvPr/>
          </p:nvSpPr>
          <p:spPr bwMode="auto">
            <a:xfrm>
              <a:off x="1071881" y="3178465"/>
              <a:ext cx="38526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1" name="Rectangle 5687"/>
            <p:cNvSpPr>
              <a:spLocks noChangeAspect="1" noChangeArrowheads="1"/>
            </p:cNvSpPr>
            <p:nvPr/>
          </p:nvSpPr>
          <p:spPr bwMode="auto">
            <a:xfrm flipV="1">
              <a:off x="101679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r"/>
            </a:scene3d>
            <a:sp3d extrusionH="277800" prstMaterial="legacyMatte">
              <a:bevelT w="13500" h="13500" prst="angle"/>
              <a:bevelB w="13500" h="13500" prst="angle"/>
              <a:extrusionClr>
                <a:srgbClr val="EAEAEA"/>
              </a:extrusionClr>
              <a:contourClr>
                <a:srgbClr val="EAEAEA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92" name="Rectangle 5690"/>
            <p:cNvSpPr>
              <a:spLocks noChangeAspect="1" noChangeArrowheads="1"/>
            </p:cNvSpPr>
            <p:nvPr/>
          </p:nvSpPr>
          <p:spPr bwMode="auto">
            <a:xfrm>
              <a:off x="1160241" y="3075648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93" name="AutoShape 5691"/>
            <p:cNvSpPr>
              <a:spLocks noChangeAspect="1" noChangeArrowheads="1"/>
            </p:cNvSpPr>
            <p:nvPr/>
          </p:nvSpPr>
          <p:spPr bwMode="auto">
            <a:xfrm flipV="1">
              <a:off x="1218415" y="3088417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494" name="AutoShape 5694"/>
            <p:cNvSpPr>
              <a:spLocks noChangeAspect="1" noChangeArrowheads="1"/>
            </p:cNvSpPr>
            <p:nvPr/>
          </p:nvSpPr>
          <p:spPr bwMode="auto">
            <a:xfrm>
              <a:off x="1215801" y="3178465"/>
              <a:ext cx="39800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5" name="Rectangle 5695"/>
            <p:cNvSpPr>
              <a:spLocks noChangeAspect="1" noChangeArrowheads="1"/>
            </p:cNvSpPr>
            <p:nvPr/>
          </p:nvSpPr>
          <p:spPr bwMode="auto">
            <a:xfrm flipV="1">
              <a:off x="1159444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grpSp>
          <p:nvGrpSpPr>
            <p:cNvPr id="496" name="Group 5697"/>
            <p:cNvGrpSpPr>
              <a:grpSpLocks/>
            </p:cNvGrpSpPr>
            <p:nvPr/>
          </p:nvGrpSpPr>
          <p:grpSpPr bwMode="auto">
            <a:xfrm>
              <a:off x="1585790" y="3072460"/>
              <a:ext cx="139459" cy="109991"/>
              <a:chOff x="1661" y="1922"/>
              <a:chExt cx="175" cy="173"/>
            </a:xfrm>
          </p:grpSpPr>
          <p:sp>
            <p:nvSpPr>
              <p:cNvPr id="516" name="Rectangle 5698"/>
              <p:cNvSpPr>
                <a:spLocks noChangeAspect="1" noChangeArrowheads="1"/>
              </p:cNvSpPr>
              <p:nvPr/>
            </p:nvSpPr>
            <p:spPr bwMode="auto">
              <a:xfrm>
                <a:off x="1661" y="1922"/>
                <a:ext cx="175" cy="2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l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517" name="AutoShape 5699"/>
              <p:cNvSpPr>
                <a:spLocks noChangeAspect="1" noChangeArrowheads="1"/>
              </p:cNvSpPr>
              <p:nvPr/>
            </p:nvSpPr>
            <p:spPr bwMode="auto">
              <a:xfrm flipV="1">
                <a:off x="1732" y="1942"/>
                <a:ext cx="46" cy="153"/>
              </a:xfrm>
              <a:prstGeom prst="can">
                <a:avLst>
                  <a:gd name="adj" fmla="val 38974"/>
                </a:avLst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8" name="Text Box 5700"/>
              <p:cNvSpPr txBox="1">
                <a:spLocks noChangeAspect="1" noChangeArrowheads="1"/>
              </p:cNvSpPr>
              <p:nvPr/>
            </p:nvSpPr>
            <p:spPr bwMode="auto">
              <a:xfrm>
                <a:off x="1732" y="1944"/>
                <a:ext cx="55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7" name="Group 5701"/>
            <p:cNvGrpSpPr>
              <a:grpSpLocks noChangeAspect="1"/>
            </p:cNvGrpSpPr>
            <p:nvPr/>
          </p:nvGrpSpPr>
          <p:grpSpPr bwMode="auto">
            <a:xfrm>
              <a:off x="1585790" y="3178465"/>
              <a:ext cx="139459" cy="107600"/>
              <a:chOff x="1784" y="2341"/>
              <a:chExt cx="438" cy="421"/>
            </a:xfrm>
          </p:grpSpPr>
          <p:sp>
            <p:nvSpPr>
              <p:cNvPr id="514" name="AutoShape 5702"/>
              <p:cNvSpPr>
                <a:spLocks noChangeAspect="1" noChangeArrowheads="1"/>
              </p:cNvSpPr>
              <p:nvPr/>
            </p:nvSpPr>
            <p:spPr bwMode="auto">
              <a:xfrm>
                <a:off x="1957" y="2341"/>
                <a:ext cx="121" cy="384"/>
              </a:xfrm>
              <a:prstGeom prst="roundRect">
                <a:avLst>
                  <a:gd name="adj" fmla="val 24769"/>
                </a:avLst>
              </a:prstGeom>
              <a:gradFill rotWithShape="1">
                <a:gsLst>
                  <a:gs pos="0">
                    <a:srgbClr val="C0C0C0">
                      <a:gamma/>
                      <a:shade val="0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5" name="Rectangle 5703"/>
              <p:cNvSpPr>
                <a:spLocks noChangeAspect="1" noChangeArrowheads="1"/>
              </p:cNvSpPr>
              <p:nvPr/>
            </p:nvSpPr>
            <p:spPr bwMode="auto">
              <a:xfrm flipV="1">
                <a:off x="1784" y="2706"/>
                <a:ext cx="438" cy="56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r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EAEAEA"/>
                </a:extrusionClr>
                <a:contourClr>
                  <a:srgbClr val="EAEAEA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</p:grpSp>
        <p:sp>
          <p:nvSpPr>
            <p:cNvPr id="498" name="Rectangle 5886"/>
            <p:cNvSpPr>
              <a:spLocks noChangeAspect="1" noChangeArrowheads="1"/>
            </p:cNvSpPr>
            <p:nvPr/>
          </p:nvSpPr>
          <p:spPr bwMode="auto">
            <a:xfrm>
              <a:off x="1302887" y="3075648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99" name="AutoShape 5887"/>
            <p:cNvSpPr>
              <a:spLocks noChangeAspect="1" noChangeArrowheads="1"/>
            </p:cNvSpPr>
            <p:nvPr/>
          </p:nvSpPr>
          <p:spPr bwMode="auto">
            <a:xfrm flipV="1">
              <a:off x="1358671" y="3088417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0" name="AutoShape 5890"/>
            <p:cNvSpPr>
              <a:spLocks noChangeAspect="1" noChangeArrowheads="1"/>
            </p:cNvSpPr>
            <p:nvPr/>
          </p:nvSpPr>
          <p:spPr bwMode="auto">
            <a:xfrm>
              <a:off x="1359088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cs typeface="Arial" panose="020B0604020202020204" pitchFamily="34" charset="0"/>
              </a:endParaRPr>
            </a:p>
          </p:txBody>
        </p:sp>
        <p:sp>
          <p:nvSpPr>
            <p:cNvPr id="501" name="Rectangle 5891"/>
            <p:cNvSpPr>
              <a:spLocks noChangeAspect="1" noChangeArrowheads="1"/>
            </p:cNvSpPr>
            <p:nvPr/>
          </p:nvSpPr>
          <p:spPr bwMode="auto">
            <a:xfrm flipV="1">
              <a:off x="130527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02" name="Rectangle 5894"/>
            <p:cNvSpPr>
              <a:spLocks noChangeAspect="1" noChangeArrowheads="1"/>
            </p:cNvSpPr>
            <p:nvPr/>
          </p:nvSpPr>
          <p:spPr bwMode="auto">
            <a:xfrm>
              <a:off x="1446331" y="3075648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03" name="AutoShape 5895"/>
            <p:cNvSpPr>
              <a:spLocks noChangeAspect="1" noChangeArrowheads="1"/>
            </p:cNvSpPr>
            <p:nvPr/>
          </p:nvSpPr>
          <p:spPr bwMode="auto">
            <a:xfrm flipV="1">
              <a:off x="1502911" y="3089088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4" name="AutoShape 5898"/>
            <p:cNvSpPr>
              <a:spLocks noChangeAspect="1" noChangeArrowheads="1"/>
            </p:cNvSpPr>
            <p:nvPr/>
          </p:nvSpPr>
          <p:spPr bwMode="auto">
            <a:xfrm>
              <a:off x="1501256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5" name="Rectangle 5899"/>
            <p:cNvSpPr>
              <a:spLocks noChangeAspect="1" noChangeArrowheads="1"/>
            </p:cNvSpPr>
            <p:nvPr/>
          </p:nvSpPr>
          <p:spPr bwMode="auto">
            <a:xfrm flipV="1">
              <a:off x="144712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06" name="Rectangle 5918"/>
            <p:cNvSpPr>
              <a:spLocks noChangeAspect="1" noChangeArrowheads="1"/>
            </p:cNvSpPr>
            <p:nvPr/>
          </p:nvSpPr>
          <p:spPr bwMode="auto">
            <a:xfrm>
              <a:off x="734692" y="3075648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07" name="AutoShape 5919"/>
            <p:cNvSpPr>
              <a:spLocks noChangeAspect="1" noChangeArrowheads="1"/>
            </p:cNvSpPr>
            <p:nvPr/>
          </p:nvSpPr>
          <p:spPr bwMode="auto">
            <a:xfrm flipV="1">
              <a:off x="790476" y="3088417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8" name="AutoShape 5922"/>
            <p:cNvSpPr>
              <a:spLocks noChangeAspect="1" noChangeArrowheads="1"/>
            </p:cNvSpPr>
            <p:nvPr/>
          </p:nvSpPr>
          <p:spPr bwMode="auto">
            <a:xfrm>
              <a:off x="790893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cs typeface="Arial" panose="020B0604020202020204" pitchFamily="34" charset="0"/>
              </a:endParaRPr>
            </a:p>
          </p:txBody>
        </p:sp>
        <p:sp>
          <p:nvSpPr>
            <p:cNvPr id="509" name="Rectangle 5923"/>
            <p:cNvSpPr>
              <a:spLocks noChangeAspect="1" noChangeArrowheads="1"/>
            </p:cNvSpPr>
            <p:nvPr/>
          </p:nvSpPr>
          <p:spPr bwMode="auto">
            <a:xfrm flipV="1">
              <a:off x="737083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10" name="Rectangle 5926"/>
            <p:cNvSpPr>
              <a:spLocks noChangeAspect="1" noChangeArrowheads="1"/>
            </p:cNvSpPr>
            <p:nvPr/>
          </p:nvSpPr>
          <p:spPr bwMode="auto">
            <a:xfrm>
              <a:off x="878136" y="3075648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11" name="AutoShape 5927"/>
            <p:cNvSpPr>
              <a:spLocks noChangeAspect="1" noChangeArrowheads="1"/>
            </p:cNvSpPr>
            <p:nvPr/>
          </p:nvSpPr>
          <p:spPr bwMode="auto">
            <a:xfrm flipV="1">
              <a:off x="934716" y="3089088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2" name="AutoShape 5930"/>
            <p:cNvSpPr>
              <a:spLocks noChangeAspect="1" noChangeArrowheads="1"/>
            </p:cNvSpPr>
            <p:nvPr/>
          </p:nvSpPr>
          <p:spPr bwMode="auto">
            <a:xfrm>
              <a:off x="933061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3" name="Rectangle 5931"/>
            <p:cNvSpPr>
              <a:spLocks noChangeAspect="1" noChangeArrowheads="1"/>
            </p:cNvSpPr>
            <p:nvPr/>
          </p:nvSpPr>
          <p:spPr bwMode="auto">
            <a:xfrm flipV="1">
              <a:off x="878933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</p:grpSp>
      <p:grpSp>
        <p:nvGrpSpPr>
          <p:cNvPr id="554" name="Ομάδα 553"/>
          <p:cNvGrpSpPr/>
          <p:nvPr/>
        </p:nvGrpSpPr>
        <p:grpSpPr>
          <a:xfrm>
            <a:off x="1721995" y="3873814"/>
            <a:ext cx="994013" cy="572758"/>
            <a:chOff x="1894993" y="3791434"/>
            <a:chExt cx="994013" cy="572758"/>
          </a:xfrm>
        </p:grpSpPr>
        <p:sp>
          <p:nvSpPr>
            <p:cNvPr id="519" name="Rectangle 5674"/>
            <p:cNvSpPr>
              <a:spLocks noChangeAspect="1" noChangeArrowheads="1"/>
            </p:cNvSpPr>
            <p:nvPr/>
          </p:nvSpPr>
          <p:spPr bwMode="auto">
            <a:xfrm rot="1697225">
              <a:off x="1894993" y="3791434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20" name="AutoShape 5675"/>
            <p:cNvSpPr>
              <a:spLocks noChangeAspect="1" noChangeArrowheads="1"/>
            </p:cNvSpPr>
            <p:nvPr/>
          </p:nvSpPr>
          <p:spPr bwMode="auto">
            <a:xfrm rot="1697225" flipV="1">
              <a:off x="1926338" y="3800856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523" name="Rectangle 5682"/>
            <p:cNvSpPr>
              <a:spLocks noChangeAspect="1" noChangeArrowheads="1"/>
            </p:cNvSpPr>
            <p:nvPr/>
          </p:nvSpPr>
          <p:spPr bwMode="auto">
            <a:xfrm rot="1697225">
              <a:off x="2269578" y="3993061"/>
              <a:ext cx="139459" cy="14665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24" name="AutoShape 5683"/>
            <p:cNvSpPr>
              <a:spLocks noChangeAspect="1" noChangeArrowheads="1"/>
            </p:cNvSpPr>
            <p:nvPr/>
          </p:nvSpPr>
          <p:spPr bwMode="auto">
            <a:xfrm rot="1697225" flipV="1">
              <a:off x="2299855" y="4001795"/>
              <a:ext cx="36658" cy="97557"/>
            </a:xfrm>
            <a:prstGeom prst="can">
              <a:avLst>
                <a:gd name="adj" fmla="val 38974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7" name="Rectangle 5690"/>
            <p:cNvSpPr>
              <a:spLocks noChangeAspect="1" noChangeArrowheads="1"/>
            </p:cNvSpPr>
            <p:nvPr/>
          </p:nvSpPr>
          <p:spPr bwMode="auto">
            <a:xfrm rot="1697225">
              <a:off x="2396038" y="4061074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28" name="AutoShape 5691"/>
            <p:cNvSpPr>
              <a:spLocks noChangeAspect="1" noChangeArrowheads="1"/>
            </p:cNvSpPr>
            <p:nvPr/>
          </p:nvSpPr>
          <p:spPr bwMode="auto">
            <a:xfrm rot="1697225" flipV="1">
              <a:off x="2427383" y="4070496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grpSp>
          <p:nvGrpSpPr>
            <p:cNvPr id="531" name="Group 5697"/>
            <p:cNvGrpSpPr>
              <a:grpSpLocks/>
            </p:cNvGrpSpPr>
            <p:nvPr/>
          </p:nvGrpSpPr>
          <p:grpSpPr bwMode="auto">
            <a:xfrm rot="1697225">
              <a:off x="2749547" y="4254201"/>
              <a:ext cx="139459" cy="109991"/>
              <a:chOff x="1661" y="1922"/>
              <a:chExt cx="175" cy="173"/>
            </a:xfrm>
          </p:grpSpPr>
          <p:sp>
            <p:nvSpPr>
              <p:cNvPr id="532" name="Rectangle 5698"/>
              <p:cNvSpPr>
                <a:spLocks noChangeAspect="1" noChangeArrowheads="1"/>
              </p:cNvSpPr>
              <p:nvPr/>
            </p:nvSpPr>
            <p:spPr bwMode="auto">
              <a:xfrm>
                <a:off x="1661" y="1922"/>
                <a:ext cx="175" cy="2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l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533" name="AutoShape 5699"/>
              <p:cNvSpPr>
                <a:spLocks noChangeAspect="1" noChangeArrowheads="1"/>
              </p:cNvSpPr>
              <p:nvPr/>
            </p:nvSpPr>
            <p:spPr bwMode="auto">
              <a:xfrm flipV="1">
                <a:off x="1732" y="1942"/>
                <a:ext cx="46" cy="153"/>
              </a:xfrm>
              <a:prstGeom prst="can">
                <a:avLst>
                  <a:gd name="adj" fmla="val 38974"/>
                </a:avLst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34" name="Text Box 5700"/>
              <p:cNvSpPr txBox="1">
                <a:spLocks noChangeAspect="1" noChangeArrowheads="1"/>
              </p:cNvSpPr>
              <p:nvPr/>
            </p:nvSpPr>
            <p:spPr bwMode="auto">
              <a:xfrm>
                <a:off x="1732" y="1944"/>
                <a:ext cx="55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8" name="Rectangle 5886"/>
            <p:cNvSpPr>
              <a:spLocks noChangeAspect="1" noChangeArrowheads="1"/>
            </p:cNvSpPr>
            <p:nvPr/>
          </p:nvSpPr>
          <p:spPr bwMode="auto">
            <a:xfrm rot="1697225">
              <a:off x="2521650" y="4128672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39" name="AutoShape 5887"/>
            <p:cNvSpPr>
              <a:spLocks noChangeAspect="1" noChangeArrowheads="1"/>
            </p:cNvSpPr>
            <p:nvPr/>
          </p:nvSpPr>
          <p:spPr bwMode="auto">
            <a:xfrm rot="1697225" flipV="1">
              <a:off x="2550890" y="4136961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2" name="Rectangle 5894"/>
            <p:cNvSpPr>
              <a:spLocks noChangeAspect="1" noChangeArrowheads="1"/>
            </p:cNvSpPr>
            <p:nvPr/>
          </p:nvSpPr>
          <p:spPr bwMode="auto">
            <a:xfrm rot="1697225">
              <a:off x="2647956" y="4196647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43" name="AutoShape 5895"/>
            <p:cNvSpPr>
              <a:spLocks noChangeAspect="1" noChangeArrowheads="1"/>
            </p:cNvSpPr>
            <p:nvPr/>
          </p:nvSpPr>
          <p:spPr bwMode="auto">
            <a:xfrm rot="1697225" flipV="1">
              <a:off x="2677530" y="4205892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6" name="Rectangle 5918"/>
            <p:cNvSpPr>
              <a:spLocks noChangeAspect="1" noChangeArrowheads="1"/>
            </p:cNvSpPr>
            <p:nvPr/>
          </p:nvSpPr>
          <p:spPr bwMode="auto">
            <a:xfrm rot="1697225">
              <a:off x="2021306" y="3859410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47" name="AutoShape 5919"/>
            <p:cNvSpPr>
              <a:spLocks noChangeAspect="1" noChangeArrowheads="1"/>
            </p:cNvSpPr>
            <p:nvPr/>
          </p:nvSpPr>
          <p:spPr bwMode="auto">
            <a:xfrm rot="1697225" flipV="1">
              <a:off x="2050546" y="3867700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0" name="Rectangle 5926"/>
            <p:cNvSpPr>
              <a:spLocks noChangeAspect="1" noChangeArrowheads="1"/>
            </p:cNvSpPr>
            <p:nvPr/>
          </p:nvSpPr>
          <p:spPr bwMode="auto">
            <a:xfrm rot="1697225">
              <a:off x="2147613" y="3927385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551" name="AutoShape 5927"/>
            <p:cNvSpPr>
              <a:spLocks noChangeAspect="1" noChangeArrowheads="1"/>
            </p:cNvSpPr>
            <p:nvPr/>
          </p:nvSpPr>
          <p:spPr bwMode="auto">
            <a:xfrm rot="1697225" flipV="1">
              <a:off x="2177186" y="3936630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90" name="AutoShape 5678"/>
          <p:cNvSpPr>
            <a:spLocks noChangeAspect="1" noChangeArrowheads="1"/>
          </p:cNvSpPr>
          <p:nvPr/>
        </p:nvSpPr>
        <p:spPr bwMode="auto">
          <a:xfrm>
            <a:off x="1782232" y="4363318"/>
            <a:ext cx="39800" cy="98143"/>
          </a:xfrm>
          <a:prstGeom prst="roundRect">
            <a:avLst>
              <a:gd name="adj" fmla="val 24769"/>
            </a:avLst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rgbClr val="33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l-GR" sz="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91" name="Rectangle 5679"/>
          <p:cNvSpPr>
            <a:spLocks noChangeAspect="1" noChangeArrowheads="1"/>
          </p:cNvSpPr>
          <p:nvPr/>
        </p:nvSpPr>
        <p:spPr bwMode="auto">
          <a:xfrm flipV="1">
            <a:off x="1725875" y="4456605"/>
            <a:ext cx="139459" cy="1431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  <a:scene3d>
            <a:camera prst="legacyPerspectiveBottomRight"/>
            <a:lightRig rig="legacyFlat3" dir="l"/>
          </a:scene3d>
          <a:sp3d extrusionH="2778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592" name="AutoShape 5686"/>
          <p:cNvSpPr>
            <a:spLocks noChangeAspect="1" noChangeArrowheads="1"/>
          </p:cNvSpPr>
          <p:nvPr/>
        </p:nvSpPr>
        <p:spPr bwMode="auto">
          <a:xfrm>
            <a:off x="2255573" y="4483765"/>
            <a:ext cx="38526" cy="98143"/>
          </a:xfrm>
          <a:prstGeom prst="roundRect">
            <a:avLst>
              <a:gd name="adj" fmla="val 24769"/>
            </a:avLst>
          </a:prstGeom>
          <a:gradFill rotWithShape="1">
            <a:gsLst>
              <a:gs pos="0">
                <a:srgbClr val="C0C0C0">
                  <a:gamma/>
                  <a:shade val="0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rgbClr val="33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l-GR" sz="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93" name="Rectangle 5687"/>
          <p:cNvSpPr>
            <a:spLocks noChangeAspect="1" noChangeArrowheads="1"/>
          </p:cNvSpPr>
          <p:nvPr/>
        </p:nvSpPr>
        <p:spPr bwMode="auto">
          <a:xfrm flipV="1">
            <a:off x="2200490" y="4577052"/>
            <a:ext cx="139459" cy="1431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shade val="0"/>
                  <a:invGamma/>
                </a:srgb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277800" prstMaterial="legacyMatte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594" name="AutoShape 5694"/>
          <p:cNvSpPr>
            <a:spLocks noChangeAspect="1" noChangeArrowheads="1"/>
          </p:cNvSpPr>
          <p:nvPr/>
        </p:nvSpPr>
        <p:spPr bwMode="auto">
          <a:xfrm>
            <a:off x="2238927" y="3663013"/>
            <a:ext cx="39800" cy="98143"/>
          </a:xfrm>
          <a:prstGeom prst="roundRect">
            <a:avLst>
              <a:gd name="adj" fmla="val 24769"/>
            </a:avLst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rgbClr val="33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l-GR" sz="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95" name="Rectangle 5695"/>
          <p:cNvSpPr>
            <a:spLocks noChangeAspect="1" noChangeArrowheads="1"/>
          </p:cNvSpPr>
          <p:nvPr/>
        </p:nvSpPr>
        <p:spPr bwMode="auto">
          <a:xfrm flipV="1">
            <a:off x="2182570" y="3756300"/>
            <a:ext cx="139459" cy="1431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  <a:scene3d>
            <a:camera prst="legacyPerspectiveBottomRight"/>
            <a:lightRig rig="legacyFlat3" dir="l"/>
          </a:scene3d>
          <a:sp3d extrusionH="2778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596" name="Group 5701"/>
          <p:cNvGrpSpPr>
            <a:grpSpLocks noChangeAspect="1"/>
          </p:cNvGrpSpPr>
          <p:nvPr/>
        </p:nvGrpSpPr>
        <p:grpSpPr bwMode="auto">
          <a:xfrm>
            <a:off x="2649056" y="3770050"/>
            <a:ext cx="139459" cy="107600"/>
            <a:chOff x="1784" y="2341"/>
            <a:chExt cx="438" cy="421"/>
          </a:xfrm>
        </p:grpSpPr>
        <p:sp>
          <p:nvSpPr>
            <p:cNvPr id="597" name="AutoShape 5702"/>
            <p:cNvSpPr>
              <a:spLocks noChangeAspect="1" noChangeArrowheads="1"/>
            </p:cNvSpPr>
            <p:nvPr/>
          </p:nvSpPr>
          <p:spPr bwMode="auto">
            <a:xfrm>
              <a:off x="1957" y="2341"/>
              <a:ext cx="121" cy="384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8" name="Rectangle 5703"/>
            <p:cNvSpPr>
              <a:spLocks noChangeAspect="1" noChangeArrowheads="1"/>
            </p:cNvSpPr>
            <p:nvPr/>
          </p:nvSpPr>
          <p:spPr bwMode="auto">
            <a:xfrm flipV="1">
              <a:off x="1784" y="2706"/>
              <a:ext cx="438" cy="5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r"/>
            </a:scene3d>
            <a:sp3d extrusionH="277800" prstMaterial="legacyMatte">
              <a:bevelT w="13500" h="13500" prst="angle"/>
              <a:bevelB w="13500" h="13500" prst="angle"/>
              <a:extrusionClr>
                <a:srgbClr val="EAEAEA"/>
              </a:extrusionClr>
              <a:contourClr>
                <a:srgbClr val="EAEAEA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</p:grpSp>
      <p:sp>
        <p:nvSpPr>
          <p:cNvPr id="599" name="AutoShape 5890"/>
          <p:cNvSpPr>
            <a:spLocks noChangeAspect="1" noChangeArrowheads="1"/>
          </p:cNvSpPr>
          <p:nvPr/>
        </p:nvSpPr>
        <p:spPr bwMode="auto">
          <a:xfrm>
            <a:off x="2382214" y="3761133"/>
            <a:ext cx="38208" cy="98143"/>
          </a:xfrm>
          <a:prstGeom prst="roundRect">
            <a:avLst>
              <a:gd name="adj" fmla="val 24769"/>
            </a:avLst>
          </a:prstGeom>
          <a:gradFill rotWithShape="1">
            <a:gsLst>
              <a:gs pos="0">
                <a:srgbClr val="FFFF00">
                  <a:gamma/>
                  <a:shade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rgbClr val="33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l-GR" sz="800" b="1" dirty="0">
              <a:cs typeface="Arial" panose="020B0604020202020204" pitchFamily="34" charset="0"/>
            </a:endParaRPr>
          </a:p>
        </p:txBody>
      </p:sp>
      <p:sp>
        <p:nvSpPr>
          <p:cNvPr id="600" name="Rectangle 5891"/>
          <p:cNvSpPr>
            <a:spLocks noChangeAspect="1" noChangeArrowheads="1"/>
          </p:cNvSpPr>
          <p:nvPr/>
        </p:nvSpPr>
        <p:spPr bwMode="auto">
          <a:xfrm flipV="1">
            <a:off x="2328404" y="3854420"/>
            <a:ext cx="139459" cy="143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  <a:scene3d>
            <a:camera prst="legacyPerspectiveBottomRight"/>
            <a:lightRig rig="legacyFlat3" dir="l"/>
          </a:scene3d>
          <a:sp3d extrusionH="2778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601" name="AutoShape 5898"/>
          <p:cNvSpPr>
            <a:spLocks noChangeAspect="1" noChangeArrowheads="1"/>
          </p:cNvSpPr>
          <p:nvPr/>
        </p:nvSpPr>
        <p:spPr bwMode="auto">
          <a:xfrm>
            <a:off x="2528842" y="3676390"/>
            <a:ext cx="38208" cy="98143"/>
          </a:xfrm>
          <a:prstGeom prst="roundRect">
            <a:avLst>
              <a:gd name="adj" fmla="val 24769"/>
            </a:avLst>
          </a:prstGeom>
          <a:gradFill rotWithShape="1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rgbClr val="33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l-GR" sz="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602" name="Rectangle 5899"/>
          <p:cNvSpPr>
            <a:spLocks noChangeAspect="1" noChangeArrowheads="1"/>
          </p:cNvSpPr>
          <p:nvPr/>
        </p:nvSpPr>
        <p:spPr bwMode="auto">
          <a:xfrm flipV="1">
            <a:off x="2474714" y="3769677"/>
            <a:ext cx="139459" cy="14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  <a:scene3d>
            <a:camera prst="legacyPerspectiveBottomRight"/>
            <a:lightRig rig="legacyFlat3" dir="l"/>
          </a:scene3d>
          <a:sp3d extrusionH="2778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603" name="AutoShape 5922"/>
          <p:cNvSpPr>
            <a:spLocks noChangeAspect="1" noChangeArrowheads="1"/>
          </p:cNvSpPr>
          <p:nvPr/>
        </p:nvSpPr>
        <p:spPr bwMode="auto">
          <a:xfrm>
            <a:off x="2077164" y="4372249"/>
            <a:ext cx="38208" cy="98143"/>
          </a:xfrm>
          <a:prstGeom prst="roundRect">
            <a:avLst>
              <a:gd name="adj" fmla="val 24769"/>
            </a:avLst>
          </a:prstGeom>
          <a:gradFill rotWithShape="1">
            <a:gsLst>
              <a:gs pos="0">
                <a:srgbClr val="FFFF00">
                  <a:gamma/>
                  <a:shade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rgbClr val="33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l-GR" sz="800" b="1" dirty="0">
              <a:cs typeface="Arial" panose="020B0604020202020204" pitchFamily="34" charset="0"/>
            </a:endParaRPr>
          </a:p>
        </p:txBody>
      </p:sp>
      <p:sp>
        <p:nvSpPr>
          <p:cNvPr id="604" name="Rectangle 5923"/>
          <p:cNvSpPr>
            <a:spLocks noChangeAspect="1" noChangeArrowheads="1"/>
          </p:cNvSpPr>
          <p:nvPr/>
        </p:nvSpPr>
        <p:spPr bwMode="auto">
          <a:xfrm flipV="1">
            <a:off x="2023354" y="4465536"/>
            <a:ext cx="139459" cy="143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  <a:scene3d>
            <a:camera prst="legacyPerspectiveBottomRight"/>
            <a:lightRig rig="legacyFlat3" dir="l"/>
          </a:scene3d>
          <a:sp3d extrusionH="2778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605" name="AutoShape 5930"/>
          <p:cNvSpPr>
            <a:spLocks noChangeAspect="1" noChangeArrowheads="1"/>
          </p:cNvSpPr>
          <p:nvPr/>
        </p:nvSpPr>
        <p:spPr bwMode="auto">
          <a:xfrm>
            <a:off x="1938349" y="4479301"/>
            <a:ext cx="38208" cy="98143"/>
          </a:xfrm>
          <a:prstGeom prst="roundRect">
            <a:avLst>
              <a:gd name="adj" fmla="val 24769"/>
            </a:avLst>
          </a:prstGeom>
          <a:gradFill rotWithShape="1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 algn="ctr">
                <a:solidFill>
                  <a:srgbClr val="33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l-GR" sz="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606" name="Rectangle 5931"/>
          <p:cNvSpPr>
            <a:spLocks noChangeAspect="1" noChangeArrowheads="1"/>
          </p:cNvSpPr>
          <p:nvPr/>
        </p:nvSpPr>
        <p:spPr bwMode="auto">
          <a:xfrm flipV="1">
            <a:off x="1884221" y="4572588"/>
            <a:ext cx="139459" cy="14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  <a:scene3d>
            <a:camera prst="legacyPerspectiveBottomRight"/>
            <a:lightRig rig="legacyFlat3" dir="l"/>
          </a:scene3d>
          <a:sp3d extrusionH="2778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200" name="Group 356"/>
          <p:cNvGrpSpPr>
            <a:grpSpLocks noChangeAspect="1"/>
          </p:cNvGrpSpPr>
          <p:nvPr/>
        </p:nvGrpSpPr>
        <p:grpSpPr bwMode="auto">
          <a:xfrm>
            <a:off x="257176" y="1400022"/>
            <a:ext cx="8629675" cy="565154"/>
            <a:chOff x="197" y="1781"/>
            <a:chExt cx="5436" cy="356"/>
          </a:xfrm>
        </p:grpSpPr>
        <p:sp>
          <p:nvSpPr>
            <p:cNvPr id="201" name="Freeform 357"/>
            <p:cNvSpPr>
              <a:spLocks noChangeAspect="1"/>
            </p:cNvSpPr>
            <p:nvPr/>
          </p:nvSpPr>
          <p:spPr bwMode="auto">
            <a:xfrm>
              <a:off x="2028" y="1946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7 h 35"/>
                <a:gd name="T10" fmla="*/ 13 w 23"/>
                <a:gd name="T11" fmla="*/ 34 h 35"/>
                <a:gd name="T12" fmla="*/ 15 w 23"/>
                <a:gd name="T13" fmla="*/ 34 h 35"/>
                <a:gd name="T14" fmla="*/ 14 w 23"/>
                <a:gd name="T15" fmla="*/ 27 h 35"/>
                <a:gd name="T16" fmla="*/ 15 w 23"/>
                <a:gd name="T17" fmla="*/ 22 h 35"/>
                <a:gd name="T18" fmla="*/ 23 w 23"/>
                <a:gd name="T19" fmla="*/ 11 h 35"/>
                <a:gd name="T20" fmla="*/ 11 w 23"/>
                <a:gd name="T21" fmla="*/ 0 h 35"/>
                <a:gd name="T22" fmla="*/ 0 w 23"/>
                <a:gd name="T23" fmla="*/ 13 h 35"/>
                <a:gd name="T24" fmla="*/ 6 w 23"/>
                <a:gd name="T25" fmla="*/ 22 h 35"/>
                <a:gd name="T26" fmla="*/ 6 w 23"/>
                <a:gd name="T27" fmla="*/ 25 h 35"/>
                <a:gd name="T28" fmla="*/ 7 w 23"/>
                <a:gd name="T29" fmla="*/ 35 h 35"/>
                <a:gd name="T30" fmla="*/ 10 w 23"/>
                <a:gd name="T31" fmla="*/ 34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6"/>
                    <a:pt x="15" y="24"/>
                    <a:pt x="15" y="22"/>
                  </a:cubicBezTo>
                  <a:cubicBezTo>
                    <a:pt x="20" y="20"/>
                    <a:pt x="23" y="16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1"/>
                    <a:pt x="0" y="6"/>
                    <a:pt x="0" y="13"/>
                  </a:cubicBezTo>
                  <a:cubicBezTo>
                    <a:pt x="0" y="17"/>
                    <a:pt x="3" y="21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02" name="Freeform 358"/>
            <p:cNvSpPr>
              <a:spLocks noChangeAspect="1"/>
            </p:cNvSpPr>
            <p:nvPr/>
          </p:nvSpPr>
          <p:spPr bwMode="auto">
            <a:xfrm>
              <a:off x="2028" y="2031"/>
              <a:ext cx="54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2 h 34"/>
                <a:gd name="T12" fmla="*/ 11 w 23"/>
                <a:gd name="T13" fmla="*/ 12 h 34"/>
                <a:gd name="T14" fmla="*/ 11 w 23"/>
                <a:gd name="T15" fmla="*/ 12 h 34"/>
                <a:gd name="T16" fmla="*/ 11 w 23"/>
                <a:gd name="T17" fmla="*/ 9 h 34"/>
                <a:gd name="T18" fmla="*/ 10 w 23"/>
                <a:gd name="T19" fmla="*/ 0 h 34"/>
                <a:gd name="T20" fmla="*/ 7 w 23"/>
                <a:gd name="T21" fmla="*/ 1 h 34"/>
                <a:gd name="T22" fmla="*/ 9 w 23"/>
                <a:gd name="T23" fmla="*/ 9 h 34"/>
                <a:gd name="T24" fmla="*/ 8 w 23"/>
                <a:gd name="T25" fmla="*/ 12 h 34"/>
                <a:gd name="T26" fmla="*/ 0 w 23"/>
                <a:gd name="T27" fmla="*/ 24 h 34"/>
                <a:gd name="T28" fmla="*/ 11 w 23"/>
                <a:gd name="T29" fmla="*/ 34 h 34"/>
                <a:gd name="T30" fmla="*/ 23 w 23"/>
                <a:gd name="T31" fmla="*/ 22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9" y="6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4" y="14"/>
                    <a:pt x="0" y="19"/>
                    <a:pt x="0" y="24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07" name="Freeform 359"/>
            <p:cNvSpPr>
              <a:spLocks noChangeAspect="1"/>
            </p:cNvSpPr>
            <p:nvPr/>
          </p:nvSpPr>
          <p:spPr bwMode="auto">
            <a:xfrm>
              <a:off x="2084" y="1941"/>
              <a:ext cx="52" cy="83"/>
            </a:xfrm>
            <a:custGeom>
              <a:avLst/>
              <a:gdLst>
                <a:gd name="T0" fmla="*/ 8 w 22"/>
                <a:gd name="T1" fmla="*/ 26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2 w 22"/>
                <a:gd name="T11" fmla="*/ 35 h 35"/>
                <a:gd name="T12" fmla="*/ 14 w 22"/>
                <a:gd name="T13" fmla="*/ 35 h 35"/>
                <a:gd name="T14" fmla="*/ 14 w 22"/>
                <a:gd name="T15" fmla="*/ 28 h 35"/>
                <a:gd name="T16" fmla="*/ 14 w 22"/>
                <a:gd name="T17" fmla="*/ 23 h 35"/>
                <a:gd name="T18" fmla="*/ 22 w 22"/>
                <a:gd name="T19" fmla="*/ 11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6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4"/>
                    <a:pt x="14" y="23"/>
                  </a:cubicBezTo>
                  <a:cubicBezTo>
                    <a:pt x="19" y="21"/>
                    <a:pt x="22" y="16"/>
                    <a:pt x="22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2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6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08" name="Freeform 360"/>
            <p:cNvSpPr>
              <a:spLocks noChangeAspect="1"/>
            </p:cNvSpPr>
            <p:nvPr/>
          </p:nvSpPr>
          <p:spPr bwMode="auto">
            <a:xfrm>
              <a:off x="2084" y="2026"/>
              <a:ext cx="52" cy="83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1 h 35"/>
                <a:gd name="T4" fmla="*/ 14 w 22"/>
                <a:gd name="T5" fmla="*/ 0 h 35"/>
                <a:gd name="T6" fmla="*/ 12 w 22"/>
                <a:gd name="T7" fmla="*/ 1 h 35"/>
                <a:gd name="T8" fmla="*/ 14 w 22"/>
                <a:gd name="T9" fmla="*/ 11 h 35"/>
                <a:gd name="T10" fmla="*/ 14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0 w 22"/>
                <a:gd name="T17" fmla="*/ 9 h 35"/>
                <a:gd name="T18" fmla="*/ 9 w 22"/>
                <a:gd name="T19" fmla="*/ 1 h 35"/>
                <a:gd name="T20" fmla="*/ 7 w 22"/>
                <a:gd name="T21" fmla="*/ 1 h 35"/>
                <a:gd name="T22" fmla="*/ 8 w 22"/>
                <a:gd name="T23" fmla="*/ 9 h 35"/>
                <a:gd name="T24" fmla="*/ 7 w 22"/>
                <a:gd name="T25" fmla="*/ 13 h 35"/>
                <a:gd name="T26" fmla="*/ 0 w 22"/>
                <a:gd name="T27" fmla="*/ 24 h 35"/>
                <a:gd name="T28" fmla="*/ 11 w 22"/>
                <a:gd name="T29" fmla="*/ 34 h 35"/>
                <a:gd name="T30" fmla="*/ 22 w 22"/>
                <a:gd name="T31" fmla="*/ 22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4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7"/>
                    <a:pt x="10" y="4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8" y="7"/>
                    <a:pt x="8" y="9"/>
                  </a:cubicBezTo>
                  <a:cubicBezTo>
                    <a:pt x="8" y="10"/>
                    <a:pt x="8" y="12"/>
                    <a:pt x="7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7" y="34"/>
                    <a:pt x="22" y="29"/>
                    <a:pt x="22" y="22"/>
                  </a:cubicBezTo>
                  <a:cubicBezTo>
                    <a:pt x="22" y="18"/>
                    <a:pt x="19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09" name="Freeform 361"/>
            <p:cNvSpPr>
              <a:spLocks noChangeAspect="1"/>
            </p:cNvSpPr>
            <p:nvPr/>
          </p:nvSpPr>
          <p:spPr bwMode="auto">
            <a:xfrm>
              <a:off x="2139" y="1939"/>
              <a:ext cx="54" cy="80"/>
            </a:xfrm>
            <a:custGeom>
              <a:avLst/>
              <a:gdLst>
                <a:gd name="T0" fmla="*/ 9 w 23"/>
                <a:gd name="T1" fmla="*/ 25 h 34"/>
                <a:gd name="T2" fmla="*/ 9 w 23"/>
                <a:gd name="T3" fmla="*/ 22 h 34"/>
                <a:gd name="T4" fmla="*/ 11 w 23"/>
                <a:gd name="T5" fmla="*/ 23 h 34"/>
                <a:gd name="T6" fmla="*/ 12 w 23"/>
                <a:gd name="T7" fmla="*/ 23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5 w 23"/>
                <a:gd name="T15" fmla="*/ 27 h 34"/>
                <a:gd name="T16" fmla="*/ 15 w 23"/>
                <a:gd name="T17" fmla="*/ 22 h 34"/>
                <a:gd name="T18" fmla="*/ 23 w 23"/>
                <a:gd name="T19" fmla="*/ 11 h 34"/>
                <a:gd name="T20" fmla="*/ 11 w 23"/>
                <a:gd name="T21" fmla="*/ 0 h 34"/>
                <a:gd name="T22" fmla="*/ 0 w 23"/>
                <a:gd name="T23" fmla="*/ 12 h 34"/>
                <a:gd name="T24" fmla="*/ 7 w 23"/>
                <a:gd name="T25" fmla="*/ 22 h 34"/>
                <a:gd name="T26" fmla="*/ 6 w 23"/>
                <a:gd name="T27" fmla="*/ 25 h 34"/>
                <a:gd name="T28" fmla="*/ 8 w 23"/>
                <a:gd name="T29" fmla="*/ 34 h 34"/>
                <a:gd name="T30" fmla="*/ 10 w 23"/>
                <a:gd name="T31" fmla="*/ 34 h 34"/>
                <a:gd name="T32" fmla="*/ 9 w 23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1"/>
                    <a:pt x="14" y="29"/>
                    <a:pt x="15" y="27"/>
                  </a:cubicBezTo>
                  <a:cubicBezTo>
                    <a:pt x="15" y="25"/>
                    <a:pt x="15" y="24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7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3" y="20"/>
                    <a:pt x="7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0" name="Freeform 362"/>
            <p:cNvSpPr>
              <a:spLocks noChangeAspect="1"/>
            </p:cNvSpPr>
            <p:nvPr/>
          </p:nvSpPr>
          <p:spPr bwMode="auto">
            <a:xfrm>
              <a:off x="2139" y="2024"/>
              <a:ext cx="54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0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1 h 34"/>
                <a:gd name="T12" fmla="*/ 11 w 23"/>
                <a:gd name="T13" fmla="*/ 12 h 34"/>
                <a:gd name="T14" fmla="*/ 10 w 23"/>
                <a:gd name="T15" fmla="*/ 12 h 34"/>
                <a:gd name="T16" fmla="*/ 10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8 w 23"/>
                <a:gd name="T23" fmla="*/ 9 h 34"/>
                <a:gd name="T24" fmla="*/ 8 w 23"/>
                <a:gd name="T25" fmla="*/ 12 h 34"/>
                <a:gd name="T26" fmla="*/ 0 w 23"/>
                <a:gd name="T27" fmla="*/ 23 h 34"/>
                <a:gd name="T28" fmla="*/ 11 w 23"/>
                <a:gd name="T29" fmla="*/ 34 h 34"/>
                <a:gd name="T30" fmla="*/ 23 w 23"/>
                <a:gd name="T31" fmla="*/ 22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2"/>
                    <a:pt x="16" y="11"/>
                    <a:pt x="16" y="10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0"/>
                    <a:pt x="10" y="10"/>
                    <a:pt x="10" y="8"/>
                  </a:cubicBezTo>
                  <a:cubicBezTo>
                    <a:pt x="10" y="6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7" y="33"/>
                    <a:pt x="23" y="28"/>
                    <a:pt x="23" y="22"/>
                  </a:cubicBezTo>
                  <a:cubicBezTo>
                    <a:pt x="23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1" name="Freeform 363"/>
            <p:cNvSpPr>
              <a:spLocks noChangeAspect="1"/>
            </p:cNvSpPr>
            <p:nvPr/>
          </p:nvSpPr>
          <p:spPr bwMode="auto">
            <a:xfrm>
              <a:off x="1862" y="1955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7 h 35"/>
                <a:gd name="T10" fmla="*/ 13 w 22"/>
                <a:gd name="T11" fmla="*/ 34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2 h 35"/>
                <a:gd name="T18" fmla="*/ 22 w 22"/>
                <a:gd name="T19" fmla="*/ 11 h 35"/>
                <a:gd name="T20" fmla="*/ 11 w 22"/>
                <a:gd name="T21" fmla="*/ 0 h 35"/>
                <a:gd name="T22" fmla="*/ 0 w 22"/>
                <a:gd name="T23" fmla="*/ 13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7"/>
                  </a:cubicBezTo>
                  <a:cubicBezTo>
                    <a:pt x="12" y="30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2"/>
                  </a:cubicBezTo>
                  <a:cubicBezTo>
                    <a:pt x="19" y="21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3"/>
                  </a:cubicBezTo>
                  <a:cubicBezTo>
                    <a:pt x="0" y="17"/>
                    <a:pt x="2" y="21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9"/>
                    <a:pt x="6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1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2" name="Freeform 364"/>
            <p:cNvSpPr>
              <a:spLocks noChangeAspect="1"/>
            </p:cNvSpPr>
            <p:nvPr/>
          </p:nvSpPr>
          <p:spPr bwMode="auto">
            <a:xfrm>
              <a:off x="1862" y="2040"/>
              <a:ext cx="52" cy="80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2 h 34"/>
                <a:gd name="T14" fmla="*/ 10 w 22"/>
                <a:gd name="T15" fmla="*/ 12 h 34"/>
                <a:gd name="T16" fmla="*/ 10 w 22"/>
                <a:gd name="T17" fmla="*/ 9 h 34"/>
                <a:gd name="T18" fmla="*/ 9 w 22"/>
                <a:gd name="T19" fmla="*/ 1 h 34"/>
                <a:gd name="T20" fmla="*/ 7 w 22"/>
                <a:gd name="T21" fmla="*/ 1 h 34"/>
                <a:gd name="T22" fmla="*/ 8 w 22"/>
                <a:gd name="T23" fmla="*/ 9 h 34"/>
                <a:gd name="T24" fmla="*/ 8 w 22"/>
                <a:gd name="T25" fmla="*/ 13 h 34"/>
                <a:gd name="T26" fmla="*/ 0 w 22"/>
                <a:gd name="T27" fmla="*/ 24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4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4"/>
                    <a:pt x="8" y="6"/>
                    <a:pt x="8" y="9"/>
                  </a:cubicBezTo>
                  <a:cubicBezTo>
                    <a:pt x="8" y="10"/>
                    <a:pt x="8" y="11"/>
                    <a:pt x="8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7" y="34"/>
                    <a:pt x="22" y="28"/>
                    <a:pt x="22" y="22"/>
                  </a:cubicBezTo>
                  <a:cubicBezTo>
                    <a:pt x="22" y="18"/>
                    <a:pt x="19" y="14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3" name="Freeform 365"/>
            <p:cNvSpPr>
              <a:spLocks noChangeAspect="1"/>
            </p:cNvSpPr>
            <p:nvPr/>
          </p:nvSpPr>
          <p:spPr bwMode="auto">
            <a:xfrm>
              <a:off x="1917" y="1953"/>
              <a:ext cx="52" cy="80"/>
            </a:xfrm>
            <a:custGeom>
              <a:avLst/>
              <a:gdLst>
                <a:gd name="T0" fmla="*/ 8 w 22"/>
                <a:gd name="T1" fmla="*/ 25 h 34"/>
                <a:gd name="T2" fmla="*/ 8 w 22"/>
                <a:gd name="T3" fmla="*/ 22 h 34"/>
                <a:gd name="T4" fmla="*/ 11 w 22"/>
                <a:gd name="T5" fmla="*/ 23 h 34"/>
                <a:gd name="T6" fmla="*/ 12 w 22"/>
                <a:gd name="T7" fmla="*/ 23 h 34"/>
                <a:gd name="T8" fmla="*/ 12 w 22"/>
                <a:gd name="T9" fmla="*/ 27 h 34"/>
                <a:gd name="T10" fmla="*/ 12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2 h 34"/>
                <a:gd name="T24" fmla="*/ 6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3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4" name="Freeform 366"/>
            <p:cNvSpPr>
              <a:spLocks noChangeAspect="1"/>
            </p:cNvSpPr>
            <p:nvPr/>
          </p:nvSpPr>
          <p:spPr bwMode="auto">
            <a:xfrm>
              <a:off x="1917" y="2038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1 h 34"/>
                <a:gd name="T4" fmla="*/ 15 w 22"/>
                <a:gd name="T5" fmla="*/ 0 h 34"/>
                <a:gd name="T6" fmla="*/ 12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2 h 34"/>
                <a:gd name="T14" fmla="*/ 10 w 22"/>
                <a:gd name="T15" fmla="*/ 12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0"/>
                    <a:pt x="10" y="10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5" name="Freeform 367"/>
            <p:cNvSpPr>
              <a:spLocks noChangeAspect="1"/>
            </p:cNvSpPr>
            <p:nvPr/>
          </p:nvSpPr>
          <p:spPr bwMode="auto">
            <a:xfrm>
              <a:off x="1971" y="1948"/>
              <a:ext cx="54" cy="83"/>
            </a:xfrm>
            <a:custGeom>
              <a:avLst/>
              <a:gdLst>
                <a:gd name="T0" fmla="*/ 9 w 23"/>
                <a:gd name="T1" fmla="*/ 26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6 w 23"/>
                <a:gd name="T13" fmla="*/ 35 h 35"/>
                <a:gd name="T14" fmla="*/ 15 w 23"/>
                <a:gd name="T15" fmla="*/ 28 h 35"/>
                <a:gd name="T16" fmla="*/ 16 w 23"/>
                <a:gd name="T17" fmla="*/ 23 h 35"/>
                <a:gd name="T18" fmla="*/ 23 w 23"/>
                <a:gd name="T19" fmla="*/ 12 h 35"/>
                <a:gd name="T20" fmla="*/ 12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6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5"/>
                    <a:pt x="18" y="0"/>
                    <a:pt x="12" y="1"/>
                  </a:cubicBezTo>
                  <a:cubicBezTo>
                    <a:pt x="6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2"/>
                    <a:pt x="9" y="29"/>
                    <a:pt x="9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6" name="Freeform 368"/>
            <p:cNvSpPr>
              <a:spLocks noChangeAspect="1"/>
            </p:cNvSpPr>
            <p:nvPr/>
          </p:nvSpPr>
          <p:spPr bwMode="auto">
            <a:xfrm>
              <a:off x="1971" y="2035"/>
              <a:ext cx="54" cy="81"/>
            </a:xfrm>
            <a:custGeom>
              <a:avLst/>
              <a:gdLst>
                <a:gd name="T0" fmla="*/ 17 w 23"/>
                <a:gd name="T1" fmla="*/ 12 h 34"/>
                <a:gd name="T2" fmla="*/ 17 w 23"/>
                <a:gd name="T3" fmla="*/ 10 h 34"/>
                <a:gd name="T4" fmla="*/ 16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2 w 23"/>
                <a:gd name="T13" fmla="*/ 11 h 34"/>
                <a:gd name="T14" fmla="*/ 11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9 w 23"/>
                <a:gd name="T23" fmla="*/ 8 h 34"/>
                <a:gd name="T24" fmla="*/ 9 w 23"/>
                <a:gd name="T25" fmla="*/ 12 h 34"/>
                <a:gd name="T26" fmla="*/ 0 w 23"/>
                <a:gd name="T27" fmla="*/ 23 h 34"/>
                <a:gd name="T28" fmla="*/ 12 w 23"/>
                <a:gd name="T29" fmla="*/ 33 h 34"/>
                <a:gd name="T30" fmla="*/ 23 w 23"/>
                <a:gd name="T31" fmla="*/ 22 h 34"/>
                <a:gd name="T32" fmla="*/ 17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2"/>
                  </a:moveTo>
                  <a:cubicBezTo>
                    <a:pt x="17" y="11"/>
                    <a:pt x="17" y="11"/>
                    <a:pt x="17" y="10"/>
                  </a:cubicBezTo>
                  <a:cubicBezTo>
                    <a:pt x="17" y="6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9"/>
                    <a:pt x="9" y="11"/>
                    <a:pt x="9" y="12"/>
                  </a:cubicBezTo>
                  <a:cubicBezTo>
                    <a:pt x="4" y="13"/>
                    <a:pt x="0" y="18"/>
                    <a:pt x="0" y="23"/>
                  </a:cubicBezTo>
                  <a:cubicBezTo>
                    <a:pt x="0" y="29"/>
                    <a:pt x="6" y="34"/>
                    <a:pt x="12" y="33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1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7" name="Freeform 369"/>
            <p:cNvSpPr>
              <a:spLocks noChangeAspect="1"/>
            </p:cNvSpPr>
            <p:nvPr/>
          </p:nvSpPr>
          <p:spPr bwMode="auto">
            <a:xfrm>
              <a:off x="1695" y="1962"/>
              <a:ext cx="54" cy="83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5 w 23"/>
                <a:gd name="T15" fmla="*/ 28 h 35"/>
                <a:gd name="T16" fmla="*/ 15 w 23"/>
                <a:gd name="T17" fmla="*/ 23 h 35"/>
                <a:gd name="T18" fmla="*/ 23 w 23"/>
                <a:gd name="T19" fmla="*/ 12 h 35"/>
                <a:gd name="T20" fmla="*/ 12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6 h 35"/>
                <a:gd name="T28" fmla="*/ 7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5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6"/>
                    <a:pt x="18" y="0"/>
                    <a:pt x="12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7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8" name="Freeform 370"/>
            <p:cNvSpPr>
              <a:spLocks noChangeAspect="1"/>
            </p:cNvSpPr>
            <p:nvPr/>
          </p:nvSpPr>
          <p:spPr bwMode="auto">
            <a:xfrm>
              <a:off x="1695" y="2050"/>
              <a:ext cx="54" cy="80"/>
            </a:xfrm>
            <a:custGeom>
              <a:avLst/>
              <a:gdLst>
                <a:gd name="T0" fmla="*/ 17 w 23"/>
                <a:gd name="T1" fmla="*/ 12 h 34"/>
                <a:gd name="T2" fmla="*/ 17 w 23"/>
                <a:gd name="T3" fmla="*/ 10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2 w 23"/>
                <a:gd name="T13" fmla="*/ 11 h 34"/>
                <a:gd name="T14" fmla="*/ 10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2 h 34"/>
                <a:gd name="T26" fmla="*/ 0 w 23"/>
                <a:gd name="T27" fmla="*/ 23 h 34"/>
                <a:gd name="T28" fmla="*/ 12 w 23"/>
                <a:gd name="T29" fmla="*/ 33 h 34"/>
                <a:gd name="T30" fmla="*/ 23 w 23"/>
                <a:gd name="T31" fmla="*/ 22 h 34"/>
                <a:gd name="T32" fmla="*/ 17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2"/>
                  </a:moveTo>
                  <a:cubicBezTo>
                    <a:pt x="17" y="11"/>
                    <a:pt x="17" y="11"/>
                    <a:pt x="17" y="10"/>
                  </a:cubicBezTo>
                  <a:cubicBezTo>
                    <a:pt x="17" y="6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4"/>
                    <a:pt x="12" y="33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19" name="Freeform 371"/>
            <p:cNvSpPr>
              <a:spLocks noChangeAspect="1"/>
            </p:cNvSpPr>
            <p:nvPr/>
          </p:nvSpPr>
          <p:spPr bwMode="auto">
            <a:xfrm>
              <a:off x="1749" y="1960"/>
              <a:ext cx="54" cy="83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3 w 23"/>
                <a:gd name="T9" fmla="*/ 28 h 35"/>
                <a:gd name="T10" fmla="*/ 13 w 23"/>
                <a:gd name="T11" fmla="*/ 35 h 35"/>
                <a:gd name="T12" fmla="*/ 16 w 23"/>
                <a:gd name="T13" fmla="*/ 35 h 35"/>
                <a:gd name="T14" fmla="*/ 15 w 23"/>
                <a:gd name="T15" fmla="*/ 28 h 35"/>
                <a:gd name="T16" fmla="*/ 16 w 23"/>
                <a:gd name="T17" fmla="*/ 23 h 35"/>
                <a:gd name="T18" fmla="*/ 23 w 23"/>
                <a:gd name="T19" fmla="*/ 12 h 35"/>
                <a:gd name="T20" fmla="*/ 12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5"/>
                    <a:pt x="13" y="26"/>
                    <a:pt x="13" y="28"/>
                  </a:cubicBezTo>
                  <a:cubicBezTo>
                    <a:pt x="13" y="30"/>
                    <a:pt x="13" y="32"/>
                    <a:pt x="13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6"/>
                    <a:pt x="18" y="0"/>
                    <a:pt x="12" y="1"/>
                  </a:cubicBezTo>
                  <a:cubicBezTo>
                    <a:pt x="6" y="1"/>
                    <a:pt x="0" y="7"/>
                    <a:pt x="0" y="13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0" name="Freeform 372"/>
            <p:cNvSpPr>
              <a:spLocks noChangeAspect="1"/>
            </p:cNvSpPr>
            <p:nvPr/>
          </p:nvSpPr>
          <p:spPr bwMode="auto">
            <a:xfrm>
              <a:off x="1749" y="2047"/>
              <a:ext cx="54" cy="80"/>
            </a:xfrm>
            <a:custGeom>
              <a:avLst/>
              <a:gdLst>
                <a:gd name="T0" fmla="*/ 17 w 23"/>
                <a:gd name="T1" fmla="*/ 12 h 34"/>
                <a:gd name="T2" fmla="*/ 17 w 23"/>
                <a:gd name="T3" fmla="*/ 10 h 34"/>
                <a:gd name="T4" fmla="*/ 16 w 23"/>
                <a:gd name="T5" fmla="*/ 0 h 34"/>
                <a:gd name="T6" fmla="*/ 13 w 23"/>
                <a:gd name="T7" fmla="*/ 0 h 34"/>
                <a:gd name="T8" fmla="*/ 15 w 23"/>
                <a:gd name="T9" fmla="*/ 10 h 34"/>
                <a:gd name="T10" fmla="*/ 14 w 23"/>
                <a:gd name="T11" fmla="*/ 11 h 34"/>
                <a:gd name="T12" fmla="*/ 12 w 23"/>
                <a:gd name="T13" fmla="*/ 11 h 34"/>
                <a:gd name="T14" fmla="*/ 11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9 w 23"/>
                <a:gd name="T23" fmla="*/ 8 h 34"/>
                <a:gd name="T24" fmla="*/ 9 w 23"/>
                <a:gd name="T25" fmla="*/ 12 h 34"/>
                <a:gd name="T26" fmla="*/ 0 w 23"/>
                <a:gd name="T27" fmla="*/ 23 h 34"/>
                <a:gd name="T28" fmla="*/ 12 w 23"/>
                <a:gd name="T29" fmla="*/ 33 h 34"/>
                <a:gd name="T30" fmla="*/ 23 w 23"/>
                <a:gd name="T31" fmla="*/ 22 h 34"/>
                <a:gd name="T32" fmla="*/ 17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2"/>
                  </a:moveTo>
                  <a:cubicBezTo>
                    <a:pt x="17" y="11"/>
                    <a:pt x="17" y="11"/>
                    <a:pt x="17" y="10"/>
                  </a:cubicBezTo>
                  <a:cubicBezTo>
                    <a:pt x="17" y="7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5" y="7"/>
                    <a:pt x="15" y="10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9"/>
                    <a:pt x="9" y="11"/>
                    <a:pt x="9" y="12"/>
                  </a:cubicBezTo>
                  <a:cubicBezTo>
                    <a:pt x="4" y="13"/>
                    <a:pt x="0" y="18"/>
                    <a:pt x="0" y="23"/>
                  </a:cubicBezTo>
                  <a:cubicBezTo>
                    <a:pt x="0" y="29"/>
                    <a:pt x="6" y="34"/>
                    <a:pt x="12" y="33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1" name="Freeform 373"/>
            <p:cNvSpPr>
              <a:spLocks noChangeAspect="1"/>
            </p:cNvSpPr>
            <p:nvPr/>
          </p:nvSpPr>
          <p:spPr bwMode="auto">
            <a:xfrm>
              <a:off x="1806" y="1958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2 h 35"/>
                <a:gd name="T20" fmla="*/ 11 w 23"/>
                <a:gd name="T21" fmla="*/ 1 h 35"/>
                <a:gd name="T22" fmla="*/ 0 w 23"/>
                <a:gd name="T23" fmla="*/ 13 h 35"/>
                <a:gd name="T24" fmla="*/ 6 w 23"/>
                <a:gd name="T25" fmla="*/ 23 h 35"/>
                <a:gd name="T26" fmla="*/ 6 w 23"/>
                <a:gd name="T27" fmla="*/ 26 h 35"/>
                <a:gd name="T28" fmla="*/ 7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5" y="24"/>
                    <a:pt x="15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6" y="23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2" name="Freeform 374"/>
            <p:cNvSpPr>
              <a:spLocks noChangeAspect="1"/>
            </p:cNvSpPr>
            <p:nvPr/>
          </p:nvSpPr>
          <p:spPr bwMode="auto">
            <a:xfrm>
              <a:off x="1806" y="2043"/>
              <a:ext cx="54" cy="82"/>
            </a:xfrm>
            <a:custGeom>
              <a:avLst/>
              <a:gdLst>
                <a:gd name="T0" fmla="*/ 16 w 23"/>
                <a:gd name="T1" fmla="*/ 13 h 35"/>
                <a:gd name="T2" fmla="*/ 16 w 23"/>
                <a:gd name="T3" fmla="*/ 11 h 35"/>
                <a:gd name="T4" fmla="*/ 15 w 23"/>
                <a:gd name="T5" fmla="*/ 0 h 35"/>
                <a:gd name="T6" fmla="*/ 13 w 23"/>
                <a:gd name="T7" fmla="*/ 1 h 35"/>
                <a:gd name="T8" fmla="*/ 14 w 23"/>
                <a:gd name="T9" fmla="*/ 11 h 35"/>
                <a:gd name="T10" fmla="*/ 14 w 23"/>
                <a:gd name="T11" fmla="*/ 12 h 35"/>
                <a:gd name="T12" fmla="*/ 11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7 w 23"/>
                <a:gd name="T21" fmla="*/ 1 h 35"/>
                <a:gd name="T22" fmla="*/ 9 w 23"/>
                <a:gd name="T23" fmla="*/ 9 h 35"/>
                <a:gd name="T24" fmla="*/ 8 w 23"/>
                <a:gd name="T25" fmla="*/ 13 h 35"/>
                <a:gd name="T26" fmla="*/ 0 w 23"/>
                <a:gd name="T27" fmla="*/ 24 h 35"/>
                <a:gd name="T28" fmla="*/ 11 w 23"/>
                <a:gd name="T29" fmla="*/ 34 h 35"/>
                <a:gd name="T30" fmla="*/ 23 w 23"/>
                <a:gd name="T31" fmla="*/ 23 h 35"/>
                <a:gd name="T32" fmla="*/ 16 w 23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4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4"/>
                    <a:pt x="1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4"/>
                    <a:pt x="9" y="7"/>
                    <a:pt x="9" y="9"/>
                  </a:cubicBezTo>
                  <a:cubicBezTo>
                    <a:pt x="9" y="10"/>
                    <a:pt x="9" y="11"/>
                    <a:pt x="8" y="13"/>
                  </a:cubicBezTo>
                  <a:cubicBezTo>
                    <a:pt x="4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8" y="34"/>
                    <a:pt x="23" y="29"/>
                    <a:pt x="23" y="23"/>
                  </a:cubicBezTo>
                  <a:cubicBezTo>
                    <a:pt x="23" y="18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3" name="Freeform 375"/>
            <p:cNvSpPr>
              <a:spLocks noChangeAspect="1"/>
            </p:cNvSpPr>
            <p:nvPr/>
          </p:nvSpPr>
          <p:spPr bwMode="auto">
            <a:xfrm>
              <a:off x="1529" y="1969"/>
              <a:ext cx="52" cy="81"/>
            </a:xfrm>
            <a:custGeom>
              <a:avLst/>
              <a:gdLst>
                <a:gd name="T0" fmla="*/ 8 w 22"/>
                <a:gd name="T1" fmla="*/ 25 h 34"/>
                <a:gd name="T2" fmla="*/ 9 w 22"/>
                <a:gd name="T3" fmla="*/ 22 h 34"/>
                <a:gd name="T4" fmla="*/ 11 w 22"/>
                <a:gd name="T5" fmla="*/ 23 h 34"/>
                <a:gd name="T6" fmla="*/ 12 w 22"/>
                <a:gd name="T7" fmla="*/ 22 h 34"/>
                <a:gd name="T8" fmla="*/ 12 w 22"/>
                <a:gd name="T9" fmla="*/ 27 h 34"/>
                <a:gd name="T10" fmla="*/ 13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2 h 34"/>
                <a:gd name="T24" fmla="*/ 6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9" y="23"/>
                    <a:pt x="9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2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1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4" name="Freeform 376"/>
            <p:cNvSpPr>
              <a:spLocks noChangeAspect="1"/>
            </p:cNvSpPr>
            <p:nvPr/>
          </p:nvSpPr>
          <p:spPr bwMode="auto">
            <a:xfrm>
              <a:off x="1529" y="2054"/>
              <a:ext cx="52" cy="81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1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1 h 34"/>
                <a:gd name="T12" fmla="*/ 11 w 22"/>
                <a:gd name="T13" fmla="*/ 11 h 34"/>
                <a:gd name="T14" fmla="*/ 10 w 22"/>
                <a:gd name="T15" fmla="*/ 11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3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4"/>
                    <a:pt x="11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5" name="Freeform 377"/>
            <p:cNvSpPr>
              <a:spLocks noChangeAspect="1"/>
            </p:cNvSpPr>
            <p:nvPr/>
          </p:nvSpPr>
          <p:spPr bwMode="auto">
            <a:xfrm>
              <a:off x="1583" y="1967"/>
              <a:ext cx="52" cy="80"/>
            </a:xfrm>
            <a:custGeom>
              <a:avLst/>
              <a:gdLst>
                <a:gd name="T0" fmla="*/ 9 w 22"/>
                <a:gd name="T1" fmla="*/ 25 h 34"/>
                <a:gd name="T2" fmla="*/ 9 w 22"/>
                <a:gd name="T3" fmla="*/ 23 h 34"/>
                <a:gd name="T4" fmla="*/ 11 w 22"/>
                <a:gd name="T5" fmla="*/ 23 h 34"/>
                <a:gd name="T6" fmla="*/ 12 w 22"/>
                <a:gd name="T7" fmla="*/ 23 h 34"/>
                <a:gd name="T8" fmla="*/ 12 w 22"/>
                <a:gd name="T9" fmla="*/ 27 h 34"/>
                <a:gd name="T10" fmla="*/ 13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2 h 34"/>
                <a:gd name="T20" fmla="*/ 11 w 22"/>
                <a:gd name="T21" fmla="*/ 0 h 34"/>
                <a:gd name="T22" fmla="*/ 0 w 22"/>
                <a:gd name="T23" fmla="*/ 12 h 34"/>
                <a:gd name="T24" fmla="*/ 7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9 w 22"/>
                <a:gd name="T31" fmla="*/ 34 h 34"/>
                <a:gd name="T32" fmla="*/ 9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9" y="25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2"/>
                  </a:cubicBezTo>
                  <a:cubicBezTo>
                    <a:pt x="19" y="21"/>
                    <a:pt x="22" y="16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2" y="20"/>
                    <a:pt x="7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6" name="Freeform 378"/>
            <p:cNvSpPr>
              <a:spLocks noChangeAspect="1"/>
            </p:cNvSpPr>
            <p:nvPr/>
          </p:nvSpPr>
          <p:spPr bwMode="auto">
            <a:xfrm>
              <a:off x="1583" y="2052"/>
              <a:ext cx="52" cy="80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1 h 34"/>
                <a:gd name="T14" fmla="*/ 10 w 22"/>
                <a:gd name="T15" fmla="*/ 12 h 34"/>
                <a:gd name="T16" fmla="*/ 11 w 22"/>
                <a:gd name="T17" fmla="*/ 9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3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4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1" y="12"/>
                    <a:pt x="10" y="12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4"/>
                    <a:pt x="22" y="29"/>
                    <a:pt x="22" y="23"/>
                  </a:cubicBezTo>
                  <a:cubicBezTo>
                    <a:pt x="22" y="18"/>
                    <a:pt x="20" y="14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7" name="Freeform 379"/>
            <p:cNvSpPr>
              <a:spLocks noChangeAspect="1"/>
            </p:cNvSpPr>
            <p:nvPr/>
          </p:nvSpPr>
          <p:spPr bwMode="auto">
            <a:xfrm>
              <a:off x="1638" y="1965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6 w 23"/>
                <a:gd name="T13" fmla="*/ 34 h 35"/>
                <a:gd name="T14" fmla="*/ 15 w 23"/>
                <a:gd name="T15" fmla="*/ 28 h 35"/>
                <a:gd name="T16" fmla="*/ 16 w 23"/>
                <a:gd name="T17" fmla="*/ 23 h 35"/>
                <a:gd name="T18" fmla="*/ 23 w 23"/>
                <a:gd name="T19" fmla="*/ 12 h 35"/>
                <a:gd name="T20" fmla="*/ 12 w 23"/>
                <a:gd name="T21" fmla="*/ 1 h 35"/>
                <a:gd name="T22" fmla="*/ 0 w 23"/>
                <a:gd name="T23" fmla="*/ 12 h 35"/>
                <a:gd name="T24" fmla="*/ 7 w 23"/>
                <a:gd name="T25" fmla="*/ 22 h 35"/>
                <a:gd name="T26" fmla="*/ 7 w 23"/>
                <a:gd name="T27" fmla="*/ 25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6"/>
                    <a:pt x="18" y="0"/>
                    <a:pt x="12" y="1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3" y="21"/>
                    <a:pt x="7" y="22"/>
                  </a:cubicBezTo>
                  <a:cubicBezTo>
                    <a:pt x="7" y="23"/>
                    <a:pt x="7" y="25"/>
                    <a:pt x="7" y="25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8" name="Freeform 380"/>
            <p:cNvSpPr>
              <a:spLocks noChangeAspect="1"/>
            </p:cNvSpPr>
            <p:nvPr/>
          </p:nvSpPr>
          <p:spPr bwMode="auto">
            <a:xfrm>
              <a:off x="1638" y="2050"/>
              <a:ext cx="54" cy="80"/>
            </a:xfrm>
            <a:custGeom>
              <a:avLst/>
              <a:gdLst>
                <a:gd name="T0" fmla="*/ 17 w 23"/>
                <a:gd name="T1" fmla="*/ 13 h 34"/>
                <a:gd name="T2" fmla="*/ 17 w 23"/>
                <a:gd name="T3" fmla="*/ 11 h 34"/>
                <a:gd name="T4" fmla="*/ 16 w 23"/>
                <a:gd name="T5" fmla="*/ 0 h 34"/>
                <a:gd name="T6" fmla="*/ 13 w 23"/>
                <a:gd name="T7" fmla="*/ 1 h 34"/>
                <a:gd name="T8" fmla="*/ 14 w 23"/>
                <a:gd name="T9" fmla="*/ 11 h 34"/>
                <a:gd name="T10" fmla="*/ 14 w 23"/>
                <a:gd name="T11" fmla="*/ 12 h 34"/>
                <a:gd name="T12" fmla="*/ 12 w 23"/>
                <a:gd name="T13" fmla="*/ 12 h 34"/>
                <a:gd name="T14" fmla="*/ 11 w 23"/>
                <a:gd name="T15" fmla="*/ 12 h 34"/>
                <a:gd name="T16" fmla="*/ 11 w 23"/>
                <a:gd name="T17" fmla="*/ 9 h 34"/>
                <a:gd name="T18" fmla="*/ 10 w 23"/>
                <a:gd name="T19" fmla="*/ 1 h 34"/>
                <a:gd name="T20" fmla="*/ 8 w 23"/>
                <a:gd name="T21" fmla="*/ 1 h 34"/>
                <a:gd name="T22" fmla="*/ 9 w 23"/>
                <a:gd name="T23" fmla="*/ 9 h 34"/>
                <a:gd name="T24" fmla="*/ 8 w 23"/>
                <a:gd name="T25" fmla="*/ 13 h 34"/>
                <a:gd name="T26" fmla="*/ 0 w 23"/>
                <a:gd name="T27" fmla="*/ 23 h 34"/>
                <a:gd name="T28" fmla="*/ 12 w 23"/>
                <a:gd name="T29" fmla="*/ 34 h 34"/>
                <a:gd name="T30" fmla="*/ 23 w 23"/>
                <a:gd name="T31" fmla="*/ 23 h 34"/>
                <a:gd name="T32" fmla="*/ 17 w 23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3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4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1" y="4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9" y="6"/>
                    <a:pt x="9" y="9"/>
                  </a:cubicBezTo>
                  <a:cubicBezTo>
                    <a:pt x="9" y="10"/>
                    <a:pt x="9" y="11"/>
                    <a:pt x="8" y="13"/>
                  </a:cubicBezTo>
                  <a:cubicBezTo>
                    <a:pt x="4" y="14"/>
                    <a:pt x="0" y="19"/>
                    <a:pt x="0" y="23"/>
                  </a:cubicBezTo>
                  <a:cubicBezTo>
                    <a:pt x="0" y="30"/>
                    <a:pt x="5" y="34"/>
                    <a:pt x="12" y="34"/>
                  </a:cubicBezTo>
                  <a:cubicBezTo>
                    <a:pt x="18" y="34"/>
                    <a:pt x="23" y="29"/>
                    <a:pt x="23" y="23"/>
                  </a:cubicBezTo>
                  <a:cubicBezTo>
                    <a:pt x="23" y="18"/>
                    <a:pt x="20" y="15"/>
                    <a:pt x="17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29" name="Freeform 381"/>
            <p:cNvSpPr>
              <a:spLocks noChangeAspect="1"/>
            </p:cNvSpPr>
            <p:nvPr/>
          </p:nvSpPr>
          <p:spPr bwMode="auto">
            <a:xfrm>
              <a:off x="1361" y="1972"/>
              <a:ext cx="55" cy="80"/>
            </a:xfrm>
            <a:custGeom>
              <a:avLst/>
              <a:gdLst>
                <a:gd name="T0" fmla="*/ 9 w 23"/>
                <a:gd name="T1" fmla="*/ 25 h 34"/>
                <a:gd name="T2" fmla="*/ 9 w 23"/>
                <a:gd name="T3" fmla="*/ 22 h 34"/>
                <a:gd name="T4" fmla="*/ 11 w 23"/>
                <a:gd name="T5" fmla="*/ 23 h 34"/>
                <a:gd name="T6" fmla="*/ 13 w 23"/>
                <a:gd name="T7" fmla="*/ 23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1 h 34"/>
                <a:gd name="T20" fmla="*/ 11 w 23"/>
                <a:gd name="T21" fmla="*/ 0 h 34"/>
                <a:gd name="T22" fmla="*/ 0 w 23"/>
                <a:gd name="T23" fmla="*/ 12 h 34"/>
                <a:gd name="T24" fmla="*/ 7 w 23"/>
                <a:gd name="T25" fmla="*/ 22 h 34"/>
                <a:gd name="T26" fmla="*/ 6 w 23"/>
                <a:gd name="T27" fmla="*/ 25 h 34"/>
                <a:gd name="T28" fmla="*/ 7 w 23"/>
                <a:gd name="T29" fmla="*/ 34 h 34"/>
                <a:gd name="T30" fmla="*/ 9 w 23"/>
                <a:gd name="T31" fmla="*/ 34 h 34"/>
                <a:gd name="T32" fmla="*/ 9 w 23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3" y="20"/>
                    <a:pt x="7" y="22"/>
                  </a:cubicBezTo>
                  <a:cubicBezTo>
                    <a:pt x="7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0" name="Freeform 382"/>
            <p:cNvSpPr>
              <a:spLocks noChangeAspect="1"/>
            </p:cNvSpPr>
            <p:nvPr/>
          </p:nvSpPr>
          <p:spPr bwMode="auto">
            <a:xfrm>
              <a:off x="1361" y="2057"/>
              <a:ext cx="55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1 h 34"/>
                <a:gd name="T12" fmla="*/ 11 w 23"/>
                <a:gd name="T13" fmla="*/ 11 h 34"/>
                <a:gd name="T14" fmla="*/ 10 w 23"/>
                <a:gd name="T15" fmla="*/ 11 h 34"/>
                <a:gd name="T16" fmla="*/ 11 w 23"/>
                <a:gd name="T17" fmla="*/ 8 h 34"/>
                <a:gd name="T18" fmla="*/ 9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2 h 34"/>
                <a:gd name="T26" fmla="*/ 0 w 23"/>
                <a:gd name="T27" fmla="*/ 23 h 34"/>
                <a:gd name="T28" fmla="*/ 11 w 23"/>
                <a:gd name="T29" fmla="*/ 34 h 34"/>
                <a:gd name="T30" fmla="*/ 23 w 23"/>
                <a:gd name="T31" fmla="*/ 22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8" y="33"/>
                    <a:pt x="23" y="29"/>
                    <a:pt x="23" y="22"/>
                  </a:cubicBezTo>
                  <a:cubicBezTo>
                    <a:pt x="23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1" name="Freeform 383"/>
            <p:cNvSpPr>
              <a:spLocks noChangeAspect="1"/>
            </p:cNvSpPr>
            <p:nvPr/>
          </p:nvSpPr>
          <p:spPr bwMode="auto">
            <a:xfrm>
              <a:off x="1418" y="1972"/>
              <a:ext cx="52" cy="80"/>
            </a:xfrm>
            <a:custGeom>
              <a:avLst/>
              <a:gdLst>
                <a:gd name="T0" fmla="*/ 8 w 22"/>
                <a:gd name="T1" fmla="*/ 24 h 34"/>
                <a:gd name="T2" fmla="*/ 8 w 22"/>
                <a:gd name="T3" fmla="*/ 22 h 34"/>
                <a:gd name="T4" fmla="*/ 11 w 22"/>
                <a:gd name="T5" fmla="*/ 22 h 34"/>
                <a:gd name="T6" fmla="*/ 12 w 22"/>
                <a:gd name="T7" fmla="*/ 22 h 34"/>
                <a:gd name="T8" fmla="*/ 12 w 22"/>
                <a:gd name="T9" fmla="*/ 27 h 34"/>
                <a:gd name="T10" fmla="*/ 12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1 h 34"/>
                <a:gd name="T24" fmla="*/ 6 w 22"/>
                <a:gd name="T25" fmla="*/ 22 h 34"/>
                <a:gd name="T26" fmla="*/ 6 w 22"/>
                <a:gd name="T27" fmla="*/ 24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4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1"/>
                    <a:pt x="14" y="29"/>
                    <a:pt x="14" y="27"/>
                  </a:cubicBezTo>
                  <a:cubicBezTo>
                    <a:pt x="14" y="25"/>
                    <a:pt x="14" y="23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6" y="22"/>
                    <a:pt x="6" y="24"/>
                    <a:pt x="6" y="24"/>
                  </a:cubicBezTo>
                  <a:cubicBezTo>
                    <a:pt x="6" y="28"/>
                    <a:pt x="6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2" name="Freeform 384"/>
            <p:cNvSpPr>
              <a:spLocks noChangeAspect="1"/>
            </p:cNvSpPr>
            <p:nvPr/>
          </p:nvSpPr>
          <p:spPr bwMode="auto">
            <a:xfrm>
              <a:off x="1418" y="2057"/>
              <a:ext cx="52" cy="78"/>
            </a:xfrm>
            <a:custGeom>
              <a:avLst/>
              <a:gdLst>
                <a:gd name="T0" fmla="*/ 16 w 22"/>
                <a:gd name="T1" fmla="*/ 12 h 33"/>
                <a:gd name="T2" fmla="*/ 16 w 22"/>
                <a:gd name="T3" fmla="*/ 10 h 33"/>
                <a:gd name="T4" fmla="*/ 15 w 22"/>
                <a:gd name="T5" fmla="*/ 0 h 33"/>
                <a:gd name="T6" fmla="*/ 12 w 22"/>
                <a:gd name="T7" fmla="*/ 0 h 33"/>
                <a:gd name="T8" fmla="*/ 13 w 22"/>
                <a:gd name="T9" fmla="*/ 10 h 33"/>
                <a:gd name="T10" fmla="*/ 13 w 22"/>
                <a:gd name="T11" fmla="*/ 11 h 33"/>
                <a:gd name="T12" fmla="*/ 11 w 22"/>
                <a:gd name="T13" fmla="*/ 11 h 33"/>
                <a:gd name="T14" fmla="*/ 10 w 22"/>
                <a:gd name="T15" fmla="*/ 11 h 33"/>
                <a:gd name="T16" fmla="*/ 10 w 22"/>
                <a:gd name="T17" fmla="*/ 8 h 33"/>
                <a:gd name="T18" fmla="*/ 9 w 22"/>
                <a:gd name="T19" fmla="*/ 0 h 33"/>
                <a:gd name="T20" fmla="*/ 7 w 22"/>
                <a:gd name="T21" fmla="*/ 0 h 33"/>
                <a:gd name="T22" fmla="*/ 8 w 22"/>
                <a:gd name="T23" fmla="*/ 8 h 33"/>
                <a:gd name="T24" fmla="*/ 8 w 22"/>
                <a:gd name="T25" fmla="*/ 12 h 33"/>
                <a:gd name="T26" fmla="*/ 0 w 22"/>
                <a:gd name="T27" fmla="*/ 22 h 33"/>
                <a:gd name="T28" fmla="*/ 11 w 22"/>
                <a:gd name="T29" fmla="*/ 33 h 33"/>
                <a:gd name="T30" fmla="*/ 22 w 22"/>
                <a:gd name="T31" fmla="*/ 22 h 33"/>
                <a:gd name="T32" fmla="*/ 16 w 22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16" y="12"/>
                  </a:moveTo>
                  <a:cubicBezTo>
                    <a:pt x="16" y="12"/>
                    <a:pt x="16" y="11"/>
                    <a:pt x="16" y="10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3"/>
                    <a:pt x="13" y="7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8"/>
                  </a:cubicBezTo>
                  <a:cubicBezTo>
                    <a:pt x="8" y="9"/>
                    <a:pt x="8" y="10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9"/>
                    <a:pt x="5" y="33"/>
                    <a:pt x="11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3" name="Freeform 385"/>
            <p:cNvSpPr>
              <a:spLocks noChangeAspect="1"/>
            </p:cNvSpPr>
            <p:nvPr/>
          </p:nvSpPr>
          <p:spPr bwMode="auto">
            <a:xfrm>
              <a:off x="1472" y="1969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9 w 22"/>
                <a:gd name="T3" fmla="*/ 23 h 35"/>
                <a:gd name="T4" fmla="*/ 11 w 22"/>
                <a:gd name="T5" fmla="*/ 23 h 35"/>
                <a:gd name="T6" fmla="*/ 13 w 22"/>
                <a:gd name="T7" fmla="*/ 23 h 35"/>
                <a:gd name="T8" fmla="*/ 12 w 22"/>
                <a:gd name="T9" fmla="*/ 27 h 35"/>
                <a:gd name="T10" fmla="*/ 13 w 22"/>
                <a:gd name="T11" fmla="*/ 34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3 h 35"/>
                <a:gd name="T18" fmla="*/ 22 w 22"/>
                <a:gd name="T19" fmla="*/ 12 h 35"/>
                <a:gd name="T20" fmla="*/ 11 w 22"/>
                <a:gd name="T21" fmla="*/ 0 h 35"/>
                <a:gd name="T22" fmla="*/ 0 w 22"/>
                <a:gd name="T23" fmla="*/ 12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5 h 35"/>
                <a:gd name="T30" fmla="*/ 10 w 22"/>
                <a:gd name="T31" fmla="*/ 34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7"/>
                  </a:cubicBezTo>
                  <a:cubicBezTo>
                    <a:pt x="12" y="30"/>
                    <a:pt x="13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6"/>
                    <a:pt x="15" y="24"/>
                    <a:pt x="15" y="23"/>
                  </a:cubicBezTo>
                  <a:cubicBezTo>
                    <a:pt x="20" y="21"/>
                    <a:pt x="22" y="17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3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4" name="Freeform 386"/>
            <p:cNvSpPr>
              <a:spLocks noChangeAspect="1"/>
            </p:cNvSpPr>
            <p:nvPr/>
          </p:nvSpPr>
          <p:spPr bwMode="auto">
            <a:xfrm>
              <a:off x="1472" y="2054"/>
              <a:ext cx="52" cy="81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9 h 34"/>
                <a:gd name="T18" fmla="*/ 10 w 22"/>
                <a:gd name="T19" fmla="*/ 0 h 34"/>
                <a:gd name="T20" fmla="*/ 7 w 22"/>
                <a:gd name="T21" fmla="*/ 1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3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4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4"/>
                    <a:pt x="22" y="29"/>
                    <a:pt x="22" y="23"/>
                  </a:cubicBezTo>
                  <a:cubicBezTo>
                    <a:pt x="22" y="18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5" name="Freeform 387"/>
            <p:cNvSpPr>
              <a:spLocks noChangeAspect="1"/>
            </p:cNvSpPr>
            <p:nvPr/>
          </p:nvSpPr>
          <p:spPr bwMode="auto">
            <a:xfrm>
              <a:off x="1196" y="1972"/>
              <a:ext cx="52" cy="80"/>
            </a:xfrm>
            <a:custGeom>
              <a:avLst/>
              <a:gdLst>
                <a:gd name="T0" fmla="*/ 8 w 22"/>
                <a:gd name="T1" fmla="*/ 24 h 34"/>
                <a:gd name="T2" fmla="*/ 8 w 22"/>
                <a:gd name="T3" fmla="*/ 22 h 34"/>
                <a:gd name="T4" fmla="*/ 11 w 22"/>
                <a:gd name="T5" fmla="*/ 22 h 34"/>
                <a:gd name="T6" fmla="*/ 12 w 22"/>
                <a:gd name="T7" fmla="*/ 22 h 34"/>
                <a:gd name="T8" fmla="*/ 11 w 22"/>
                <a:gd name="T9" fmla="*/ 27 h 34"/>
                <a:gd name="T10" fmla="*/ 12 w 22"/>
                <a:gd name="T11" fmla="*/ 34 h 34"/>
                <a:gd name="T12" fmla="*/ 14 w 22"/>
                <a:gd name="T13" fmla="*/ 34 h 34"/>
                <a:gd name="T14" fmla="*/ 13 w 22"/>
                <a:gd name="T15" fmla="*/ 27 h 34"/>
                <a:gd name="T16" fmla="*/ 14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1 h 34"/>
                <a:gd name="T24" fmla="*/ 6 w 22"/>
                <a:gd name="T25" fmla="*/ 21 h 34"/>
                <a:gd name="T26" fmla="*/ 6 w 22"/>
                <a:gd name="T27" fmla="*/ 24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4"/>
                  </a:moveTo>
                  <a:cubicBezTo>
                    <a:pt x="8" y="23"/>
                    <a:pt x="8" y="23"/>
                    <a:pt x="8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1" y="24"/>
                    <a:pt x="11" y="25"/>
                    <a:pt x="11" y="27"/>
                  </a:cubicBezTo>
                  <a:cubicBezTo>
                    <a:pt x="11" y="29"/>
                    <a:pt x="12" y="31"/>
                    <a:pt x="12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1"/>
                    <a:pt x="13" y="29"/>
                    <a:pt x="13" y="27"/>
                  </a:cubicBezTo>
                  <a:cubicBezTo>
                    <a:pt x="13" y="25"/>
                    <a:pt x="14" y="23"/>
                    <a:pt x="14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2" y="19"/>
                    <a:pt x="6" y="21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7"/>
                    <a:pt x="6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0"/>
                    <a:pt x="8" y="27"/>
                    <a:pt x="8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6" name="Freeform 388"/>
            <p:cNvSpPr>
              <a:spLocks noChangeAspect="1"/>
            </p:cNvSpPr>
            <p:nvPr/>
          </p:nvSpPr>
          <p:spPr bwMode="auto">
            <a:xfrm>
              <a:off x="1196" y="2057"/>
              <a:ext cx="52" cy="78"/>
            </a:xfrm>
            <a:custGeom>
              <a:avLst/>
              <a:gdLst>
                <a:gd name="T0" fmla="*/ 16 w 22"/>
                <a:gd name="T1" fmla="*/ 12 h 33"/>
                <a:gd name="T2" fmla="*/ 16 w 22"/>
                <a:gd name="T3" fmla="*/ 10 h 33"/>
                <a:gd name="T4" fmla="*/ 14 w 22"/>
                <a:gd name="T5" fmla="*/ 0 h 33"/>
                <a:gd name="T6" fmla="*/ 12 w 22"/>
                <a:gd name="T7" fmla="*/ 0 h 33"/>
                <a:gd name="T8" fmla="*/ 13 w 22"/>
                <a:gd name="T9" fmla="*/ 10 h 33"/>
                <a:gd name="T10" fmla="*/ 13 w 22"/>
                <a:gd name="T11" fmla="*/ 11 h 33"/>
                <a:gd name="T12" fmla="*/ 11 w 22"/>
                <a:gd name="T13" fmla="*/ 11 h 33"/>
                <a:gd name="T14" fmla="*/ 10 w 22"/>
                <a:gd name="T15" fmla="*/ 11 h 33"/>
                <a:gd name="T16" fmla="*/ 10 w 22"/>
                <a:gd name="T17" fmla="*/ 8 h 33"/>
                <a:gd name="T18" fmla="*/ 9 w 22"/>
                <a:gd name="T19" fmla="*/ 0 h 33"/>
                <a:gd name="T20" fmla="*/ 7 w 22"/>
                <a:gd name="T21" fmla="*/ 0 h 33"/>
                <a:gd name="T22" fmla="*/ 8 w 22"/>
                <a:gd name="T23" fmla="*/ 8 h 33"/>
                <a:gd name="T24" fmla="*/ 7 w 22"/>
                <a:gd name="T25" fmla="*/ 11 h 33"/>
                <a:gd name="T26" fmla="*/ 0 w 22"/>
                <a:gd name="T27" fmla="*/ 22 h 33"/>
                <a:gd name="T28" fmla="*/ 11 w 22"/>
                <a:gd name="T29" fmla="*/ 33 h 33"/>
                <a:gd name="T30" fmla="*/ 22 w 22"/>
                <a:gd name="T31" fmla="*/ 22 h 33"/>
                <a:gd name="T32" fmla="*/ 16 w 22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16" y="12"/>
                  </a:moveTo>
                  <a:cubicBezTo>
                    <a:pt x="16" y="12"/>
                    <a:pt x="16" y="11"/>
                    <a:pt x="16" y="10"/>
                  </a:cubicBezTo>
                  <a:cubicBezTo>
                    <a:pt x="16" y="7"/>
                    <a:pt x="15" y="3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3"/>
                    <a:pt x="13" y="7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5"/>
                    <a:pt x="9" y="2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8" y="5"/>
                    <a:pt x="8" y="8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8"/>
                    <a:pt x="19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7" name="Freeform 389"/>
            <p:cNvSpPr>
              <a:spLocks noChangeAspect="1"/>
            </p:cNvSpPr>
            <p:nvPr/>
          </p:nvSpPr>
          <p:spPr bwMode="auto">
            <a:xfrm>
              <a:off x="1250" y="1972"/>
              <a:ext cx="55" cy="80"/>
            </a:xfrm>
            <a:custGeom>
              <a:avLst/>
              <a:gdLst>
                <a:gd name="T0" fmla="*/ 9 w 23"/>
                <a:gd name="T1" fmla="*/ 24 h 34"/>
                <a:gd name="T2" fmla="*/ 9 w 23"/>
                <a:gd name="T3" fmla="*/ 22 h 34"/>
                <a:gd name="T4" fmla="*/ 11 w 23"/>
                <a:gd name="T5" fmla="*/ 22 h 34"/>
                <a:gd name="T6" fmla="*/ 12 w 23"/>
                <a:gd name="T7" fmla="*/ 22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1 h 34"/>
                <a:gd name="T20" fmla="*/ 11 w 23"/>
                <a:gd name="T21" fmla="*/ 0 h 34"/>
                <a:gd name="T22" fmla="*/ 0 w 23"/>
                <a:gd name="T23" fmla="*/ 11 h 34"/>
                <a:gd name="T24" fmla="*/ 7 w 23"/>
                <a:gd name="T25" fmla="*/ 22 h 34"/>
                <a:gd name="T26" fmla="*/ 6 w 23"/>
                <a:gd name="T27" fmla="*/ 24 h 34"/>
                <a:gd name="T28" fmla="*/ 7 w 23"/>
                <a:gd name="T29" fmla="*/ 34 h 34"/>
                <a:gd name="T30" fmla="*/ 10 w 23"/>
                <a:gd name="T31" fmla="*/ 34 h 34"/>
                <a:gd name="T32" fmla="*/ 9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4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1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20"/>
                    <a:pt x="7" y="22"/>
                  </a:cubicBezTo>
                  <a:cubicBezTo>
                    <a:pt x="6" y="22"/>
                    <a:pt x="6" y="24"/>
                    <a:pt x="6" y="24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8" name="Freeform 390"/>
            <p:cNvSpPr>
              <a:spLocks noChangeAspect="1"/>
            </p:cNvSpPr>
            <p:nvPr/>
          </p:nvSpPr>
          <p:spPr bwMode="auto">
            <a:xfrm>
              <a:off x="1250" y="2057"/>
              <a:ext cx="55" cy="78"/>
            </a:xfrm>
            <a:custGeom>
              <a:avLst/>
              <a:gdLst>
                <a:gd name="T0" fmla="*/ 16 w 23"/>
                <a:gd name="T1" fmla="*/ 12 h 33"/>
                <a:gd name="T2" fmla="*/ 16 w 23"/>
                <a:gd name="T3" fmla="*/ 11 h 33"/>
                <a:gd name="T4" fmla="*/ 15 w 23"/>
                <a:gd name="T5" fmla="*/ 0 h 33"/>
                <a:gd name="T6" fmla="*/ 13 w 23"/>
                <a:gd name="T7" fmla="*/ 0 h 33"/>
                <a:gd name="T8" fmla="*/ 14 w 23"/>
                <a:gd name="T9" fmla="*/ 11 h 33"/>
                <a:gd name="T10" fmla="*/ 14 w 23"/>
                <a:gd name="T11" fmla="*/ 11 h 33"/>
                <a:gd name="T12" fmla="*/ 11 w 23"/>
                <a:gd name="T13" fmla="*/ 11 h 33"/>
                <a:gd name="T14" fmla="*/ 10 w 23"/>
                <a:gd name="T15" fmla="*/ 11 h 33"/>
                <a:gd name="T16" fmla="*/ 10 w 23"/>
                <a:gd name="T17" fmla="*/ 8 h 33"/>
                <a:gd name="T18" fmla="*/ 10 w 23"/>
                <a:gd name="T19" fmla="*/ 0 h 33"/>
                <a:gd name="T20" fmla="*/ 7 w 23"/>
                <a:gd name="T21" fmla="*/ 0 h 33"/>
                <a:gd name="T22" fmla="*/ 8 w 23"/>
                <a:gd name="T23" fmla="*/ 8 h 33"/>
                <a:gd name="T24" fmla="*/ 8 w 23"/>
                <a:gd name="T25" fmla="*/ 12 h 33"/>
                <a:gd name="T26" fmla="*/ 0 w 23"/>
                <a:gd name="T27" fmla="*/ 22 h 33"/>
                <a:gd name="T28" fmla="*/ 11 w 23"/>
                <a:gd name="T29" fmla="*/ 33 h 33"/>
                <a:gd name="T30" fmla="*/ 23 w 23"/>
                <a:gd name="T31" fmla="*/ 22 h 33"/>
                <a:gd name="T32" fmla="*/ 16 w 23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3"/>
                <a:gd name="T53" fmla="*/ 23 w 2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3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7" y="33"/>
                    <a:pt x="23" y="29"/>
                    <a:pt x="23" y="22"/>
                  </a:cubicBezTo>
                  <a:cubicBezTo>
                    <a:pt x="23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39" name="Freeform 391"/>
            <p:cNvSpPr>
              <a:spLocks noChangeAspect="1"/>
            </p:cNvSpPr>
            <p:nvPr/>
          </p:nvSpPr>
          <p:spPr bwMode="auto">
            <a:xfrm>
              <a:off x="1307" y="1972"/>
              <a:ext cx="52" cy="80"/>
            </a:xfrm>
            <a:custGeom>
              <a:avLst/>
              <a:gdLst>
                <a:gd name="T0" fmla="*/ 8 w 22"/>
                <a:gd name="T1" fmla="*/ 25 h 34"/>
                <a:gd name="T2" fmla="*/ 8 w 22"/>
                <a:gd name="T3" fmla="*/ 22 h 34"/>
                <a:gd name="T4" fmla="*/ 11 w 22"/>
                <a:gd name="T5" fmla="*/ 23 h 34"/>
                <a:gd name="T6" fmla="*/ 12 w 22"/>
                <a:gd name="T7" fmla="*/ 23 h 34"/>
                <a:gd name="T8" fmla="*/ 11 w 22"/>
                <a:gd name="T9" fmla="*/ 27 h 34"/>
                <a:gd name="T10" fmla="*/ 12 w 22"/>
                <a:gd name="T11" fmla="*/ 34 h 34"/>
                <a:gd name="T12" fmla="*/ 14 w 22"/>
                <a:gd name="T13" fmla="*/ 34 h 34"/>
                <a:gd name="T14" fmla="*/ 14 w 22"/>
                <a:gd name="T15" fmla="*/ 27 h 34"/>
                <a:gd name="T16" fmla="*/ 14 w 22"/>
                <a:gd name="T17" fmla="*/ 22 h 34"/>
                <a:gd name="T18" fmla="*/ 22 w 22"/>
                <a:gd name="T19" fmla="*/ 12 h 34"/>
                <a:gd name="T20" fmla="*/ 11 w 22"/>
                <a:gd name="T21" fmla="*/ 0 h 34"/>
                <a:gd name="T22" fmla="*/ 0 w 22"/>
                <a:gd name="T23" fmla="*/ 11 h 34"/>
                <a:gd name="T24" fmla="*/ 6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2" y="24"/>
                    <a:pt x="11" y="25"/>
                    <a:pt x="11" y="27"/>
                  </a:cubicBezTo>
                  <a:cubicBezTo>
                    <a:pt x="11" y="29"/>
                    <a:pt x="12" y="32"/>
                    <a:pt x="12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5"/>
                    <a:pt x="14" y="24"/>
                    <a:pt x="14" y="22"/>
                  </a:cubicBezTo>
                  <a:cubicBezTo>
                    <a:pt x="19" y="21"/>
                    <a:pt x="22" y="16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6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0" name="Freeform 392"/>
            <p:cNvSpPr>
              <a:spLocks noChangeAspect="1"/>
            </p:cNvSpPr>
            <p:nvPr/>
          </p:nvSpPr>
          <p:spPr bwMode="auto">
            <a:xfrm>
              <a:off x="1307" y="2057"/>
              <a:ext cx="52" cy="80"/>
            </a:xfrm>
            <a:custGeom>
              <a:avLst/>
              <a:gdLst>
                <a:gd name="T0" fmla="*/ 15 w 22"/>
                <a:gd name="T1" fmla="*/ 12 h 34"/>
                <a:gd name="T2" fmla="*/ 16 w 22"/>
                <a:gd name="T3" fmla="*/ 11 h 34"/>
                <a:gd name="T4" fmla="*/ 14 w 22"/>
                <a:gd name="T5" fmla="*/ 0 h 34"/>
                <a:gd name="T6" fmla="*/ 12 w 22"/>
                <a:gd name="T7" fmla="*/ 0 h 34"/>
                <a:gd name="T8" fmla="*/ 13 w 22"/>
                <a:gd name="T9" fmla="*/ 11 h 34"/>
                <a:gd name="T10" fmla="*/ 13 w 22"/>
                <a:gd name="T11" fmla="*/ 11 h 34"/>
                <a:gd name="T12" fmla="*/ 11 w 22"/>
                <a:gd name="T13" fmla="*/ 11 h 34"/>
                <a:gd name="T14" fmla="*/ 10 w 22"/>
                <a:gd name="T15" fmla="*/ 11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7 w 22"/>
                <a:gd name="T25" fmla="*/ 12 h 34"/>
                <a:gd name="T26" fmla="*/ 0 w 22"/>
                <a:gd name="T27" fmla="*/ 22 h 34"/>
                <a:gd name="T28" fmla="*/ 11 w 22"/>
                <a:gd name="T29" fmla="*/ 34 h 34"/>
                <a:gd name="T30" fmla="*/ 22 w 22"/>
                <a:gd name="T31" fmla="*/ 23 h 34"/>
                <a:gd name="T32" fmla="*/ 15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5" y="12"/>
                  </a:moveTo>
                  <a:cubicBezTo>
                    <a:pt x="15" y="12"/>
                    <a:pt x="16" y="11"/>
                    <a:pt x="16" y="11"/>
                  </a:cubicBezTo>
                  <a:cubicBezTo>
                    <a:pt x="15" y="7"/>
                    <a:pt x="15" y="3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3" y="7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9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3" y="13"/>
                    <a:pt x="0" y="18"/>
                    <a:pt x="0" y="22"/>
                  </a:cubicBezTo>
                  <a:cubicBezTo>
                    <a:pt x="0" y="29"/>
                    <a:pt x="4" y="34"/>
                    <a:pt x="11" y="34"/>
                  </a:cubicBezTo>
                  <a:cubicBezTo>
                    <a:pt x="17" y="34"/>
                    <a:pt x="22" y="29"/>
                    <a:pt x="22" y="23"/>
                  </a:cubicBezTo>
                  <a:cubicBezTo>
                    <a:pt x="22" y="18"/>
                    <a:pt x="20" y="14"/>
                    <a:pt x="15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1" name="Freeform 393"/>
            <p:cNvSpPr>
              <a:spLocks noChangeAspect="1"/>
            </p:cNvSpPr>
            <p:nvPr/>
          </p:nvSpPr>
          <p:spPr bwMode="auto">
            <a:xfrm>
              <a:off x="1028" y="1967"/>
              <a:ext cx="55" cy="80"/>
            </a:xfrm>
            <a:custGeom>
              <a:avLst/>
              <a:gdLst>
                <a:gd name="T0" fmla="*/ 8 w 23"/>
                <a:gd name="T1" fmla="*/ 24 h 34"/>
                <a:gd name="T2" fmla="*/ 8 w 23"/>
                <a:gd name="T3" fmla="*/ 22 h 34"/>
                <a:gd name="T4" fmla="*/ 11 w 23"/>
                <a:gd name="T5" fmla="*/ 22 h 34"/>
                <a:gd name="T6" fmla="*/ 12 w 23"/>
                <a:gd name="T7" fmla="*/ 22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2 h 34"/>
                <a:gd name="T20" fmla="*/ 11 w 23"/>
                <a:gd name="T21" fmla="*/ 0 h 34"/>
                <a:gd name="T22" fmla="*/ 0 w 23"/>
                <a:gd name="T23" fmla="*/ 11 h 34"/>
                <a:gd name="T24" fmla="*/ 6 w 23"/>
                <a:gd name="T25" fmla="*/ 21 h 34"/>
                <a:gd name="T26" fmla="*/ 6 w 23"/>
                <a:gd name="T27" fmla="*/ 24 h 34"/>
                <a:gd name="T28" fmla="*/ 7 w 23"/>
                <a:gd name="T29" fmla="*/ 34 h 34"/>
                <a:gd name="T30" fmla="*/ 9 w 23"/>
                <a:gd name="T31" fmla="*/ 34 h 34"/>
                <a:gd name="T32" fmla="*/ 8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8" y="24"/>
                  </a:moveTo>
                  <a:cubicBezTo>
                    <a:pt x="8" y="23"/>
                    <a:pt x="8" y="23"/>
                    <a:pt x="8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1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1"/>
                    <a:pt x="23" y="17"/>
                    <a:pt x="23" y="12"/>
                  </a:cubicBezTo>
                  <a:cubicBezTo>
                    <a:pt x="23" y="6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2" y="19"/>
                    <a:pt x="6" y="21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7"/>
                    <a:pt x="7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0"/>
                    <a:pt x="8" y="28"/>
                    <a:pt x="8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2" name="Freeform 394"/>
            <p:cNvSpPr>
              <a:spLocks noChangeAspect="1"/>
            </p:cNvSpPr>
            <p:nvPr/>
          </p:nvSpPr>
          <p:spPr bwMode="auto">
            <a:xfrm>
              <a:off x="1028" y="2052"/>
              <a:ext cx="55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1 h 34"/>
                <a:gd name="T12" fmla="*/ 11 w 23"/>
                <a:gd name="T13" fmla="*/ 11 h 34"/>
                <a:gd name="T14" fmla="*/ 10 w 23"/>
                <a:gd name="T15" fmla="*/ 11 h 34"/>
                <a:gd name="T16" fmla="*/ 11 w 23"/>
                <a:gd name="T17" fmla="*/ 8 h 34"/>
                <a:gd name="T18" fmla="*/ 9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2 h 34"/>
                <a:gd name="T26" fmla="*/ 0 w 23"/>
                <a:gd name="T27" fmla="*/ 22 h 34"/>
                <a:gd name="T28" fmla="*/ 11 w 23"/>
                <a:gd name="T29" fmla="*/ 33 h 34"/>
                <a:gd name="T30" fmla="*/ 23 w 23"/>
                <a:gd name="T31" fmla="*/ 23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5"/>
                    <a:pt x="8" y="8"/>
                  </a:cubicBezTo>
                  <a:cubicBezTo>
                    <a:pt x="8" y="9"/>
                    <a:pt x="8" y="10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8" y="34"/>
                    <a:pt x="23" y="29"/>
                    <a:pt x="23" y="23"/>
                  </a:cubicBezTo>
                  <a:cubicBezTo>
                    <a:pt x="23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3" name="Freeform 395"/>
            <p:cNvSpPr>
              <a:spLocks noChangeAspect="1"/>
            </p:cNvSpPr>
            <p:nvPr/>
          </p:nvSpPr>
          <p:spPr bwMode="auto">
            <a:xfrm>
              <a:off x="1085" y="1967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2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2 h 35"/>
                <a:gd name="T20" fmla="*/ 11 w 22"/>
                <a:gd name="T21" fmla="*/ 1 h 35"/>
                <a:gd name="T22" fmla="*/ 0 w 22"/>
                <a:gd name="T23" fmla="*/ 12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4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3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7"/>
                    <a:pt x="22" y="12"/>
                  </a:cubicBezTo>
                  <a:cubicBezTo>
                    <a:pt x="22" y="6"/>
                    <a:pt x="17" y="1"/>
                    <a:pt x="11" y="1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6"/>
                    <a:pt x="3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4" name="Freeform 396"/>
            <p:cNvSpPr>
              <a:spLocks noChangeAspect="1"/>
            </p:cNvSpPr>
            <p:nvPr/>
          </p:nvSpPr>
          <p:spPr bwMode="auto">
            <a:xfrm>
              <a:off x="1085" y="2052"/>
              <a:ext cx="52" cy="80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1 h 34"/>
                <a:gd name="T6" fmla="*/ 12 w 22"/>
                <a:gd name="T7" fmla="*/ 1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2 h 34"/>
                <a:gd name="T14" fmla="*/ 10 w 22"/>
                <a:gd name="T15" fmla="*/ 12 h 34"/>
                <a:gd name="T16" fmla="*/ 10 w 22"/>
                <a:gd name="T17" fmla="*/ 9 h 34"/>
                <a:gd name="T18" fmla="*/ 9 w 22"/>
                <a:gd name="T19" fmla="*/ 1 h 34"/>
                <a:gd name="T20" fmla="*/ 7 w 22"/>
                <a:gd name="T21" fmla="*/ 0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3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3"/>
                    <a:pt x="16" y="12"/>
                    <a:pt x="16" y="11"/>
                  </a:cubicBezTo>
                  <a:cubicBezTo>
                    <a:pt x="16" y="8"/>
                    <a:pt x="15" y="4"/>
                    <a:pt x="15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4"/>
                    <a:pt x="22" y="30"/>
                    <a:pt x="22" y="23"/>
                  </a:cubicBezTo>
                  <a:cubicBezTo>
                    <a:pt x="22" y="19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5" name="Freeform 397"/>
            <p:cNvSpPr>
              <a:spLocks noChangeAspect="1"/>
            </p:cNvSpPr>
            <p:nvPr/>
          </p:nvSpPr>
          <p:spPr bwMode="auto">
            <a:xfrm>
              <a:off x="1139" y="1969"/>
              <a:ext cx="55" cy="81"/>
            </a:xfrm>
            <a:custGeom>
              <a:avLst/>
              <a:gdLst>
                <a:gd name="T0" fmla="*/ 9 w 23"/>
                <a:gd name="T1" fmla="*/ 25 h 34"/>
                <a:gd name="T2" fmla="*/ 9 w 23"/>
                <a:gd name="T3" fmla="*/ 22 h 34"/>
                <a:gd name="T4" fmla="*/ 12 w 23"/>
                <a:gd name="T5" fmla="*/ 23 h 34"/>
                <a:gd name="T6" fmla="*/ 13 w 23"/>
                <a:gd name="T7" fmla="*/ 23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2 h 34"/>
                <a:gd name="T20" fmla="*/ 12 w 23"/>
                <a:gd name="T21" fmla="*/ 0 h 34"/>
                <a:gd name="T22" fmla="*/ 0 w 23"/>
                <a:gd name="T23" fmla="*/ 11 h 34"/>
                <a:gd name="T24" fmla="*/ 7 w 23"/>
                <a:gd name="T25" fmla="*/ 22 h 34"/>
                <a:gd name="T26" fmla="*/ 7 w 23"/>
                <a:gd name="T27" fmla="*/ 25 h 34"/>
                <a:gd name="T28" fmla="*/ 7 w 23"/>
                <a:gd name="T29" fmla="*/ 34 h 34"/>
                <a:gd name="T30" fmla="*/ 10 w 23"/>
                <a:gd name="T31" fmla="*/ 34 h 34"/>
                <a:gd name="T32" fmla="*/ 9 w 23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6"/>
                    <a:pt x="15" y="24"/>
                    <a:pt x="15" y="22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20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6" name="Freeform 398"/>
            <p:cNvSpPr>
              <a:spLocks noChangeAspect="1"/>
            </p:cNvSpPr>
            <p:nvPr/>
          </p:nvSpPr>
          <p:spPr bwMode="auto">
            <a:xfrm>
              <a:off x="1139" y="2054"/>
              <a:ext cx="55" cy="81"/>
            </a:xfrm>
            <a:custGeom>
              <a:avLst/>
              <a:gdLst>
                <a:gd name="T0" fmla="*/ 16 w 23"/>
                <a:gd name="T1" fmla="*/ 13 h 34"/>
                <a:gd name="T2" fmla="*/ 16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2 h 34"/>
                <a:gd name="T12" fmla="*/ 12 w 23"/>
                <a:gd name="T13" fmla="*/ 11 h 34"/>
                <a:gd name="T14" fmla="*/ 10 w 23"/>
                <a:gd name="T15" fmla="*/ 12 h 34"/>
                <a:gd name="T16" fmla="*/ 11 w 23"/>
                <a:gd name="T17" fmla="*/ 8 h 34"/>
                <a:gd name="T18" fmla="*/ 10 w 23"/>
                <a:gd name="T19" fmla="*/ 0 h 34"/>
                <a:gd name="T20" fmla="*/ 7 w 23"/>
                <a:gd name="T21" fmla="*/ 0 h 34"/>
                <a:gd name="T22" fmla="*/ 9 w 23"/>
                <a:gd name="T23" fmla="*/ 8 h 34"/>
                <a:gd name="T24" fmla="*/ 8 w 23"/>
                <a:gd name="T25" fmla="*/ 12 h 34"/>
                <a:gd name="T26" fmla="*/ 0 w 23"/>
                <a:gd name="T27" fmla="*/ 22 h 34"/>
                <a:gd name="T28" fmla="*/ 12 w 23"/>
                <a:gd name="T29" fmla="*/ 34 h 34"/>
                <a:gd name="T30" fmla="*/ 23 w 23"/>
                <a:gd name="T31" fmla="*/ 23 h 34"/>
                <a:gd name="T32" fmla="*/ 16 w 23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4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2" y="11"/>
                  </a:cubicBezTo>
                  <a:cubicBezTo>
                    <a:pt x="11" y="11"/>
                    <a:pt x="11" y="12"/>
                    <a:pt x="10" y="12"/>
                  </a:cubicBezTo>
                  <a:cubicBezTo>
                    <a:pt x="11" y="10"/>
                    <a:pt x="11" y="10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4" y="13"/>
                    <a:pt x="0" y="18"/>
                    <a:pt x="0" y="22"/>
                  </a:cubicBezTo>
                  <a:cubicBezTo>
                    <a:pt x="0" y="29"/>
                    <a:pt x="5" y="34"/>
                    <a:pt x="12" y="34"/>
                  </a:cubicBezTo>
                  <a:cubicBezTo>
                    <a:pt x="18" y="34"/>
                    <a:pt x="23" y="29"/>
                    <a:pt x="23" y="23"/>
                  </a:cubicBezTo>
                  <a:cubicBezTo>
                    <a:pt x="23" y="18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7" name="Freeform 399"/>
            <p:cNvSpPr>
              <a:spLocks noChangeAspect="1"/>
            </p:cNvSpPr>
            <p:nvPr/>
          </p:nvSpPr>
          <p:spPr bwMode="auto">
            <a:xfrm>
              <a:off x="863" y="1958"/>
              <a:ext cx="52" cy="82"/>
            </a:xfrm>
            <a:custGeom>
              <a:avLst/>
              <a:gdLst>
                <a:gd name="T0" fmla="*/ 8 w 22"/>
                <a:gd name="T1" fmla="*/ 25 h 35"/>
                <a:gd name="T2" fmla="*/ 9 w 22"/>
                <a:gd name="T3" fmla="*/ 22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7 h 35"/>
                <a:gd name="T10" fmla="*/ 12 w 22"/>
                <a:gd name="T11" fmla="*/ 34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3 h 35"/>
                <a:gd name="T20" fmla="*/ 11 w 22"/>
                <a:gd name="T21" fmla="*/ 0 h 35"/>
                <a:gd name="T22" fmla="*/ 0 w 22"/>
                <a:gd name="T23" fmla="*/ 11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4 h 35"/>
                <a:gd name="T30" fmla="*/ 9 w 22"/>
                <a:gd name="T31" fmla="*/ 34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3"/>
                    <a:pt x="9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7"/>
                  </a:cubicBezTo>
                  <a:cubicBezTo>
                    <a:pt x="12" y="29"/>
                    <a:pt x="12" y="32"/>
                    <a:pt x="12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7"/>
                    <a:pt x="22" y="13"/>
                  </a:cubicBezTo>
                  <a:cubicBezTo>
                    <a:pt x="22" y="6"/>
                    <a:pt x="17" y="1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19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8" name="Freeform 400"/>
            <p:cNvSpPr>
              <a:spLocks noChangeAspect="1"/>
            </p:cNvSpPr>
            <p:nvPr/>
          </p:nvSpPr>
          <p:spPr bwMode="auto">
            <a:xfrm>
              <a:off x="863" y="2043"/>
              <a:ext cx="52" cy="80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1 h 34"/>
                <a:gd name="T6" fmla="*/ 12 w 22"/>
                <a:gd name="T7" fmla="*/ 0 h 34"/>
                <a:gd name="T8" fmla="*/ 14 w 22"/>
                <a:gd name="T9" fmla="*/ 11 h 34"/>
                <a:gd name="T10" fmla="*/ 13 w 22"/>
                <a:gd name="T11" fmla="*/ 12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9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2 h 34"/>
                <a:gd name="T26" fmla="*/ 0 w 22"/>
                <a:gd name="T27" fmla="*/ 22 h 34"/>
                <a:gd name="T28" fmla="*/ 11 w 22"/>
                <a:gd name="T29" fmla="*/ 34 h 34"/>
                <a:gd name="T30" fmla="*/ 22 w 22"/>
                <a:gd name="T31" fmla="*/ 23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3"/>
                    <a:pt x="16" y="12"/>
                    <a:pt x="16" y="11"/>
                  </a:cubicBezTo>
                  <a:cubicBezTo>
                    <a:pt x="16" y="8"/>
                    <a:pt x="15" y="4"/>
                    <a:pt x="15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4"/>
                    <a:pt x="11" y="34"/>
                  </a:cubicBezTo>
                  <a:cubicBezTo>
                    <a:pt x="17" y="34"/>
                    <a:pt x="22" y="30"/>
                    <a:pt x="22" y="23"/>
                  </a:cubicBezTo>
                  <a:cubicBezTo>
                    <a:pt x="22" y="19"/>
                    <a:pt x="19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49" name="Freeform 401"/>
            <p:cNvSpPr>
              <a:spLocks noChangeAspect="1"/>
            </p:cNvSpPr>
            <p:nvPr/>
          </p:nvSpPr>
          <p:spPr bwMode="auto">
            <a:xfrm>
              <a:off x="917" y="1960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9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3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3 h 35"/>
                <a:gd name="T20" fmla="*/ 11 w 22"/>
                <a:gd name="T21" fmla="*/ 1 h 35"/>
                <a:gd name="T22" fmla="*/ 0 w 22"/>
                <a:gd name="T23" fmla="*/ 12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4 h 35"/>
                <a:gd name="T30" fmla="*/ 10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9" y="24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5"/>
                    <a:pt x="15" y="23"/>
                  </a:cubicBezTo>
                  <a:cubicBezTo>
                    <a:pt x="19" y="22"/>
                    <a:pt x="22" y="18"/>
                    <a:pt x="22" y="13"/>
                  </a:cubicBezTo>
                  <a:cubicBezTo>
                    <a:pt x="22" y="7"/>
                    <a:pt x="17" y="1"/>
                    <a:pt x="11" y="1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3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0" name="Freeform 402"/>
            <p:cNvSpPr>
              <a:spLocks noChangeAspect="1"/>
            </p:cNvSpPr>
            <p:nvPr/>
          </p:nvSpPr>
          <p:spPr bwMode="auto">
            <a:xfrm>
              <a:off x="917" y="2045"/>
              <a:ext cx="52" cy="82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2 h 35"/>
                <a:gd name="T4" fmla="*/ 15 w 22"/>
                <a:gd name="T5" fmla="*/ 1 h 35"/>
                <a:gd name="T6" fmla="*/ 13 w 22"/>
                <a:gd name="T7" fmla="*/ 1 h 35"/>
                <a:gd name="T8" fmla="*/ 14 w 22"/>
                <a:gd name="T9" fmla="*/ 12 h 35"/>
                <a:gd name="T10" fmla="*/ 14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0 w 22"/>
                <a:gd name="T17" fmla="*/ 9 h 35"/>
                <a:gd name="T18" fmla="*/ 10 w 22"/>
                <a:gd name="T19" fmla="*/ 1 h 35"/>
                <a:gd name="T20" fmla="*/ 7 w 22"/>
                <a:gd name="T21" fmla="*/ 0 h 35"/>
                <a:gd name="T22" fmla="*/ 8 w 22"/>
                <a:gd name="T23" fmla="*/ 9 h 35"/>
                <a:gd name="T24" fmla="*/ 8 w 22"/>
                <a:gd name="T25" fmla="*/ 12 h 35"/>
                <a:gd name="T26" fmla="*/ 0 w 22"/>
                <a:gd name="T27" fmla="*/ 23 h 35"/>
                <a:gd name="T28" fmla="*/ 11 w 22"/>
                <a:gd name="T29" fmla="*/ 34 h 35"/>
                <a:gd name="T30" fmla="*/ 22 w 22"/>
                <a:gd name="T31" fmla="*/ 24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6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5"/>
                    <a:pt x="14" y="8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5"/>
                    <a:pt x="22" y="30"/>
                    <a:pt x="22" y="24"/>
                  </a:cubicBezTo>
                  <a:cubicBezTo>
                    <a:pt x="22" y="19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1" name="Freeform 403"/>
            <p:cNvSpPr>
              <a:spLocks noChangeAspect="1"/>
            </p:cNvSpPr>
            <p:nvPr/>
          </p:nvSpPr>
          <p:spPr bwMode="auto">
            <a:xfrm>
              <a:off x="974" y="1965"/>
              <a:ext cx="52" cy="80"/>
            </a:xfrm>
            <a:custGeom>
              <a:avLst/>
              <a:gdLst>
                <a:gd name="T0" fmla="*/ 8 w 22"/>
                <a:gd name="T1" fmla="*/ 24 h 34"/>
                <a:gd name="T2" fmla="*/ 8 w 22"/>
                <a:gd name="T3" fmla="*/ 22 h 34"/>
                <a:gd name="T4" fmla="*/ 11 w 22"/>
                <a:gd name="T5" fmla="*/ 22 h 34"/>
                <a:gd name="T6" fmla="*/ 12 w 22"/>
                <a:gd name="T7" fmla="*/ 22 h 34"/>
                <a:gd name="T8" fmla="*/ 12 w 22"/>
                <a:gd name="T9" fmla="*/ 27 h 34"/>
                <a:gd name="T10" fmla="*/ 12 w 22"/>
                <a:gd name="T11" fmla="*/ 34 h 34"/>
                <a:gd name="T12" fmla="*/ 14 w 22"/>
                <a:gd name="T13" fmla="*/ 34 h 34"/>
                <a:gd name="T14" fmla="*/ 14 w 22"/>
                <a:gd name="T15" fmla="*/ 27 h 34"/>
                <a:gd name="T16" fmla="*/ 14 w 22"/>
                <a:gd name="T17" fmla="*/ 22 h 34"/>
                <a:gd name="T18" fmla="*/ 22 w 22"/>
                <a:gd name="T19" fmla="*/ 12 h 34"/>
                <a:gd name="T20" fmla="*/ 11 w 22"/>
                <a:gd name="T21" fmla="*/ 0 h 34"/>
                <a:gd name="T22" fmla="*/ 0 w 22"/>
                <a:gd name="T23" fmla="*/ 11 h 34"/>
                <a:gd name="T24" fmla="*/ 6 w 22"/>
                <a:gd name="T25" fmla="*/ 21 h 34"/>
                <a:gd name="T26" fmla="*/ 6 w 22"/>
                <a:gd name="T27" fmla="*/ 24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4"/>
                  </a:moveTo>
                  <a:cubicBezTo>
                    <a:pt x="8" y="23"/>
                    <a:pt x="8" y="23"/>
                    <a:pt x="8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2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5"/>
                    <a:pt x="14" y="24"/>
                    <a:pt x="14" y="22"/>
                  </a:cubicBezTo>
                  <a:cubicBezTo>
                    <a:pt x="19" y="21"/>
                    <a:pt x="22" y="17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2" y="19"/>
                    <a:pt x="6" y="21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8"/>
                    <a:pt x="6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2" name="Freeform 404"/>
            <p:cNvSpPr>
              <a:spLocks noChangeAspect="1"/>
            </p:cNvSpPr>
            <p:nvPr/>
          </p:nvSpPr>
          <p:spPr bwMode="auto">
            <a:xfrm>
              <a:off x="974" y="2050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1 h 34"/>
                <a:gd name="T4" fmla="*/ 14 w 22"/>
                <a:gd name="T5" fmla="*/ 0 h 34"/>
                <a:gd name="T6" fmla="*/ 12 w 22"/>
                <a:gd name="T7" fmla="*/ 0 h 34"/>
                <a:gd name="T8" fmla="*/ 14 w 22"/>
                <a:gd name="T9" fmla="*/ 11 h 34"/>
                <a:gd name="T10" fmla="*/ 14 w 22"/>
                <a:gd name="T11" fmla="*/ 11 h 34"/>
                <a:gd name="T12" fmla="*/ 11 w 22"/>
                <a:gd name="T13" fmla="*/ 11 h 34"/>
                <a:gd name="T14" fmla="*/ 10 w 22"/>
                <a:gd name="T15" fmla="*/ 11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7 w 22"/>
                <a:gd name="T25" fmla="*/ 12 h 34"/>
                <a:gd name="T26" fmla="*/ 0 w 22"/>
                <a:gd name="T27" fmla="*/ 22 h 34"/>
                <a:gd name="T28" fmla="*/ 11 w 22"/>
                <a:gd name="T29" fmla="*/ 33 h 34"/>
                <a:gd name="T30" fmla="*/ 22 w 22"/>
                <a:gd name="T31" fmla="*/ 23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5"/>
                    <a:pt x="8" y="8"/>
                  </a:cubicBezTo>
                  <a:cubicBezTo>
                    <a:pt x="8" y="9"/>
                    <a:pt x="8" y="10"/>
                    <a:pt x="7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7" y="34"/>
                    <a:pt x="22" y="29"/>
                    <a:pt x="22" y="23"/>
                  </a:cubicBezTo>
                  <a:cubicBezTo>
                    <a:pt x="22" y="18"/>
                    <a:pt x="19" y="15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3" name="Freeform 405"/>
            <p:cNvSpPr>
              <a:spLocks noChangeAspect="1"/>
            </p:cNvSpPr>
            <p:nvPr/>
          </p:nvSpPr>
          <p:spPr bwMode="auto">
            <a:xfrm>
              <a:off x="695" y="1946"/>
              <a:ext cx="55" cy="80"/>
            </a:xfrm>
            <a:custGeom>
              <a:avLst/>
              <a:gdLst>
                <a:gd name="T0" fmla="*/ 9 w 23"/>
                <a:gd name="T1" fmla="*/ 24 h 34"/>
                <a:gd name="T2" fmla="*/ 9 w 23"/>
                <a:gd name="T3" fmla="*/ 22 h 34"/>
                <a:gd name="T4" fmla="*/ 11 w 23"/>
                <a:gd name="T5" fmla="*/ 23 h 34"/>
                <a:gd name="T6" fmla="*/ 13 w 23"/>
                <a:gd name="T7" fmla="*/ 23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5 w 23"/>
                <a:gd name="T15" fmla="*/ 27 h 34"/>
                <a:gd name="T16" fmla="*/ 15 w 23"/>
                <a:gd name="T17" fmla="*/ 23 h 34"/>
                <a:gd name="T18" fmla="*/ 23 w 23"/>
                <a:gd name="T19" fmla="*/ 13 h 34"/>
                <a:gd name="T20" fmla="*/ 11 w 23"/>
                <a:gd name="T21" fmla="*/ 0 h 34"/>
                <a:gd name="T22" fmla="*/ 0 w 23"/>
                <a:gd name="T23" fmla="*/ 11 h 34"/>
                <a:gd name="T24" fmla="*/ 7 w 23"/>
                <a:gd name="T25" fmla="*/ 21 h 34"/>
                <a:gd name="T26" fmla="*/ 6 w 23"/>
                <a:gd name="T27" fmla="*/ 24 h 34"/>
                <a:gd name="T28" fmla="*/ 8 w 23"/>
                <a:gd name="T29" fmla="*/ 34 h 34"/>
                <a:gd name="T30" fmla="*/ 10 w 23"/>
                <a:gd name="T31" fmla="*/ 34 h 34"/>
                <a:gd name="T32" fmla="*/ 9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4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3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5" y="29"/>
                    <a:pt x="15" y="27"/>
                  </a:cubicBezTo>
                  <a:cubicBezTo>
                    <a:pt x="15" y="26"/>
                    <a:pt x="15" y="24"/>
                    <a:pt x="15" y="23"/>
                  </a:cubicBezTo>
                  <a:cubicBezTo>
                    <a:pt x="20" y="21"/>
                    <a:pt x="23" y="17"/>
                    <a:pt x="23" y="13"/>
                  </a:cubicBezTo>
                  <a:cubicBezTo>
                    <a:pt x="23" y="6"/>
                    <a:pt x="17" y="1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5"/>
                    <a:pt x="3" y="19"/>
                    <a:pt x="7" y="21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4" name="Freeform 406"/>
            <p:cNvSpPr>
              <a:spLocks noChangeAspect="1"/>
            </p:cNvSpPr>
            <p:nvPr/>
          </p:nvSpPr>
          <p:spPr bwMode="auto">
            <a:xfrm>
              <a:off x="695" y="2031"/>
              <a:ext cx="55" cy="80"/>
            </a:xfrm>
            <a:custGeom>
              <a:avLst/>
              <a:gdLst>
                <a:gd name="T0" fmla="*/ 16 w 23"/>
                <a:gd name="T1" fmla="*/ 13 h 34"/>
                <a:gd name="T2" fmla="*/ 16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2 h 34"/>
                <a:gd name="T12" fmla="*/ 11 w 23"/>
                <a:gd name="T13" fmla="*/ 11 h 34"/>
                <a:gd name="T14" fmla="*/ 11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8 w 23"/>
                <a:gd name="T23" fmla="*/ 8 h 34"/>
                <a:gd name="T24" fmla="*/ 8 w 23"/>
                <a:gd name="T25" fmla="*/ 12 h 34"/>
                <a:gd name="T26" fmla="*/ 0 w 23"/>
                <a:gd name="T27" fmla="*/ 22 h 34"/>
                <a:gd name="T28" fmla="*/ 11 w 23"/>
                <a:gd name="T29" fmla="*/ 34 h 34"/>
                <a:gd name="T30" fmla="*/ 23 w 23"/>
                <a:gd name="T31" fmla="*/ 24 h 34"/>
                <a:gd name="T32" fmla="*/ 16 w 23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3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7"/>
                    <a:pt x="16" y="4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1"/>
                    <a:pt x="11" y="11"/>
                  </a:cubicBezTo>
                  <a:cubicBezTo>
                    <a:pt x="11" y="11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4" y="12"/>
                    <a:pt x="0" y="17"/>
                    <a:pt x="0" y="22"/>
                  </a:cubicBezTo>
                  <a:cubicBezTo>
                    <a:pt x="0" y="28"/>
                    <a:pt x="5" y="33"/>
                    <a:pt x="11" y="34"/>
                  </a:cubicBezTo>
                  <a:cubicBezTo>
                    <a:pt x="17" y="34"/>
                    <a:pt x="23" y="30"/>
                    <a:pt x="23" y="24"/>
                  </a:cubicBezTo>
                  <a:cubicBezTo>
                    <a:pt x="23" y="19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5" name="Freeform 407"/>
            <p:cNvSpPr>
              <a:spLocks noChangeAspect="1"/>
            </p:cNvSpPr>
            <p:nvPr/>
          </p:nvSpPr>
          <p:spPr bwMode="auto">
            <a:xfrm>
              <a:off x="750" y="1951"/>
              <a:ext cx="54" cy="80"/>
            </a:xfrm>
            <a:custGeom>
              <a:avLst/>
              <a:gdLst>
                <a:gd name="T0" fmla="*/ 9 w 23"/>
                <a:gd name="T1" fmla="*/ 24 h 34"/>
                <a:gd name="T2" fmla="*/ 9 w 23"/>
                <a:gd name="T3" fmla="*/ 22 h 34"/>
                <a:gd name="T4" fmla="*/ 12 w 23"/>
                <a:gd name="T5" fmla="*/ 23 h 34"/>
                <a:gd name="T6" fmla="*/ 13 w 23"/>
                <a:gd name="T7" fmla="*/ 23 h 34"/>
                <a:gd name="T8" fmla="*/ 12 w 23"/>
                <a:gd name="T9" fmla="*/ 27 h 34"/>
                <a:gd name="T10" fmla="*/ 13 w 23"/>
                <a:gd name="T11" fmla="*/ 34 h 34"/>
                <a:gd name="T12" fmla="*/ 16 w 23"/>
                <a:gd name="T13" fmla="*/ 34 h 34"/>
                <a:gd name="T14" fmla="*/ 15 w 23"/>
                <a:gd name="T15" fmla="*/ 27 h 34"/>
                <a:gd name="T16" fmla="*/ 16 w 23"/>
                <a:gd name="T17" fmla="*/ 22 h 34"/>
                <a:gd name="T18" fmla="*/ 23 w 23"/>
                <a:gd name="T19" fmla="*/ 12 h 34"/>
                <a:gd name="T20" fmla="*/ 12 w 23"/>
                <a:gd name="T21" fmla="*/ 0 h 34"/>
                <a:gd name="T22" fmla="*/ 0 w 23"/>
                <a:gd name="T23" fmla="*/ 11 h 34"/>
                <a:gd name="T24" fmla="*/ 7 w 23"/>
                <a:gd name="T25" fmla="*/ 21 h 34"/>
                <a:gd name="T26" fmla="*/ 7 w 23"/>
                <a:gd name="T27" fmla="*/ 24 h 34"/>
                <a:gd name="T28" fmla="*/ 8 w 23"/>
                <a:gd name="T29" fmla="*/ 34 h 34"/>
                <a:gd name="T30" fmla="*/ 10 w 23"/>
                <a:gd name="T31" fmla="*/ 34 h 34"/>
                <a:gd name="T32" fmla="*/ 9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4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1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9"/>
                    <a:pt x="13" y="32"/>
                    <a:pt x="13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2"/>
                    <a:pt x="15" y="29"/>
                    <a:pt x="15" y="27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6"/>
                    <a:pt x="18" y="1"/>
                    <a:pt x="12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5"/>
                    <a:pt x="3" y="19"/>
                    <a:pt x="7" y="21"/>
                  </a:cubicBezTo>
                  <a:cubicBezTo>
                    <a:pt x="7" y="22"/>
                    <a:pt x="7" y="23"/>
                    <a:pt x="7" y="24"/>
                  </a:cubicBezTo>
                  <a:cubicBezTo>
                    <a:pt x="7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1"/>
                    <a:pt x="9" y="28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6" name="Freeform 408"/>
            <p:cNvSpPr>
              <a:spLocks noChangeAspect="1"/>
            </p:cNvSpPr>
            <p:nvPr/>
          </p:nvSpPr>
          <p:spPr bwMode="auto">
            <a:xfrm>
              <a:off x="750" y="2035"/>
              <a:ext cx="54" cy="81"/>
            </a:xfrm>
            <a:custGeom>
              <a:avLst/>
              <a:gdLst>
                <a:gd name="T0" fmla="*/ 17 w 23"/>
                <a:gd name="T1" fmla="*/ 13 h 34"/>
                <a:gd name="T2" fmla="*/ 17 w 23"/>
                <a:gd name="T3" fmla="*/ 11 h 34"/>
                <a:gd name="T4" fmla="*/ 16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2 h 34"/>
                <a:gd name="T12" fmla="*/ 12 w 23"/>
                <a:gd name="T13" fmla="*/ 11 h 34"/>
                <a:gd name="T14" fmla="*/ 11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9 w 23"/>
                <a:gd name="T23" fmla="*/ 8 h 34"/>
                <a:gd name="T24" fmla="*/ 8 w 23"/>
                <a:gd name="T25" fmla="*/ 12 h 34"/>
                <a:gd name="T26" fmla="*/ 0 w 23"/>
                <a:gd name="T27" fmla="*/ 22 h 34"/>
                <a:gd name="T28" fmla="*/ 12 w 23"/>
                <a:gd name="T29" fmla="*/ 34 h 34"/>
                <a:gd name="T30" fmla="*/ 23 w 23"/>
                <a:gd name="T31" fmla="*/ 23 h 34"/>
                <a:gd name="T32" fmla="*/ 17 w 23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3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4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3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9"/>
                    <a:pt x="9" y="10"/>
                    <a:pt x="8" y="12"/>
                  </a:cubicBezTo>
                  <a:cubicBezTo>
                    <a:pt x="4" y="12"/>
                    <a:pt x="0" y="17"/>
                    <a:pt x="0" y="22"/>
                  </a:cubicBezTo>
                  <a:cubicBezTo>
                    <a:pt x="0" y="28"/>
                    <a:pt x="5" y="33"/>
                    <a:pt x="12" y="34"/>
                  </a:cubicBezTo>
                  <a:cubicBezTo>
                    <a:pt x="18" y="34"/>
                    <a:pt x="23" y="30"/>
                    <a:pt x="23" y="23"/>
                  </a:cubicBezTo>
                  <a:cubicBezTo>
                    <a:pt x="23" y="19"/>
                    <a:pt x="21" y="15"/>
                    <a:pt x="17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7" name="Freeform 409"/>
            <p:cNvSpPr>
              <a:spLocks noChangeAspect="1"/>
            </p:cNvSpPr>
            <p:nvPr/>
          </p:nvSpPr>
          <p:spPr bwMode="auto">
            <a:xfrm>
              <a:off x="806" y="1953"/>
              <a:ext cx="55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3 h 35"/>
                <a:gd name="T20" fmla="*/ 11 w 23"/>
                <a:gd name="T21" fmla="*/ 1 h 35"/>
                <a:gd name="T22" fmla="*/ 0 w 23"/>
                <a:gd name="T23" fmla="*/ 11 h 35"/>
                <a:gd name="T24" fmla="*/ 6 w 23"/>
                <a:gd name="T25" fmla="*/ 22 h 35"/>
                <a:gd name="T26" fmla="*/ 6 w 23"/>
                <a:gd name="T27" fmla="*/ 25 h 35"/>
                <a:gd name="T28" fmla="*/ 7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3"/>
                    <a:pt x="14" y="30"/>
                    <a:pt x="14" y="28"/>
                  </a:cubicBezTo>
                  <a:cubicBezTo>
                    <a:pt x="14" y="26"/>
                    <a:pt x="14" y="25"/>
                    <a:pt x="15" y="23"/>
                  </a:cubicBezTo>
                  <a:cubicBezTo>
                    <a:pt x="19" y="22"/>
                    <a:pt x="23" y="18"/>
                    <a:pt x="23" y="13"/>
                  </a:cubicBezTo>
                  <a:cubicBezTo>
                    <a:pt x="23" y="7"/>
                    <a:pt x="18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8" name="Freeform 410"/>
            <p:cNvSpPr>
              <a:spLocks noChangeAspect="1"/>
            </p:cNvSpPr>
            <p:nvPr/>
          </p:nvSpPr>
          <p:spPr bwMode="auto">
            <a:xfrm>
              <a:off x="806" y="2040"/>
              <a:ext cx="55" cy="80"/>
            </a:xfrm>
            <a:custGeom>
              <a:avLst/>
              <a:gdLst>
                <a:gd name="T0" fmla="*/ 17 w 23"/>
                <a:gd name="T1" fmla="*/ 12 h 34"/>
                <a:gd name="T2" fmla="*/ 17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1 h 34"/>
                <a:gd name="T12" fmla="*/ 11 w 23"/>
                <a:gd name="T13" fmla="*/ 11 h 34"/>
                <a:gd name="T14" fmla="*/ 10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1 h 34"/>
                <a:gd name="T26" fmla="*/ 0 w 23"/>
                <a:gd name="T27" fmla="*/ 21 h 34"/>
                <a:gd name="T28" fmla="*/ 11 w 23"/>
                <a:gd name="T29" fmla="*/ 33 h 34"/>
                <a:gd name="T30" fmla="*/ 23 w 23"/>
                <a:gd name="T31" fmla="*/ 23 h 34"/>
                <a:gd name="T32" fmla="*/ 17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3" y="12"/>
                    <a:pt x="0" y="17"/>
                    <a:pt x="0" y="21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8" y="34"/>
                    <a:pt x="23" y="29"/>
                    <a:pt x="23" y="23"/>
                  </a:cubicBezTo>
                  <a:cubicBezTo>
                    <a:pt x="23" y="19"/>
                    <a:pt x="20" y="15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59" name="Freeform 411"/>
            <p:cNvSpPr>
              <a:spLocks noChangeAspect="1"/>
            </p:cNvSpPr>
            <p:nvPr/>
          </p:nvSpPr>
          <p:spPr bwMode="auto">
            <a:xfrm>
              <a:off x="527" y="1927"/>
              <a:ext cx="55" cy="83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4 h 35"/>
                <a:gd name="T8" fmla="*/ 13 w 23"/>
                <a:gd name="T9" fmla="*/ 28 h 35"/>
                <a:gd name="T10" fmla="*/ 13 w 23"/>
                <a:gd name="T11" fmla="*/ 35 h 35"/>
                <a:gd name="T12" fmla="*/ 16 w 23"/>
                <a:gd name="T13" fmla="*/ 35 h 35"/>
                <a:gd name="T14" fmla="*/ 15 w 23"/>
                <a:gd name="T15" fmla="*/ 28 h 35"/>
                <a:gd name="T16" fmla="*/ 16 w 23"/>
                <a:gd name="T17" fmla="*/ 23 h 35"/>
                <a:gd name="T18" fmla="*/ 23 w 23"/>
                <a:gd name="T19" fmla="*/ 14 h 35"/>
                <a:gd name="T20" fmla="*/ 12 w 23"/>
                <a:gd name="T21" fmla="*/ 1 h 35"/>
                <a:gd name="T22" fmla="*/ 0 w 23"/>
                <a:gd name="T23" fmla="*/ 11 h 35"/>
                <a:gd name="T24" fmla="*/ 7 w 23"/>
                <a:gd name="T25" fmla="*/ 22 h 35"/>
                <a:gd name="T26" fmla="*/ 7 w 23"/>
                <a:gd name="T27" fmla="*/ 25 h 35"/>
                <a:gd name="T28" fmla="*/ 8 w 23"/>
                <a:gd name="T29" fmla="*/ 34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6"/>
                    <a:pt x="13" y="28"/>
                  </a:cubicBezTo>
                  <a:cubicBezTo>
                    <a:pt x="13" y="30"/>
                    <a:pt x="13" y="33"/>
                    <a:pt x="13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3"/>
                    <a:pt x="15" y="30"/>
                    <a:pt x="15" y="28"/>
                  </a:cubicBezTo>
                  <a:cubicBezTo>
                    <a:pt x="15" y="27"/>
                    <a:pt x="15" y="25"/>
                    <a:pt x="16" y="23"/>
                  </a:cubicBezTo>
                  <a:cubicBezTo>
                    <a:pt x="20" y="22"/>
                    <a:pt x="23" y="19"/>
                    <a:pt x="23" y="14"/>
                  </a:cubicBezTo>
                  <a:cubicBezTo>
                    <a:pt x="23" y="8"/>
                    <a:pt x="18" y="2"/>
                    <a:pt x="12" y="1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6"/>
                    <a:pt x="3" y="20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2"/>
                    <a:pt x="8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0" name="Freeform 412"/>
            <p:cNvSpPr>
              <a:spLocks noChangeAspect="1"/>
            </p:cNvSpPr>
            <p:nvPr/>
          </p:nvSpPr>
          <p:spPr bwMode="auto">
            <a:xfrm>
              <a:off x="527" y="2012"/>
              <a:ext cx="55" cy="82"/>
            </a:xfrm>
            <a:custGeom>
              <a:avLst/>
              <a:gdLst>
                <a:gd name="T0" fmla="*/ 17 w 23"/>
                <a:gd name="T1" fmla="*/ 14 h 35"/>
                <a:gd name="T2" fmla="*/ 17 w 23"/>
                <a:gd name="T3" fmla="*/ 12 h 35"/>
                <a:gd name="T4" fmla="*/ 16 w 23"/>
                <a:gd name="T5" fmla="*/ 1 h 35"/>
                <a:gd name="T6" fmla="*/ 13 w 23"/>
                <a:gd name="T7" fmla="*/ 1 h 35"/>
                <a:gd name="T8" fmla="*/ 15 w 23"/>
                <a:gd name="T9" fmla="*/ 12 h 35"/>
                <a:gd name="T10" fmla="*/ 15 w 23"/>
                <a:gd name="T11" fmla="*/ 13 h 35"/>
                <a:gd name="T12" fmla="*/ 12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8 w 23"/>
                <a:gd name="T21" fmla="*/ 0 h 35"/>
                <a:gd name="T22" fmla="*/ 9 w 23"/>
                <a:gd name="T23" fmla="*/ 9 h 35"/>
                <a:gd name="T24" fmla="*/ 9 w 23"/>
                <a:gd name="T25" fmla="*/ 12 h 35"/>
                <a:gd name="T26" fmla="*/ 0 w 23"/>
                <a:gd name="T27" fmla="*/ 22 h 35"/>
                <a:gd name="T28" fmla="*/ 12 w 23"/>
                <a:gd name="T29" fmla="*/ 34 h 35"/>
                <a:gd name="T30" fmla="*/ 23 w 23"/>
                <a:gd name="T31" fmla="*/ 25 h 35"/>
                <a:gd name="T32" fmla="*/ 17 w 23"/>
                <a:gd name="T33" fmla="*/ 1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4"/>
                  </a:moveTo>
                  <a:cubicBezTo>
                    <a:pt x="17" y="13"/>
                    <a:pt x="17" y="13"/>
                    <a:pt x="17" y="12"/>
                  </a:cubicBezTo>
                  <a:cubicBezTo>
                    <a:pt x="17" y="8"/>
                    <a:pt x="16" y="5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5"/>
                    <a:pt x="15" y="8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7"/>
                    <a:pt x="11" y="4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9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6" y="34"/>
                    <a:pt x="12" y="34"/>
                  </a:cubicBezTo>
                  <a:cubicBezTo>
                    <a:pt x="18" y="35"/>
                    <a:pt x="23" y="31"/>
                    <a:pt x="23" y="25"/>
                  </a:cubicBezTo>
                  <a:cubicBezTo>
                    <a:pt x="23" y="20"/>
                    <a:pt x="21" y="16"/>
                    <a:pt x="17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1" name="Freeform 413"/>
            <p:cNvSpPr>
              <a:spLocks noChangeAspect="1"/>
            </p:cNvSpPr>
            <p:nvPr/>
          </p:nvSpPr>
          <p:spPr bwMode="auto">
            <a:xfrm>
              <a:off x="584" y="1934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9 w 22"/>
                <a:gd name="T3" fmla="*/ 22 h 35"/>
                <a:gd name="T4" fmla="*/ 11 w 22"/>
                <a:gd name="T5" fmla="*/ 23 h 35"/>
                <a:gd name="T6" fmla="*/ 13 w 22"/>
                <a:gd name="T7" fmla="*/ 23 h 35"/>
                <a:gd name="T8" fmla="*/ 12 w 22"/>
                <a:gd name="T9" fmla="*/ 28 h 35"/>
                <a:gd name="T10" fmla="*/ 13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3 h 35"/>
                <a:gd name="T20" fmla="*/ 11 w 22"/>
                <a:gd name="T21" fmla="*/ 0 h 35"/>
                <a:gd name="T22" fmla="*/ 0 w 22"/>
                <a:gd name="T23" fmla="*/ 11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4 h 35"/>
                <a:gd name="T30" fmla="*/ 10 w 22"/>
                <a:gd name="T31" fmla="*/ 34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3"/>
                    <a:pt x="9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5" y="25"/>
                    <a:pt x="15" y="23"/>
                  </a:cubicBezTo>
                  <a:cubicBezTo>
                    <a:pt x="20" y="22"/>
                    <a:pt x="22" y="18"/>
                    <a:pt x="22" y="13"/>
                  </a:cubicBezTo>
                  <a:cubicBezTo>
                    <a:pt x="22" y="7"/>
                    <a:pt x="17" y="1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3" y="19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2" name="Freeform 414"/>
            <p:cNvSpPr>
              <a:spLocks noChangeAspect="1"/>
            </p:cNvSpPr>
            <p:nvPr/>
          </p:nvSpPr>
          <p:spPr bwMode="auto">
            <a:xfrm>
              <a:off x="584" y="2019"/>
              <a:ext cx="52" cy="83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2 h 35"/>
                <a:gd name="T4" fmla="*/ 15 w 22"/>
                <a:gd name="T5" fmla="*/ 1 h 35"/>
                <a:gd name="T6" fmla="*/ 13 w 22"/>
                <a:gd name="T7" fmla="*/ 1 h 35"/>
                <a:gd name="T8" fmla="*/ 14 w 22"/>
                <a:gd name="T9" fmla="*/ 11 h 35"/>
                <a:gd name="T10" fmla="*/ 14 w 22"/>
                <a:gd name="T11" fmla="*/ 12 h 35"/>
                <a:gd name="T12" fmla="*/ 11 w 22"/>
                <a:gd name="T13" fmla="*/ 12 h 35"/>
                <a:gd name="T14" fmla="*/ 11 w 22"/>
                <a:gd name="T15" fmla="*/ 12 h 35"/>
                <a:gd name="T16" fmla="*/ 11 w 22"/>
                <a:gd name="T17" fmla="*/ 9 h 35"/>
                <a:gd name="T18" fmla="*/ 10 w 22"/>
                <a:gd name="T19" fmla="*/ 0 h 35"/>
                <a:gd name="T20" fmla="*/ 7 w 22"/>
                <a:gd name="T21" fmla="*/ 0 h 35"/>
                <a:gd name="T22" fmla="*/ 8 w 22"/>
                <a:gd name="T23" fmla="*/ 8 h 35"/>
                <a:gd name="T24" fmla="*/ 8 w 22"/>
                <a:gd name="T25" fmla="*/ 12 h 35"/>
                <a:gd name="T26" fmla="*/ 0 w 22"/>
                <a:gd name="T27" fmla="*/ 22 h 35"/>
                <a:gd name="T28" fmla="*/ 11 w 22"/>
                <a:gd name="T29" fmla="*/ 34 h 35"/>
                <a:gd name="T30" fmla="*/ 22 w 22"/>
                <a:gd name="T31" fmla="*/ 24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5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5" y="33"/>
                    <a:pt x="11" y="34"/>
                  </a:cubicBezTo>
                  <a:cubicBezTo>
                    <a:pt x="17" y="35"/>
                    <a:pt x="22" y="30"/>
                    <a:pt x="22" y="24"/>
                  </a:cubicBezTo>
                  <a:cubicBezTo>
                    <a:pt x="22" y="20"/>
                    <a:pt x="20" y="16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3" name="Freeform 415"/>
            <p:cNvSpPr>
              <a:spLocks noChangeAspect="1"/>
            </p:cNvSpPr>
            <p:nvPr/>
          </p:nvSpPr>
          <p:spPr bwMode="auto">
            <a:xfrm>
              <a:off x="641" y="1939"/>
              <a:ext cx="52" cy="82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4 h 35"/>
                <a:gd name="T8" fmla="*/ 12 w 22"/>
                <a:gd name="T9" fmla="*/ 28 h 35"/>
                <a:gd name="T10" fmla="*/ 13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4 h 35"/>
                <a:gd name="T20" fmla="*/ 11 w 22"/>
                <a:gd name="T21" fmla="*/ 1 h 35"/>
                <a:gd name="T22" fmla="*/ 0 w 22"/>
                <a:gd name="T23" fmla="*/ 11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3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3"/>
                    <a:pt x="14" y="30"/>
                    <a:pt x="14" y="28"/>
                  </a:cubicBezTo>
                  <a:cubicBezTo>
                    <a:pt x="14" y="27"/>
                    <a:pt x="14" y="25"/>
                    <a:pt x="15" y="23"/>
                  </a:cubicBezTo>
                  <a:cubicBezTo>
                    <a:pt x="19" y="22"/>
                    <a:pt x="22" y="18"/>
                    <a:pt x="22" y="14"/>
                  </a:cubicBezTo>
                  <a:cubicBezTo>
                    <a:pt x="22" y="7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6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1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4" name="Freeform 416"/>
            <p:cNvSpPr>
              <a:spLocks noChangeAspect="1"/>
            </p:cNvSpPr>
            <p:nvPr/>
          </p:nvSpPr>
          <p:spPr bwMode="auto">
            <a:xfrm>
              <a:off x="641" y="2026"/>
              <a:ext cx="52" cy="80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1 h 34"/>
                <a:gd name="T14" fmla="*/ 10 w 22"/>
                <a:gd name="T15" fmla="*/ 11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1 h 34"/>
                <a:gd name="T26" fmla="*/ 0 w 22"/>
                <a:gd name="T27" fmla="*/ 21 h 34"/>
                <a:gd name="T28" fmla="*/ 11 w 22"/>
                <a:gd name="T29" fmla="*/ 33 h 34"/>
                <a:gd name="T30" fmla="*/ 22 w 22"/>
                <a:gd name="T31" fmla="*/ 24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4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3" y="12"/>
                    <a:pt x="0" y="16"/>
                    <a:pt x="0" y="21"/>
                  </a:cubicBezTo>
                  <a:cubicBezTo>
                    <a:pt x="0" y="27"/>
                    <a:pt x="5" y="33"/>
                    <a:pt x="11" y="33"/>
                  </a:cubicBezTo>
                  <a:cubicBezTo>
                    <a:pt x="17" y="34"/>
                    <a:pt x="22" y="30"/>
                    <a:pt x="22" y="24"/>
                  </a:cubicBezTo>
                  <a:cubicBezTo>
                    <a:pt x="22" y="19"/>
                    <a:pt x="19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5" name="Freeform 417"/>
            <p:cNvSpPr>
              <a:spLocks noChangeAspect="1"/>
            </p:cNvSpPr>
            <p:nvPr/>
          </p:nvSpPr>
          <p:spPr bwMode="auto">
            <a:xfrm>
              <a:off x="362" y="1906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2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4 h 35"/>
                <a:gd name="T20" fmla="*/ 11 w 23"/>
                <a:gd name="T21" fmla="*/ 1 h 35"/>
                <a:gd name="T22" fmla="*/ 0 w 23"/>
                <a:gd name="T23" fmla="*/ 11 h 35"/>
                <a:gd name="T24" fmla="*/ 7 w 23"/>
                <a:gd name="T25" fmla="*/ 22 h 35"/>
                <a:gd name="T26" fmla="*/ 7 w 23"/>
                <a:gd name="T27" fmla="*/ 25 h 35"/>
                <a:gd name="T28" fmla="*/ 7 w 23"/>
                <a:gd name="T29" fmla="*/ 34 h 35"/>
                <a:gd name="T30" fmla="*/ 10 w 23"/>
                <a:gd name="T31" fmla="*/ 34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3"/>
                    <a:pt x="14" y="30"/>
                    <a:pt x="14" y="28"/>
                  </a:cubicBezTo>
                  <a:cubicBezTo>
                    <a:pt x="14" y="27"/>
                    <a:pt x="15" y="25"/>
                    <a:pt x="15" y="23"/>
                  </a:cubicBezTo>
                  <a:cubicBezTo>
                    <a:pt x="20" y="22"/>
                    <a:pt x="23" y="19"/>
                    <a:pt x="23" y="14"/>
                  </a:cubicBezTo>
                  <a:cubicBezTo>
                    <a:pt x="23" y="8"/>
                    <a:pt x="18" y="2"/>
                    <a:pt x="11" y="1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5"/>
                    <a:pt x="3" y="19"/>
                    <a:pt x="7" y="22"/>
                  </a:cubicBezTo>
                  <a:cubicBezTo>
                    <a:pt x="7" y="22"/>
                    <a:pt x="7" y="24"/>
                    <a:pt x="7" y="25"/>
                  </a:cubicBezTo>
                  <a:cubicBezTo>
                    <a:pt x="7" y="28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6" name="Freeform 418"/>
            <p:cNvSpPr>
              <a:spLocks noChangeAspect="1"/>
            </p:cNvSpPr>
            <p:nvPr/>
          </p:nvSpPr>
          <p:spPr bwMode="auto">
            <a:xfrm>
              <a:off x="362" y="1991"/>
              <a:ext cx="54" cy="82"/>
            </a:xfrm>
            <a:custGeom>
              <a:avLst/>
              <a:gdLst>
                <a:gd name="T0" fmla="*/ 16 w 23"/>
                <a:gd name="T1" fmla="*/ 14 h 35"/>
                <a:gd name="T2" fmla="*/ 16 w 23"/>
                <a:gd name="T3" fmla="*/ 12 h 35"/>
                <a:gd name="T4" fmla="*/ 15 w 23"/>
                <a:gd name="T5" fmla="*/ 1 h 35"/>
                <a:gd name="T6" fmla="*/ 13 w 23"/>
                <a:gd name="T7" fmla="*/ 1 h 35"/>
                <a:gd name="T8" fmla="*/ 14 w 23"/>
                <a:gd name="T9" fmla="*/ 12 h 35"/>
                <a:gd name="T10" fmla="*/ 14 w 23"/>
                <a:gd name="T11" fmla="*/ 13 h 35"/>
                <a:gd name="T12" fmla="*/ 11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0 h 35"/>
                <a:gd name="T20" fmla="*/ 7 w 23"/>
                <a:gd name="T21" fmla="*/ 0 h 35"/>
                <a:gd name="T22" fmla="*/ 9 w 23"/>
                <a:gd name="T23" fmla="*/ 8 h 35"/>
                <a:gd name="T24" fmla="*/ 8 w 23"/>
                <a:gd name="T25" fmla="*/ 12 h 35"/>
                <a:gd name="T26" fmla="*/ 0 w 23"/>
                <a:gd name="T27" fmla="*/ 22 h 35"/>
                <a:gd name="T28" fmla="*/ 11 w 23"/>
                <a:gd name="T29" fmla="*/ 34 h 35"/>
                <a:gd name="T30" fmla="*/ 23 w 23"/>
                <a:gd name="T31" fmla="*/ 25 h 35"/>
                <a:gd name="T32" fmla="*/ 16 w 23"/>
                <a:gd name="T33" fmla="*/ 1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4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6" y="5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5"/>
                    <a:pt x="14" y="8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5" y="33"/>
                    <a:pt x="11" y="34"/>
                  </a:cubicBezTo>
                  <a:cubicBezTo>
                    <a:pt x="18" y="35"/>
                    <a:pt x="23" y="31"/>
                    <a:pt x="23" y="25"/>
                  </a:cubicBezTo>
                  <a:cubicBezTo>
                    <a:pt x="23" y="20"/>
                    <a:pt x="20" y="16"/>
                    <a:pt x="16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7" name="Freeform 419"/>
            <p:cNvSpPr>
              <a:spLocks noChangeAspect="1"/>
            </p:cNvSpPr>
            <p:nvPr/>
          </p:nvSpPr>
          <p:spPr bwMode="auto">
            <a:xfrm>
              <a:off x="416" y="1913"/>
              <a:ext cx="55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4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5 w 23"/>
                <a:gd name="T15" fmla="*/ 28 h 35"/>
                <a:gd name="T16" fmla="*/ 15 w 23"/>
                <a:gd name="T17" fmla="*/ 24 h 35"/>
                <a:gd name="T18" fmla="*/ 23 w 23"/>
                <a:gd name="T19" fmla="*/ 14 h 35"/>
                <a:gd name="T20" fmla="*/ 12 w 23"/>
                <a:gd name="T21" fmla="*/ 1 h 35"/>
                <a:gd name="T22" fmla="*/ 0 w 23"/>
                <a:gd name="T23" fmla="*/ 11 h 35"/>
                <a:gd name="T24" fmla="*/ 7 w 23"/>
                <a:gd name="T25" fmla="*/ 22 h 35"/>
                <a:gd name="T26" fmla="*/ 7 w 23"/>
                <a:gd name="T27" fmla="*/ 25 h 35"/>
                <a:gd name="T28" fmla="*/ 8 w 23"/>
                <a:gd name="T29" fmla="*/ 34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3" y="33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3"/>
                    <a:pt x="15" y="30"/>
                    <a:pt x="15" y="28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20" y="23"/>
                    <a:pt x="23" y="19"/>
                    <a:pt x="23" y="14"/>
                  </a:cubicBezTo>
                  <a:cubicBezTo>
                    <a:pt x="23" y="8"/>
                    <a:pt x="18" y="2"/>
                    <a:pt x="12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3" y="19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1"/>
                    <a:pt x="8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8" name="Freeform 420"/>
            <p:cNvSpPr>
              <a:spLocks noChangeAspect="1"/>
            </p:cNvSpPr>
            <p:nvPr/>
          </p:nvSpPr>
          <p:spPr bwMode="auto">
            <a:xfrm>
              <a:off x="416" y="1998"/>
              <a:ext cx="55" cy="82"/>
            </a:xfrm>
            <a:custGeom>
              <a:avLst/>
              <a:gdLst>
                <a:gd name="T0" fmla="*/ 16 w 23"/>
                <a:gd name="T1" fmla="*/ 14 h 35"/>
                <a:gd name="T2" fmla="*/ 16 w 23"/>
                <a:gd name="T3" fmla="*/ 12 h 35"/>
                <a:gd name="T4" fmla="*/ 15 w 23"/>
                <a:gd name="T5" fmla="*/ 1 h 35"/>
                <a:gd name="T6" fmla="*/ 13 w 23"/>
                <a:gd name="T7" fmla="*/ 1 h 35"/>
                <a:gd name="T8" fmla="*/ 14 w 23"/>
                <a:gd name="T9" fmla="*/ 12 h 35"/>
                <a:gd name="T10" fmla="*/ 14 w 23"/>
                <a:gd name="T11" fmla="*/ 13 h 35"/>
                <a:gd name="T12" fmla="*/ 12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8 w 23"/>
                <a:gd name="T21" fmla="*/ 0 h 35"/>
                <a:gd name="T22" fmla="*/ 9 w 23"/>
                <a:gd name="T23" fmla="*/ 9 h 35"/>
                <a:gd name="T24" fmla="*/ 8 w 23"/>
                <a:gd name="T25" fmla="*/ 12 h 35"/>
                <a:gd name="T26" fmla="*/ 0 w 23"/>
                <a:gd name="T27" fmla="*/ 22 h 35"/>
                <a:gd name="T28" fmla="*/ 12 w 23"/>
                <a:gd name="T29" fmla="*/ 34 h 35"/>
                <a:gd name="T30" fmla="*/ 23 w 23"/>
                <a:gd name="T31" fmla="*/ 25 h 35"/>
                <a:gd name="T32" fmla="*/ 16 w 23"/>
                <a:gd name="T33" fmla="*/ 1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4"/>
                  </a:moveTo>
                  <a:cubicBezTo>
                    <a:pt x="16" y="13"/>
                    <a:pt x="16" y="13"/>
                    <a:pt x="16" y="12"/>
                  </a:cubicBezTo>
                  <a:cubicBezTo>
                    <a:pt x="16" y="9"/>
                    <a:pt x="16" y="5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5"/>
                    <a:pt x="14" y="8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7"/>
                    <a:pt x="10" y="4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5" y="34"/>
                    <a:pt x="12" y="34"/>
                  </a:cubicBezTo>
                  <a:cubicBezTo>
                    <a:pt x="18" y="35"/>
                    <a:pt x="23" y="31"/>
                    <a:pt x="23" y="25"/>
                  </a:cubicBezTo>
                  <a:cubicBezTo>
                    <a:pt x="23" y="20"/>
                    <a:pt x="20" y="16"/>
                    <a:pt x="16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69" name="Freeform 421"/>
            <p:cNvSpPr>
              <a:spLocks noChangeAspect="1"/>
            </p:cNvSpPr>
            <p:nvPr/>
          </p:nvSpPr>
          <p:spPr bwMode="auto">
            <a:xfrm>
              <a:off x="473" y="1920"/>
              <a:ext cx="54" cy="85"/>
            </a:xfrm>
            <a:custGeom>
              <a:avLst/>
              <a:gdLst>
                <a:gd name="T0" fmla="*/ 9 w 23"/>
                <a:gd name="T1" fmla="*/ 25 h 36"/>
                <a:gd name="T2" fmla="*/ 9 w 23"/>
                <a:gd name="T3" fmla="*/ 23 h 36"/>
                <a:gd name="T4" fmla="*/ 12 w 23"/>
                <a:gd name="T5" fmla="*/ 24 h 36"/>
                <a:gd name="T6" fmla="*/ 13 w 23"/>
                <a:gd name="T7" fmla="*/ 24 h 36"/>
                <a:gd name="T8" fmla="*/ 12 w 23"/>
                <a:gd name="T9" fmla="*/ 28 h 36"/>
                <a:gd name="T10" fmla="*/ 13 w 23"/>
                <a:gd name="T11" fmla="*/ 35 h 36"/>
                <a:gd name="T12" fmla="*/ 15 w 23"/>
                <a:gd name="T13" fmla="*/ 36 h 36"/>
                <a:gd name="T14" fmla="*/ 15 w 23"/>
                <a:gd name="T15" fmla="*/ 29 h 36"/>
                <a:gd name="T16" fmla="*/ 15 w 23"/>
                <a:gd name="T17" fmla="*/ 24 h 36"/>
                <a:gd name="T18" fmla="*/ 23 w 23"/>
                <a:gd name="T19" fmla="*/ 14 h 36"/>
                <a:gd name="T20" fmla="*/ 12 w 23"/>
                <a:gd name="T21" fmla="*/ 1 h 36"/>
                <a:gd name="T22" fmla="*/ 0 w 23"/>
                <a:gd name="T23" fmla="*/ 11 h 36"/>
                <a:gd name="T24" fmla="*/ 7 w 23"/>
                <a:gd name="T25" fmla="*/ 22 h 36"/>
                <a:gd name="T26" fmla="*/ 6 w 23"/>
                <a:gd name="T27" fmla="*/ 25 h 36"/>
                <a:gd name="T28" fmla="*/ 7 w 23"/>
                <a:gd name="T29" fmla="*/ 35 h 36"/>
                <a:gd name="T30" fmla="*/ 10 w 23"/>
                <a:gd name="T31" fmla="*/ 35 h 36"/>
                <a:gd name="T32" fmla="*/ 9 w 23"/>
                <a:gd name="T33" fmla="*/ 2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6"/>
                <a:gd name="T53" fmla="*/ 23 w 2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6">
                  <a:moveTo>
                    <a:pt x="9" y="25"/>
                  </a:move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0" y="23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2" y="25"/>
                    <a:pt x="12" y="27"/>
                    <a:pt x="12" y="28"/>
                  </a:cubicBezTo>
                  <a:cubicBezTo>
                    <a:pt x="12" y="30"/>
                    <a:pt x="12" y="33"/>
                    <a:pt x="13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1"/>
                    <a:pt x="15" y="29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20" y="23"/>
                    <a:pt x="23" y="19"/>
                    <a:pt x="23" y="14"/>
                  </a:cubicBezTo>
                  <a:cubicBezTo>
                    <a:pt x="23" y="8"/>
                    <a:pt x="18" y="2"/>
                    <a:pt x="12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20"/>
                    <a:pt x="7" y="22"/>
                  </a:cubicBezTo>
                  <a:cubicBezTo>
                    <a:pt x="7" y="23"/>
                    <a:pt x="6" y="24"/>
                    <a:pt x="6" y="25"/>
                  </a:cubicBezTo>
                  <a:cubicBezTo>
                    <a:pt x="6" y="28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0" name="Freeform 422"/>
            <p:cNvSpPr>
              <a:spLocks noChangeAspect="1"/>
            </p:cNvSpPr>
            <p:nvPr/>
          </p:nvSpPr>
          <p:spPr bwMode="auto">
            <a:xfrm>
              <a:off x="473" y="2007"/>
              <a:ext cx="54" cy="80"/>
            </a:xfrm>
            <a:custGeom>
              <a:avLst/>
              <a:gdLst>
                <a:gd name="T0" fmla="*/ 17 w 23"/>
                <a:gd name="T1" fmla="*/ 13 h 34"/>
                <a:gd name="T2" fmla="*/ 17 w 23"/>
                <a:gd name="T3" fmla="*/ 11 h 34"/>
                <a:gd name="T4" fmla="*/ 15 w 23"/>
                <a:gd name="T5" fmla="*/ 1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2 h 34"/>
                <a:gd name="T12" fmla="*/ 12 w 23"/>
                <a:gd name="T13" fmla="*/ 11 h 34"/>
                <a:gd name="T14" fmla="*/ 10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1 h 34"/>
                <a:gd name="T26" fmla="*/ 0 w 23"/>
                <a:gd name="T27" fmla="*/ 21 h 34"/>
                <a:gd name="T28" fmla="*/ 12 w 23"/>
                <a:gd name="T29" fmla="*/ 34 h 34"/>
                <a:gd name="T30" fmla="*/ 23 w 23"/>
                <a:gd name="T31" fmla="*/ 24 h 34"/>
                <a:gd name="T32" fmla="*/ 17 w 23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3"/>
                  </a:moveTo>
                  <a:cubicBezTo>
                    <a:pt x="17" y="13"/>
                    <a:pt x="17" y="12"/>
                    <a:pt x="17" y="11"/>
                  </a:cubicBezTo>
                  <a:cubicBezTo>
                    <a:pt x="17" y="8"/>
                    <a:pt x="16" y="4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3" y="12"/>
                    <a:pt x="0" y="16"/>
                    <a:pt x="0" y="21"/>
                  </a:cubicBezTo>
                  <a:cubicBezTo>
                    <a:pt x="0" y="27"/>
                    <a:pt x="5" y="33"/>
                    <a:pt x="12" y="34"/>
                  </a:cubicBezTo>
                  <a:cubicBezTo>
                    <a:pt x="18" y="34"/>
                    <a:pt x="23" y="30"/>
                    <a:pt x="23" y="24"/>
                  </a:cubicBezTo>
                  <a:cubicBezTo>
                    <a:pt x="23" y="19"/>
                    <a:pt x="20" y="16"/>
                    <a:pt x="17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1" name="Freeform 423"/>
            <p:cNvSpPr>
              <a:spLocks noChangeAspect="1"/>
            </p:cNvSpPr>
            <p:nvPr/>
          </p:nvSpPr>
          <p:spPr bwMode="auto">
            <a:xfrm>
              <a:off x="197" y="1877"/>
              <a:ext cx="54" cy="85"/>
            </a:xfrm>
            <a:custGeom>
              <a:avLst/>
              <a:gdLst>
                <a:gd name="T0" fmla="*/ 8 w 23"/>
                <a:gd name="T1" fmla="*/ 25 h 36"/>
                <a:gd name="T2" fmla="*/ 8 w 23"/>
                <a:gd name="T3" fmla="*/ 23 h 36"/>
                <a:gd name="T4" fmla="*/ 11 w 23"/>
                <a:gd name="T5" fmla="*/ 24 h 36"/>
                <a:gd name="T6" fmla="*/ 13 w 23"/>
                <a:gd name="T7" fmla="*/ 24 h 36"/>
                <a:gd name="T8" fmla="*/ 12 w 23"/>
                <a:gd name="T9" fmla="*/ 28 h 36"/>
                <a:gd name="T10" fmla="*/ 13 w 23"/>
                <a:gd name="T11" fmla="*/ 35 h 36"/>
                <a:gd name="T12" fmla="*/ 15 w 23"/>
                <a:gd name="T13" fmla="*/ 36 h 36"/>
                <a:gd name="T14" fmla="*/ 14 w 23"/>
                <a:gd name="T15" fmla="*/ 29 h 36"/>
                <a:gd name="T16" fmla="*/ 15 w 23"/>
                <a:gd name="T17" fmla="*/ 24 h 36"/>
                <a:gd name="T18" fmla="*/ 23 w 23"/>
                <a:gd name="T19" fmla="*/ 15 h 36"/>
                <a:gd name="T20" fmla="*/ 11 w 23"/>
                <a:gd name="T21" fmla="*/ 1 h 36"/>
                <a:gd name="T22" fmla="*/ 0 w 23"/>
                <a:gd name="T23" fmla="*/ 11 h 36"/>
                <a:gd name="T24" fmla="*/ 6 w 23"/>
                <a:gd name="T25" fmla="*/ 22 h 36"/>
                <a:gd name="T26" fmla="*/ 6 w 23"/>
                <a:gd name="T27" fmla="*/ 25 h 36"/>
                <a:gd name="T28" fmla="*/ 7 w 23"/>
                <a:gd name="T29" fmla="*/ 34 h 36"/>
                <a:gd name="T30" fmla="*/ 9 w 23"/>
                <a:gd name="T31" fmla="*/ 35 h 36"/>
                <a:gd name="T32" fmla="*/ 8 w 23"/>
                <a:gd name="T33" fmla="*/ 2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6"/>
                <a:gd name="T53" fmla="*/ 23 w 2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6">
                  <a:moveTo>
                    <a:pt x="8" y="25"/>
                  </a:moveTo>
                  <a:cubicBezTo>
                    <a:pt x="8" y="24"/>
                    <a:pt x="8" y="24"/>
                    <a:pt x="8" y="23"/>
                  </a:cubicBezTo>
                  <a:cubicBezTo>
                    <a:pt x="9" y="23"/>
                    <a:pt x="10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0"/>
                    <a:pt x="12" y="33"/>
                    <a:pt x="13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4" y="31"/>
                    <a:pt x="14" y="29"/>
                  </a:cubicBezTo>
                  <a:cubicBezTo>
                    <a:pt x="14" y="27"/>
                    <a:pt x="14" y="25"/>
                    <a:pt x="15" y="24"/>
                  </a:cubicBezTo>
                  <a:cubicBezTo>
                    <a:pt x="19" y="23"/>
                    <a:pt x="23" y="20"/>
                    <a:pt x="23" y="15"/>
                  </a:cubicBezTo>
                  <a:cubicBezTo>
                    <a:pt x="23" y="9"/>
                    <a:pt x="17" y="2"/>
                    <a:pt x="11" y="1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5"/>
                    <a:pt x="2" y="19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2" name="Freeform 424"/>
            <p:cNvSpPr>
              <a:spLocks noChangeAspect="1"/>
            </p:cNvSpPr>
            <p:nvPr/>
          </p:nvSpPr>
          <p:spPr bwMode="auto">
            <a:xfrm>
              <a:off x="197" y="1962"/>
              <a:ext cx="54" cy="85"/>
            </a:xfrm>
            <a:custGeom>
              <a:avLst/>
              <a:gdLst>
                <a:gd name="T0" fmla="*/ 16 w 23"/>
                <a:gd name="T1" fmla="*/ 14 h 36"/>
                <a:gd name="T2" fmla="*/ 16 w 23"/>
                <a:gd name="T3" fmla="*/ 13 h 36"/>
                <a:gd name="T4" fmla="*/ 15 w 23"/>
                <a:gd name="T5" fmla="*/ 2 h 36"/>
                <a:gd name="T6" fmla="*/ 13 w 23"/>
                <a:gd name="T7" fmla="*/ 1 h 36"/>
                <a:gd name="T8" fmla="*/ 14 w 23"/>
                <a:gd name="T9" fmla="*/ 12 h 36"/>
                <a:gd name="T10" fmla="*/ 14 w 23"/>
                <a:gd name="T11" fmla="*/ 13 h 36"/>
                <a:gd name="T12" fmla="*/ 11 w 23"/>
                <a:gd name="T13" fmla="*/ 12 h 36"/>
                <a:gd name="T14" fmla="*/ 10 w 23"/>
                <a:gd name="T15" fmla="*/ 12 h 36"/>
                <a:gd name="T16" fmla="*/ 10 w 23"/>
                <a:gd name="T17" fmla="*/ 9 h 36"/>
                <a:gd name="T18" fmla="*/ 9 w 23"/>
                <a:gd name="T19" fmla="*/ 1 h 36"/>
                <a:gd name="T20" fmla="*/ 7 w 23"/>
                <a:gd name="T21" fmla="*/ 0 h 36"/>
                <a:gd name="T22" fmla="*/ 8 w 23"/>
                <a:gd name="T23" fmla="*/ 9 h 36"/>
                <a:gd name="T24" fmla="*/ 7 w 23"/>
                <a:gd name="T25" fmla="*/ 12 h 36"/>
                <a:gd name="T26" fmla="*/ 0 w 23"/>
                <a:gd name="T27" fmla="*/ 22 h 36"/>
                <a:gd name="T28" fmla="*/ 11 w 23"/>
                <a:gd name="T29" fmla="*/ 35 h 36"/>
                <a:gd name="T30" fmla="*/ 23 w 23"/>
                <a:gd name="T31" fmla="*/ 26 h 36"/>
                <a:gd name="T32" fmla="*/ 16 w 23"/>
                <a:gd name="T33" fmla="*/ 14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6"/>
                <a:gd name="T53" fmla="*/ 23 w 2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6">
                  <a:moveTo>
                    <a:pt x="16" y="14"/>
                  </a:moveTo>
                  <a:cubicBezTo>
                    <a:pt x="16" y="14"/>
                    <a:pt x="16" y="13"/>
                    <a:pt x="16" y="13"/>
                  </a:cubicBezTo>
                  <a:cubicBezTo>
                    <a:pt x="16" y="9"/>
                    <a:pt x="15" y="5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5"/>
                    <a:pt x="14" y="9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2" y="12"/>
                    <a:pt x="11" y="12"/>
                  </a:cubicBezTo>
                  <a:cubicBezTo>
                    <a:pt x="11" y="12"/>
                    <a:pt x="10" y="13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7"/>
                    <a:pt x="10" y="4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0"/>
                    <a:pt x="8" y="11"/>
                    <a:pt x="7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4"/>
                    <a:pt x="11" y="35"/>
                  </a:cubicBezTo>
                  <a:cubicBezTo>
                    <a:pt x="17" y="36"/>
                    <a:pt x="23" y="32"/>
                    <a:pt x="23" y="26"/>
                  </a:cubicBezTo>
                  <a:cubicBezTo>
                    <a:pt x="23" y="21"/>
                    <a:pt x="20" y="17"/>
                    <a:pt x="16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3" name="Freeform 425"/>
            <p:cNvSpPr>
              <a:spLocks noChangeAspect="1"/>
            </p:cNvSpPr>
            <p:nvPr/>
          </p:nvSpPr>
          <p:spPr bwMode="auto">
            <a:xfrm>
              <a:off x="251" y="1887"/>
              <a:ext cx="52" cy="85"/>
            </a:xfrm>
            <a:custGeom>
              <a:avLst/>
              <a:gdLst>
                <a:gd name="T0" fmla="*/ 9 w 22"/>
                <a:gd name="T1" fmla="*/ 25 h 36"/>
                <a:gd name="T2" fmla="*/ 9 w 22"/>
                <a:gd name="T3" fmla="*/ 23 h 36"/>
                <a:gd name="T4" fmla="*/ 11 w 22"/>
                <a:gd name="T5" fmla="*/ 24 h 36"/>
                <a:gd name="T6" fmla="*/ 13 w 22"/>
                <a:gd name="T7" fmla="*/ 24 h 36"/>
                <a:gd name="T8" fmla="*/ 12 w 22"/>
                <a:gd name="T9" fmla="*/ 28 h 36"/>
                <a:gd name="T10" fmla="*/ 13 w 22"/>
                <a:gd name="T11" fmla="*/ 35 h 36"/>
                <a:gd name="T12" fmla="*/ 15 w 22"/>
                <a:gd name="T13" fmla="*/ 36 h 36"/>
                <a:gd name="T14" fmla="*/ 14 w 22"/>
                <a:gd name="T15" fmla="*/ 29 h 36"/>
                <a:gd name="T16" fmla="*/ 15 w 22"/>
                <a:gd name="T17" fmla="*/ 24 h 36"/>
                <a:gd name="T18" fmla="*/ 22 w 22"/>
                <a:gd name="T19" fmla="*/ 15 h 36"/>
                <a:gd name="T20" fmla="*/ 11 w 22"/>
                <a:gd name="T21" fmla="*/ 1 h 36"/>
                <a:gd name="T22" fmla="*/ 0 w 22"/>
                <a:gd name="T23" fmla="*/ 11 h 36"/>
                <a:gd name="T24" fmla="*/ 7 w 22"/>
                <a:gd name="T25" fmla="*/ 22 h 36"/>
                <a:gd name="T26" fmla="*/ 7 w 22"/>
                <a:gd name="T27" fmla="*/ 25 h 36"/>
                <a:gd name="T28" fmla="*/ 7 w 22"/>
                <a:gd name="T29" fmla="*/ 35 h 36"/>
                <a:gd name="T30" fmla="*/ 10 w 22"/>
                <a:gd name="T31" fmla="*/ 35 h 36"/>
                <a:gd name="T32" fmla="*/ 9 w 22"/>
                <a:gd name="T33" fmla="*/ 2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9" y="23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0"/>
                    <a:pt x="12" y="33"/>
                    <a:pt x="13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4" y="31"/>
                    <a:pt x="14" y="29"/>
                  </a:cubicBezTo>
                  <a:cubicBezTo>
                    <a:pt x="14" y="27"/>
                    <a:pt x="15" y="26"/>
                    <a:pt x="15" y="24"/>
                  </a:cubicBezTo>
                  <a:cubicBezTo>
                    <a:pt x="20" y="23"/>
                    <a:pt x="22" y="19"/>
                    <a:pt x="22" y="15"/>
                  </a:cubicBezTo>
                  <a:cubicBezTo>
                    <a:pt x="22" y="8"/>
                    <a:pt x="18" y="2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3" y="19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4" name="Freeform 426"/>
            <p:cNvSpPr>
              <a:spLocks noChangeAspect="1"/>
            </p:cNvSpPr>
            <p:nvPr/>
          </p:nvSpPr>
          <p:spPr bwMode="auto">
            <a:xfrm>
              <a:off x="251" y="1974"/>
              <a:ext cx="52" cy="83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2 h 35"/>
                <a:gd name="T4" fmla="*/ 15 w 22"/>
                <a:gd name="T5" fmla="*/ 1 h 35"/>
                <a:gd name="T6" fmla="*/ 13 w 22"/>
                <a:gd name="T7" fmla="*/ 0 h 35"/>
                <a:gd name="T8" fmla="*/ 14 w 22"/>
                <a:gd name="T9" fmla="*/ 11 h 35"/>
                <a:gd name="T10" fmla="*/ 14 w 22"/>
                <a:gd name="T11" fmla="*/ 12 h 35"/>
                <a:gd name="T12" fmla="*/ 11 w 22"/>
                <a:gd name="T13" fmla="*/ 11 h 35"/>
                <a:gd name="T14" fmla="*/ 10 w 22"/>
                <a:gd name="T15" fmla="*/ 11 h 35"/>
                <a:gd name="T16" fmla="*/ 11 w 22"/>
                <a:gd name="T17" fmla="*/ 8 h 35"/>
                <a:gd name="T18" fmla="*/ 10 w 22"/>
                <a:gd name="T19" fmla="*/ 0 h 35"/>
                <a:gd name="T20" fmla="*/ 7 w 22"/>
                <a:gd name="T21" fmla="*/ 0 h 35"/>
                <a:gd name="T22" fmla="*/ 8 w 22"/>
                <a:gd name="T23" fmla="*/ 8 h 35"/>
                <a:gd name="T24" fmla="*/ 8 w 22"/>
                <a:gd name="T25" fmla="*/ 12 h 35"/>
                <a:gd name="T26" fmla="*/ 0 w 22"/>
                <a:gd name="T27" fmla="*/ 21 h 35"/>
                <a:gd name="T28" fmla="*/ 11 w 22"/>
                <a:gd name="T29" fmla="*/ 34 h 35"/>
                <a:gd name="T30" fmla="*/ 22 w 22"/>
                <a:gd name="T31" fmla="*/ 25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6" y="4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1" y="12"/>
                    <a:pt x="10" y="11"/>
                  </a:cubicBezTo>
                  <a:cubicBezTo>
                    <a:pt x="11" y="10"/>
                    <a:pt x="11" y="10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6"/>
                    <a:pt x="8" y="8"/>
                  </a:cubicBezTo>
                  <a:cubicBezTo>
                    <a:pt x="8" y="9"/>
                    <a:pt x="8" y="10"/>
                    <a:pt x="8" y="12"/>
                  </a:cubicBezTo>
                  <a:cubicBezTo>
                    <a:pt x="3" y="12"/>
                    <a:pt x="0" y="16"/>
                    <a:pt x="0" y="21"/>
                  </a:cubicBezTo>
                  <a:cubicBezTo>
                    <a:pt x="0" y="27"/>
                    <a:pt x="5" y="33"/>
                    <a:pt x="11" y="34"/>
                  </a:cubicBezTo>
                  <a:cubicBezTo>
                    <a:pt x="18" y="35"/>
                    <a:pt x="22" y="31"/>
                    <a:pt x="22" y="25"/>
                  </a:cubicBezTo>
                  <a:cubicBezTo>
                    <a:pt x="22" y="20"/>
                    <a:pt x="20" y="16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5" name="Freeform 427"/>
            <p:cNvSpPr>
              <a:spLocks noChangeAspect="1"/>
            </p:cNvSpPr>
            <p:nvPr/>
          </p:nvSpPr>
          <p:spPr bwMode="auto">
            <a:xfrm>
              <a:off x="308" y="1896"/>
              <a:ext cx="52" cy="85"/>
            </a:xfrm>
            <a:custGeom>
              <a:avLst/>
              <a:gdLst>
                <a:gd name="T0" fmla="*/ 8 w 22"/>
                <a:gd name="T1" fmla="*/ 25 h 36"/>
                <a:gd name="T2" fmla="*/ 9 w 22"/>
                <a:gd name="T3" fmla="*/ 23 h 36"/>
                <a:gd name="T4" fmla="*/ 11 w 22"/>
                <a:gd name="T5" fmla="*/ 24 h 36"/>
                <a:gd name="T6" fmla="*/ 12 w 22"/>
                <a:gd name="T7" fmla="*/ 24 h 36"/>
                <a:gd name="T8" fmla="*/ 12 w 22"/>
                <a:gd name="T9" fmla="*/ 28 h 36"/>
                <a:gd name="T10" fmla="*/ 12 w 22"/>
                <a:gd name="T11" fmla="*/ 35 h 36"/>
                <a:gd name="T12" fmla="*/ 15 w 22"/>
                <a:gd name="T13" fmla="*/ 36 h 36"/>
                <a:gd name="T14" fmla="*/ 14 w 22"/>
                <a:gd name="T15" fmla="*/ 29 h 36"/>
                <a:gd name="T16" fmla="*/ 15 w 22"/>
                <a:gd name="T17" fmla="*/ 24 h 36"/>
                <a:gd name="T18" fmla="*/ 22 w 22"/>
                <a:gd name="T19" fmla="*/ 14 h 36"/>
                <a:gd name="T20" fmla="*/ 11 w 22"/>
                <a:gd name="T21" fmla="*/ 1 h 36"/>
                <a:gd name="T22" fmla="*/ 0 w 22"/>
                <a:gd name="T23" fmla="*/ 11 h 36"/>
                <a:gd name="T24" fmla="*/ 6 w 22"/>
                <a:gd name="T25" fmla="*/ 22 h 36"/>
                <a:gd name="T26" fmla="*/ 6 w 22"/>
                <a:gd name="T27" fmla="*/ 25 h 36"/>
                <a:gd name="T28" fmla="*/ 7 w 22"/>
                <a:gd name="T29" fmla="*/ 34 h 36"/>
                <a:gd name="T30" fmla="*/ 9 w 22"/>
                <a:gd name="T31" fmla="*/ 35 h 36"/>
                <a:gd name="T32" fmla="*/ 8 w 22"/>
                <a:gd name="T33" fmla="*/ 2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8" y="25"/>
                  </a:move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10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2" y="27"/>
                    <a:pt x="12" y="28"/>
                  </a:cubicBezTo>
                  <a:cubicBezTo>
                    <a:pt x="12" y="30"/>
                    <a:pt x="12" y="33"/>
                    <a:pt x="12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3"/>
                    <a:pt x="14" y="31"/>
                    <a:pt x="14" y="29"/>
                  </a:cubicBezTo>
                  <a:cubicBezTo>
                    <a:pt x="14" y="27"/>
                    <a:pt x="14" y="25"/>
                    <a:pt x="15" y="24"/>
                  </a:cubicBezTo>
                  <a:cubicBezTo>
                    <a:pt x="19" y="23"/>
                    <a:pt x="22" y="19"/>
                    <a:pt x="22" y="14"/>
                  </a:cubicBezTo>
                  <a:cubicBezTo>
                    <a:pt x="22" y="8"/>
                    <a:pt x="17" y="2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2" y="19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6" name="Freeform 428"/>
            <p:cNvSpPr>
              <a:spLocks noChangeAspect="1"/>
            </p:cNvSpPr>
            <p:nvPr/>
          </p:nvSpPr>
          <p:spPr bwMode="auto">
            <a:xfrm>
              <a:off x="308" y="1981"/>
              <a:ext cx="52" cy="85"/>
            </a:xfrm>
            <a:custGeom>
              <a:avLst/>
              <a:gdLst>
                <a:gd name="T0" fmla="*/ 16 w 22"/>
                <a:gd name="T1" fmla="*/ 14 h 36"/>
                <a:gd name="T2" fmla="*/ 16 w 22"/>
                <a:gd name="T3" fmla="*/ 13 h 36"/>
                <a:gd name="T4" fmla="*/ 15 w 22"/>
                <a:gd name="T5" fmla="*/ 2 h 36"/>
                <a:gd name="T6" fmla="*/ 12 w 22"/>
                <a:gd name="T7" fmla="*/ 1 h 36"/>
                <a:gd name="T8" fmla="*/ 14 w 22"/>
                <a:gd name="T9" fmla="*/ 12 h 36"/>
                <a:gd name="T10" fmla="*/ 14 w 22"/>
                <a:gd name="T11" fmla="*/ 13 h 36"/>
                <a:gd name="T12" fmla="*/ 11 w 22"/>
                <a:gd name="T13" fmla="*/ 12 h 36"/>
                <a:gd name="T14" fmla="*/ 10 w 22"/>
                <a:gd name="T15" fmla="*/ 12 h 36"/>
                <a:gd name="T16" fmla="*/ 10 w 22"/>
                <a:gd name="T17" fmla="*/ 9 h 36"/>
                <a:gd name="T18" fmla="*/ 9 w 22"/>
                <a:gd name="T19" fmla="*/ 1 h 36"/>
                <a:gd name="T20" fmla="*/ 7 w 22"/>
                <a:gd name="T21" fmla="*/ 0 h 36"/>
                <a:gd name="T22" fmla="*/ 8 w 22"/>
                <a:gd name="T23" fmla="*/ 9 h 36"/>
                <a:gd name="T24" fmla="*/ 8 w 22"/>
                <a:gd name="T25" fmla="*/ 12 h 36"/>
                <a:gd name="T26" fmla="*/ 0 w 22"/>
                <a:gd name="T27" fmla="*/ 22 h 36"/>
                <a:gd name="T28" fmla="*/ 11 w 22"/>
                <a:gd name="T29" fmla="*/ 35 h 36"/>
                <a:gd name="T30" fmla="*/ 22 w 22"/>
                <a:gd name="T31" fmla="*/ 25 h 36"/>
                <a:gd name="T32" fmla="*/ 16 w 22"/>
                <a:gd name="T33" fmla="*/ 14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16" y="14"/>
                  </a:moveTo>
                  <a:cubicBezTo>
                    <a:pt x="16" y="14"/>
                    <a:pt x="16" y="13"/>
                    <a:pt x="16" y="13"/>
                  </a:cubicBezTo>
                  <a:cubicBezTo>
                    <a:pt x="16" y="9"/>
                    <a:pt x="15" y="5"/>
                    <a:pt x="15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5"/>
                    <a:pt x="14" y="8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7"/>
                    <a:pt x="10" y="4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4"/>
                    <a:pt x="11" y="35"/>
                  </a:cubicBezTo>
                  <a:cubicBezTo>
                    <a:pt x="17" y="36"/>
                    <a:pt x="22" y="31"/>
                    <a:pt x="22" y="25"/>
                  </a:cubicBezTo>
                  <a:cubicBezTo>
                    <a:pt x="22" y="21"/>
                    <a:pt x="20" y="17"/>
                    <a:pt x="16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7" name="Freeform 429"/>
            <p:cNvSpPr>
              <a:spLocks noChangeAspect="1"/>
            </p:cNvSpPr>
            <p:nvPr/>
          </p:nvSpPr>
          <p:spPr bwMode="auto">
            <a:xfrm>
              <a:off x="2748" y="1887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7 h 35"/>
                <a:gd name="T10" fmla="*/ 13 w 23"/>
                <a:gd name="T11" fmla="*/ 34 h 35"/>
                <a:gd name="T12" fmla="*/ 15 w 23"/>
                <a:gd name="T13" fmla="*/ 34 h 35"/>
                <a:gd name="T14" fmla="*/ 15 w 23"/>
                <a:gd name="T15" fmla="*/ 27 h 35"/>
                <a:gd name="T16" fmla="*/ 15 w 23"/>
                <a:gd name="T17" fmla="*/ 22 h 35"/>
                <a:gd name="T18" fmla="*/ 23 w 23"/>
                <a:gd name="T19" fmla="*/ 11 h 35"/>
                <a:gd name="T20" fmla="*/ 11 w 23"/>
                <a:gd name="T21" fmla="*/ 0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5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3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5" y="29"/>
                    <a:pt x="15" y="27"/>
                  </a:cubicBezTo>
                  <a:cubicBezTo>
                    <a:pt x="15" y="26"/>
                    <a:pt x="15" y="24"/>
                    <a:pt x="15" y="22"/>
                  </a:cubicBezTo>
                  <a:cubicBezTo>
                    <a:pt x="20" y="20"/>
                    <a:pt x="23" y="16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7" y="23"/>
                    <a:pt x="7" y="25"/>
                    <a:pt x="7" y="25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8" name="Freeform 430"/>
            <p:cNvSpPr>
              <a:spLocks noChangeAspect="1"/>
            </p:cNvSpPr>
            <p:nvPr/>
          </p:nvSpPr>
          <p:spPr bwMode="auto">
            <a:xfrm>
              <a:off x="2748" y="1972"/>
              <a:ext cx="54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2 h 34"/>
                <a:gd name="T12" fmla="*/ 11 w 23"/>
                <a:gd name="T13" fmla="*/ 12 h 34"/>
                <a:gd name="T14" fmla="*/ 11 w 23"/>
                <a:gd name="T15" fmla="*/ 12 h 34"/>
                <a:gd name="T16" fmla="*/ 11 w 23"/>
                <a:gd name="T17" fmla="*/ 9 h 34"/>
                <a:gd name="T18" fmla="*/ 10 w 23"/>
                <a:gd name="T19" fmla="*/ 1 h 34"/>
                <a:gd name="T20" fmla="*/ 8 w 23"/>
                <a:gd name="T21" fmla="*/ 1 h 34"/>
                <a:gd name="T22" fmla="*/ 9 w 23"/>
                <a:gd name="T23" fmla="*/ 9 h 34"/>
                <a:gd name="T24" fmla="*/ 8 w 23"/>
                <a:gd name="T25" fmla="*/ 13 h 34"/>
                <a:gd name="T26" fmla="*/ 0 w 23"/>
                <a:gd name="T27" fmla="*/ 24 h 34"/>
                <a:gd name="T28" fmla="*/ 11 w 23"/>
                <a:gd name="T29" fmla="*/ 34 h 34"/>
                <a:gd name="T30" fmla="*/ 23 w 23"/>
                <a:gd name="T31" fmla="*/ 22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3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9" y="6"/>
                    <a:pt x="9" y="9"/>
                  </a:cubicBezTo>
                  <a:cubicBezTo>
                    <a:pt x="9" y="10"/>
                    <a:pt x="9" y="11"/>
                    <a:pt x="8" y="13"/>
                  </a:cubicBezTo>
                  <a:cubicBezTo>
                    <a:pt x="4" y="14"/>
                    <a:pt x="0" y="19"/>
                    <a:pt x="0" y="24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79" name="Freeform 431"/>
            <p:cNvSpPr>
              <a:spLocks noChangeAspect="1"/>
            </p:cNvSpPr>
            <p:nvPr/>
          </p:nvSpPr>
          <p:spPr bwMode="auto">
            <a:xfrm>
              <a:off x="2805" y="1882"/>
              <a:ext cx="52" cy="83"/>
            </a:xfrm>
            <a:custGeom>
              <a:avLst/>
              <a:gdLst>
                <a:gd name="T0" fmla="*/ 9 w 22"/>
                <a:gd name="T1" fmla="*/ 25 h 35"/>
                <a:gd name="T2" fmla="*/ 9 w 22"/>
                <a:gd name="T3" fmla="*/ 23 h 35"/>
                <a:gd name="T4" fmla="*/ 11 w 22"/>
                <a:gd name="T5" fmla="*/ 23 h 35"/>
                <a:gd name="T6" fmla="*/ 13 w 22"/>
                <a:gd name="T7" fmla="*/ 23 h 35"/>
                <a:gd name="T8" fmla="*/ 12 w 22"/>
                <a:gd name="T9" fmla="*/ 27 h 35"/>
                <a:gd name="T10" fmla="*/ 13 w 22"/>
                <a:gd name="T11" fmla="*/ 34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2 h 35"/>
                <a:gd name="T18" fmla="*/ 22 w 22"/>
                <a:gd name="T19" fmla="*/ 11 h 35"/>
                <a:gd name="T20" fmla="*/ 11 w 22"/>
                <a:gd name="T21" fmla="*/ 0 h 35"/>
                <a:gd name="T22" fmla="*/ 0 w 22"/>
                <a:gd name="T23" fmla="*/ 13 h 35"/>
                <a:gd name="T24" fmla="*/ 7 w 22"/>
                <a:gd name="T25" fmla="*/ 22 h 35"/>
                <a:gd name="T26" fmla="*/ 6 w 22"/>
                <a:gd name="T27" fmla="*/ 25 h 35"/>
                <a:gd name="T28" fmla="*/ 7 w 22"/>
                <a:gd name="T29" fmla="*/ 35 h 35"/>
                <a:gd name="T30" fmla="*/ 9 w 22"/>
                <a:gd name="T31" fmla="*/ 34 h 35"/>
                <a:gd name="T32" fmla="*/ 9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9" y="25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1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4"/>
                    <a:pt x="18" y="0"/>
                    <a:pt x="11" y="0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7" y="22"/>
                  </a:cubicBezTo>
                  <a:cubicBezTo>
                    <a:pt x="7" y="23"/>
                    <a:pt x="6" y="24"/>
                    <a:pt x="6" y="25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0" name="Freeform 432"/>
            <p:cNvSpPr>
              <a:spLocks noChangeAspect="1"/>
            </p:cNvSpPr>
            <p:nvPr/>
          </p:nvSpPr>
          <p:spPr bwMode="auto">
            <a:xfrm>
              <a:off x="2805" y="1967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0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1 h 34"/>
                <a:gd name="T12" fmla="*/ 11 w 22"/>
                <a:gd name="T13" fmla="*/ 12 h 34"/>
                <a:gd name="T14" fmla="*/ 10 w 22"/>
                <a:gd name="T15" fmla="*/ 12 h 34"/>
                <a:gd name="T16" fmla="*/ 11 w 22"/>
                <a:gd name="T17" fmla="*/ 8 h 34"/>
                <a:gd name="T18" fmla="*/ 9 w 22"/>
                <a:gd name="T19" fmla="*/ 0 h 34"/>
                <a:gd name="T20" fmla="*/ 7 w 22"/>
                <a:gd name="T21" fmla="*/ 1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4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0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1" y="11"/>
                    <a:pt x="11" y="10"/>
                    <a:pt x="11" y="8"/>
                  </a:cubicBezTo>
                  <a:cubicBezTo>
                    <a:pt x="11" y="6"/>
                    <a:pt x="10" y="3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8" y="33"/>
                    <a:pt x="22" y="28"/>
                    <a:pt x="22" y="22"/>
                  </a:cubicBezTo>
                  <a:cubicBezTo>
                    <a:pt x="22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1" name="Freeform 433"/>
            <p:cNvSpPr>
              <a:spLocks noChangeAspect="1"/>
            </p:cNvSpPr>
            <p:nvPr/>
          </p:nvSpPr>
          <p:spPr bwMode="auto">
            <a:xfrm>
              <a:off x="2859" y="1875"/>
              <a:ext cx="55" cy="83"/>
            </a:xfrm>
            <a:custGeom>
              <a:avLst/>
              <a:gdLst>
                <a:gd name="T0" fmla="*/ 9 w 23"/>
                <a:gd name="T1" fmla="*/ 26 h 35"/>
                <a:gd name="T2" fmla="*/ 9 w 23"/>
                <a:gd name="T3" fmla="*/ 23 h 35"/>
                <a:gd name="T4" fmla="*/ 12 w 23"/>
                <a:gd name="T5" fmla="*/ 24 h 35"/>
                <a:gd name="T6" fmla="*/ 13 w 23"/>
                <a:gd name="T7" fmla="*/ 23 h 35"/>
                <a:gd name="T8" fmla="*/ 13 w 23"/>
                <a:gd name="T9" fmla="*/ 28 h 35"/>
                <a:gd name="T10" fmla="*/ 13 w 23"/>
                <a:gd name="T11" fmla="*/ 35 h 35"/>
                <a:gd name="T12" fmla="*/ 16 w 23"/>
                <a:gd name="T13" fmla="*/ 35 h 35"/>
                <a:gd name="T14" fmla="*/ 15 w 23"/>
                <a:gd name="T15" fmla="*/ 28 h 35"/>
                <a:gd name="T16" fmla="*/ 16 w 23"/>
                <a:gd name="T17" fmla="*/ 23 h 35"/>
                <a:gd name="T18" fmla="*/ 23 w 23"/>
                <a:gd name="T19" fmla="*/ 12 h 35"/>
                <a:gd name="T20" fmla="*/ 12 w 23"/>
                <a:gd name="T21" fmla="*/ 1 h 35"/>
                <a:gd name="T22" fmla="*/ 0 w 23"/>
                <a:gd name="T23" fmla="*/ 14 h 35"/>
                <a:gd name="T24" fmla="*/ 7 w 23"/>
                <a:gd name="T25" fmla="*/ 23 h 35"/>
                <a:gd name="T26" fmla="*/ 7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6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2" y="24"/>
                    <a:pt x="13" y="23"/>
                    <a:pt x="13" y="23"/>
                  </a:cubicBezTo>
                  <a:cubicBezTo>
                    <a:pt x="13" y="25"/>
                    <a:pt x="13" y="26"/>
                    <a:pt x="13" y="28"/>
                  </a:cubicBezTo>
                  <a:cubicBezTo>
                    <a:pt x="13" y="30"/>
                    <a:pt x="13" y="32"/>
                    <a:pt x="13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20" y="21"/>
                    <a:pt x="23" y="16"/>
                    <a:pt x="23" y="12"/>
                  </a:cubicBezTo>
                  <a:cubicBezTo>
                    <a:pt x="23" y="5"/>
                    <a:pt x="18" y="0"/>
                    <a:pt x="12" y="1"/>
                  </a:cubicBezTo>
                  <a:cubicBezTo>
                    <a:pt x="6" y="2"/>
                    <a:pt x="0" y="7"/>
                    <a:pt x="0" y="14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7" y="29"/>
                    <a:pt x="7" y="33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2" name="Freeform 434"/>
            <p:cNvSpPr>
              <a:spLocks noChangeAspect="1"/>
            </p:cNvSpPr>
            <p:nvPr/>
          </p:nvSpPr>
          <p:spPr bwMode="auto">
            <a:xfrm>
              <a:off x="2859" y="1962"/>
              <a:ext cx="55" cy="81"/>
            </a:xfrm>
            <a:custGeom>
              <a:avLst/>
              <a:gdLst>
                <a:gd name="T0" fmla="*/ 17 w 23"/>
                <a:gd name="T1" fmla="*/ 12 h 34"/>
                <a:gd name="T2" fmla="*/ 17 w 23"/>
                <a:gd name="T3" fmla="*/ 10 h 34"/>
                <a:gd name="T4" fmla="*/ 16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2 w 23"/>
                <a:gd name="T13" fmla="*/ 11 h 34"/>
                <a:gd name="T14" fmla="*/ 11 w 23"/>
                <a:gd name="T15" fmla="*/ 12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9 w 23"/>
                <a:gd name="T23" fmla="*/ 9 h 34"/>
                <a:gd name="T24" fmla="*/ 9 w 23"/>
                <a:gd name="T25" fmla="*/ 12 h 34"/>
                <a:gd name="T26" fmla="*/ 0 w 23"/>
                <a:gd name="T27" fmla="*/ 24 h 34"/>
                <a:gd name="T28" fmla="*/ 12 w 23"/>
                <a:gd name="T29" fmla="*/ 34 h 34"/>
                <a:gd name="T30" fmla="*/ 23 w 23"/>
                <a:gd name="T31" fmla="*/ 21 h 34"/>
                <a:gd name="T32" fmla="*/ 17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2"/>
                  </a:moveTo>
                  <a:cubicBezTo>
                    <a:pt x="17" y="11"/>
                    <a:pt x="17" y="11"/>
                    <a:pt x="17" y="10"/>
                  </a:cubicBezTo>
                  <a:cubicBezTo>
                    <a:pt x="17" y="7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0"/>
                    <a:pt x="11" y="10"/>
                    <a:pt x="11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9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4" y="14"/>
                    <a:pt x="0" y="19"/>
                    <a:pt x="0" y="24"/>
                  </a:cubicBezTo>
                  <a:cubicBezTo>
                    <a:pt x="0" y="30"/>
                    <a:pt x="6" y="34"/>
                    <a:pt x="12" y="34"/>
                  </a:cubicBezTo>
                  <a:cubicBezTo>
                    <a:pt x="18" y="33"/>
                    <a:pt x="23" y="28"/>
                    <a:pt x="23" y="21"/>
                  </a:cubicBezTo>
                  <a:cubicBezTo>
                    <a:pt x="23" y="17"/>
                    <a:pt x="20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3" name="Freeform 435"/>
            <p:cNvSpPr>
              <a:spLocks noChangeAspect="1"/>
            </p:cNvSpPr>
            <p:nvPr/>
          </p:nvSpPr>
          <p:spPr bwMode="auto">
            <a:xfrm>
              <a:off x="2583" y="1901"/>
              <a:ext cx="54" cy="83"/>
            </a:xfrm>
            <a:custGeom>
              <a:avLst/>
              <a:gdLst>
                <a:gd name="T0" fmla="*/ 9 w 23"/>
                <a:gd name="T1" fmla="*/ 26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4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6 h 35"/>
                <a:gd name="T28" fmla="*/ 7 w 23"/>
                <a:gd name="T29" fmla="*/ 35 h 35"/>
                <a:gd name="T30" fmla="*/ 10 w 23"/>
                <a:gd name="T31" fmla="*/ 35 h 35"/>
                <a:gd name="T32" fmla="*/ 9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6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9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5" y="24"/>
                    <a:pt x="15" y="23"/>
                  </a:cubicBezTo>
                  <a:cubicBezTo>
                    <a:pt x="20" y="21"/>
                    <a:pt x="23" y="16"/>
                    <a:pt x="23" y="11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7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4" name="Freeform 436"/>
            <p:cNvSpPr>
              <a:spLocks noChangeAspect="1"/>
            </p:cNvSpPr>
            <p:nvPr/>
          </p:nvSpPr>
          <p:spPr bwMode="auto">
            <a:xfrm>
              <a:off x="2583" y="1986"/>
              <a:ext cx="54" cy="83"/>
            </a:xfrm>
            <a:custGeom>
              <a:avLst/>
              <a:gdLst>
                <a:gd name="T0" fmla="*/ 16 w 23"/>
                <a:gd name="T1" fmla="*/ 13 h 35"/>
                <a:gd name="T2" fmla="*/ 16 w 23"/>
                <a:gd name="T3" fmla="*/ 11 h 35"/>
                <a:gd name="T4" fmla="*/ 15 w 23"/>
                <a:gd name="T5" fmla="*/ 0 h 35"/>
                <a:gd name="T6" fmla="*/ 13 w 23"/>
                <a:gd name="T7" fmla="*/ 1 h 35"/>
                <a:gd name="T8" fmla="*/ 14 w 23"/>
                <a:gd name="T9" fmla="*/ 11 h 35"/>
                <a:gd name="T10" fmla="*/ 14 w 23"/>
                <a:gd name="T11" fmla="*/ 12 h 35"/>
                <a:gd name="T12" fmla="*/ 11 w 23"/>
                <a:gd name="T13" fmla="*/ 12 h 35"/>
                <a:gd name="T14" fmla="*/ 10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7 w 23"/>
                <a:gd name="T21" fmla="*/ 1 h 35"/>
                <a:gd name="T22" fmla="*/ 8 w 23"/>
                <a:gd name="T23" fmla="*/ 9 h 35"/>
                <a:gd name="T24" fmla="*/ 8 w 23"/>
                <a:gd name="T25" fmla="*/ 13 h 35"/>
                <a:gd name="T26" fmla="*/ 0 w 23"/>
                <a:gd name="T27" fmla="*/ 24 h 35"/>
                <a:gd name="T28" fmla="*/ 11 w 23"/>
                <a:gd name="T29" fmla="*/ 34 h 35"/>
                <a:gd name="T30" fmla="*/ 23 w 23"/>
                <a:gd name="T31" fmla="*/ 22 h 35"/>
                <a:gd name="T32" fmla="*/ 16 w 23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4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7"/>
                    <a:pt x="10" y="4"/>
                    <a:pt x="1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4"/>
                    <a:pt x="9" y="7"/>
                    <a:pt x="8" y="9"/>
                  </a:cubicBezTo>
                  <a:cubicBezTo>
                    <a:pt x="8" y="10"/>
                    <a:pt x="8" y="12"/>
                    <a:pt x="8" y="13"/>
                  </a:cubicBezTo>
                  <a:cubicBezTo>
                    <a:pt x="3" y="15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8" y="34"/>
                    <a:pt x="23" y="28"/>
                    <a:pt x="23" y="22"/>
                  </a:cubicBezTo>
                  <a:cubicBezTo>
                    <a:pt x="23" y="18"/>
                    <a:pt x="20" y="14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5" name="Freeform 437"/>
            <p:cNvSpPr>
              <a:spLocks noChangeAspect="1"/>
            </p:cNvSpPr>
            <p:nvPr/>
          </p:nvSpPr>
          <p:spPr bwMode="auto">
            <a:xfrm>
              <a:off x="2639" y="1896"/>
              <a:ext cx="52" cy="83"/>
            </a:xfrm>
            <a:custGeom>
              <a:avLst/>
              <a:gdLst>
                <a:gd name="T0" fmla="*/ 8 w 22"/>
                <a:gd name="T1" fmla="*/ 26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2 w 22"/>
                <a:gd name="T11" fmla="*/ 35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2 h 35"/>
                <a:gd name="T18" fmla="*/ 22 w 22"/>
                <a:gd name="T19" fmla="*/ 11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6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2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2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6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6" name="Freeform 438"/>
            <p:cNvSpPr>
              <a:spLocks noChangeAspect="1"/>
            </p:cNvSpPr>
            <p:nvPr/>
          </p:nvSpPr>
          <p:spPr bwMode="auto">
            <a:xfrm>
              <a:off x="2639" y="1981"/>
              <a:ext cx="52" cy="83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1 h 35"/>
                <a:gd name="T4" fmla="*/ 15 w 22"/>
                <a:gd name="T5" fmla="*/ 0 h 35"/>
                <a:gd name="T6" fmla="*/ 12 w 22"/>
                <a:gd name="T7" fmla="*/ 1 h 35"/>
                <a:gd name="T8" fmla="*/ 14 w 22"/>
                <a:gd name="T9" fmla="*/ 11 h 35"/>
                <a:gd name="T10" fmla="*/ 14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0 w 22"/>
                <a:gd name="T17" fmla="*/ 9 h 35"/>
                <a:gd name="T18" fmla="*/ 9 w 22"/>
                <a:gd name="T19" fmla="*/ 1 h 35"/>
                <a:gd name="T20" fmla="*/ 7 w 22"/>
                <a:gd name="T21" fmla="*/ 1 h 35"/>
                <a:gd name="T22" fmla="*/ 8 w 22"/>
                <a:gd name="T23" fmla="*/ 9 h 35"/>
                <a:gd name="T24" fmla="*/ 7 w 22"/>
                <a:gd name="T25" fmla="*/ 13 h 35"/>
                <a:gd name="T26" fmla="*/ 0 w 22"/>
                <a:gd name="T27" fmla="*/ 24 h 35"/>
                <a:gd name="T28" fmla="*/ 11 w 22"/>
                <a:gd name="T29" fmla="*/ 34 h 35"/>
                <a:gd name="T30" fmla="*/ 22 w 22"/>
                <a:gd name="T31" fmla="*/ 22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4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9" y="4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8" y="7"/>
                    <a:pt x="8" y="9"/>
                  </a:cubicBezTo>
                  <a:cubicBezTo>
                    <a:pt x="8" y="10"/>
                    <a:pt x="7" y="12"/>
                    <a:pt x="7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7" y="34"/>
                    <a:pt x="22" y="28"/>
                    <a:pt x="22" y="22"/>
                  </a:cubicBezTo>
                  <a:cubicBezTo>
                    <a:pt x="22" y="18"/>
                    <a:pt x="19" y="14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7" name="Freeform 439"/>
            <p:cNvSpPr>
              <a:spLocks noChangeAspect="1"/>
            </p:cNvSpPr>
            <p:nvPr/>
          </p:nvSpPr>
          <p:spPr bwMode="auto">
            <a:xfrm>
              <a:off x="2694" y="1892"/>
              <a:ext cx="54" cy="82"/>
            </a:xfrm>
            <a:custGeom>
              <a:avLst/>
              <a:gdLst>
                <a:gd name="T0" fmla="*/ 8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7 h 35"/>
                <a:gd name="T10" fmla="*/ 13 w 23"/>
                <a:gd name="T11" fmla="*/ 34 h 35"/>
                <a:gd name="T12" fmla="*/ 15 w 23"/>
                <a:gd name="T13" fmla="*/ 34 h 35"/>
                <a:gd name="T14" fmla="*/ 14 w 23"/>
                <a:gd name="T15" fmla="*/ 27 h 35"/>
                <a:gd name="T16" fmla="*/ 15 w 23"/>
                <a:gd name="T17" fmla="*/ 22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6 w 23"/>
                <a:gd name="T25" fmla="*/ 23 h 35"/>
                <a:gd name="T26" fmla="*/ 6 w 23"/>
                <a:gd name="T27" fmla="*/ 26 h 35"/>
                <a:gd name="T28" fmla="*/ 7 w 23"/>
                <a:gd name="T29" fmla="*/ 35 h 35"/>
                <a:gd name="T30" fmla="*/ 10 w 23"/>
                <a:gd name="T31" fmla="*/ 35 h 35"/>
                <a:gd name="T32" fmla="*/ 8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8" y="25"/>
                  </a:moveTo>
                  <a:cubicBezTo>
                    <a:pt x="8" y="25"/>
                    <a:pt x="9" y="24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7"/>
                  </a:cubicBezTo>
                  <a:cubicBezTo>
                    <a:pt x="12" y="30"/>
                    <a:pt x="13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6"/>
                    <a:pt x="15" y="24"/>
                    <a:pt x="15" y="22"/>
                  </a:cubicBezTo>
                  <a:cubicBezTo>
                    <a:pt x="20" y="20"/>
                    <a:pt x="23" y="16"/>
                    <a:pt x="23" y="11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2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8" name="Freeform 440"/>
            <p:cNvSpPr>
              <a:spLocks noChangeAspect="1"/>
            </p:cNvSpPr>
            <p:nvPr/>
          </p:nvSpPr>
          <p:spPr bwMode="auto">
            <a:xfrm>
              <a:off x="2694" y="1977"/>
              <a:ext cx="54" cy="82"/>
            </a:xfrm>
            <a:custGeom>
              <a:avLst/>
              <a:gdLst>
                <a:gd name="T0" fmla="*/ 16 w 23"/>
                <a:gd name="T1" fmla="*/ 12 h 35"/>
                <a:gd name="T2" fmla="*/ 16 w 23"/>
                <a:gd name="T3" fmla="*/ 11 h 35"/>
                <a:gd name="T4" fmla="*/ 15 w 23"/>
                <a:gd name="T5" fmla="*/ 0 h 35"/>
                <a:gd name="T6" fmla="*/ 13 w 23"/>
                <a:gd name="T7" fmla="*/ 0 h 35"/>
                <a:gd name="T8" fmla="*/ 14 w 23"/>
                <a:gd name="T9" fmla="*/ 11 h 35"/>
                <a:gd name="T10" fmla="*/ 14 w 23"/>
                <a:gd name="T11" fmla="*/ 12 h 35"/>
                <a:gd name="T12" fmla="*/ 11 w 23"/>
                <a:gd name="T13" fmla="*/ 12 h 35"/>
                <a:gd name="T14" fmla="*/ 10 w 23"/>
                <a:gd name="T15" fmla="*/ 12 h 35"/>
                <a:gd name="T16" fmla="*/ 10 w 23"/>
                <a:gd name="T17" fmla="*/ 9 h 35"/>
                <a:gd name="T18" fmla="*/ 10 w 23"/>
                <a:gd name="T19" fmla="*/ 1 h 35"/>
                <a:gd name="T20" fmla="*/ 7 w 23"/>
                <a:gd name="T21" fmla="*/ 1 h 35"/>
                <a:gd name="T22" fmla="*/ 8 w 23"/>
                <a:gd name="T23" fmla="*/ 9 h 35"/>
                <a:gd name="T24" fmla="*/ 8 w 23"/>
                <a:gd name="T25" fmla="*/ 13 h 35"/>
                <a:gd name="T26" fmla="*/ 0 w 23"/>
                <a:gd name="T27" fmla="*/ 24 h 35"/>
                <a:gd name="T28" fmla="*/ 11 w 23"/>
                <a:gd name="T29" fmla="*/ 34 h 35"/>
                <a:gd name="T30" fmla="*/ 23 w 23"/>
                <a:gd name="T31" fmla="*/ 22 h 35"/>
                <a:gd name="T32" fmla="*/ 16 w 23"/>
                <a:gd name="T33" fmla="*/ 12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4"/>
                    <a:pt x="1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4"/>
                    <a:pt x="8" y="7"/>
                    <a:pt x="8" y="9"/>
                  </a:cubicBezTo>
                  <a:cubicBezTo>
                    <a:pt x="8" y="10"/>
                    <a:pt x="8" y="11"/>
                    <a:pt x="8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89" name="Freeform 441"/>
            <p:cNvSpPr>
              <a:spLocks noChangeAspect="1"/>
            </p:cNvSpPr>
            <p:nvPr/>
          </p:nvSpPr>
          <p:spPr bwMode="auto">
            <a:xfrm>
              <a:off x="2417" y="1915"/>
              <a:ext cx="52" cy="83"/>
            </a:xfrm>
            <a:custGeom>
              <a:avLst/>
              <a:gdLst>
                <a:gd name="T0" fmla="*/ 8 w 22"/>
                <a:gd name="T1" fmla="*/ 26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1 w 22"/>
                <a:gd name="T9" fmla="*/ 28 h 35"/>
                <a:gd name="T10" fmla="*/ 12 w 22"/>
                <a:gd name="T11" fmla="*/ 35 h 35"/>
                <a:gd name="T12" fmla="*/ 14 w 22"/>
                <a:gd name="T13" fmla="*/ 35 h 35"/>
                <a:gd name="T14" fmla="*/ 14 w 22"/>
                <a:gd name="T15" fmla="*/ 28 h 35"/>
                <a:gd name="T16" fmla="*/ 14 w 22"/>
                <a:gd name="T17" fmla="*/ 23 h 35"/>
                <a:gd name="T18" fmla="*/ 22 w 22"/>
                <a:gd name="T19" fmla="*/ 11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6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4"/>
                    <a:pt x="10" y="24"/>
                    <a:pt x="11" y="23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1" y="30"/>
                    <a:pt x="12" y="32"/>
                    <a:pt x="1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4"/>
                    <a:pt x="14" y="23"/>
                  </a:cubicBezTo>
                  <a:cubicBezTo>
                    <a:pt x="19" y="21"/>
                    <a:pt x="22" y="16"/>
                    <a:pt x="22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2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6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0" name="Freeform 442"/>
            <p:cNvSpPr>
              <a:spLocks noChangeAspect="1"/>
            </p:cNvSpPr>
            <p:nvPr/>
          </p:nvSpPr>
          <p:spPr bwMode="auto">
            <a:xfrm>
              <a:off x="2417" y="2002"/>
              <a:ext cx="52" cy="81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0 h 34"/>
                <a:gd name="T4" fmla="*/ 14 w 22"/>
                <a:gd name="T5" fmla="*/ 0 h 34"/>
                <a:gd name="T6" fmla="*/ 12 w 22"/>
                <a:gd name="T7" fmla="*/ 0 h 34"/>
                <a:gd name="T8" fmla="*/ 14 w 22"/>
                <a:gd name="T9" fmla="*/ 10 h 34"/>
                <a:gd name="T10" fmla="*/ 14 w 22"/>
                <a:gd name="T11" fmla="*/ 11 h 34"/>
                <a:gd name="T12" fmla="*/ 11 w 22"/>
                <a:gd name="T13" fmla="*/ 11 h 34"/>
                <a:gd name="T14" fmla="*/ 10 w 22"/>
                <a:gd name="T15" fmla="*/ 11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7 w 22"/>
                <a:gd name="T25" fmla="*/ 12 h 34"/>
                <a:gd name="T26" fmla="*/ 0 w 22"/>
                <a:gd name="T27" fmla="*/ 23 h 34"/>
                <a:gd name="T28" fmla="*/ 11 w 22"/>
                <a:gd name="T29" fmla="*/ 33 h 34"/>
                <a:gd name="T30" fmla="*/ 22 w 22"/>
                <a:gd name="T31" fmla="*/ 21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1"/>
                    <a:pt x="16" y="11"/>
                    <a:pt x="16" y="10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9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8"/>
                  </a:cubicBezTo>
                  <a:cubicBezTo>
                    <a:pt x="8" y="10"/>
                    <a:pt x="8" y="11"/>
                    <a:pt x="7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3"/>
                  </a:cubicBezTo>
                  <a:cubicBezTo>
                    <a:pt x="17" y="33"/>
                    <a:pt x="22" y="28"/>
                    <a:pt x="22" y="21"/>
                  </a:cubicBezTo>
                  <a:cubicBezTo>
                    <a:pt x="22" y="17"/>
                    <a:pt x="19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1" name="Freeform 443"/>
            <p:cNvSpPr>
              <a:spLocks noChangeAspect="1"/>
            </p:cNvSpPr>
            <p:nvPr/>
          </p:nvSpPr>
          <p:spPr bwMode="auto">
            <a:xfrm>
              <a:off x="2472" y="1910"/>
              <a:ext cx="54" cy="83"/>
            </a:xfrm>
            <a:custGeom>
              <a:avLst/>
              <a:gdLst>
                <a:gd name="T0" fmla="*/ 9 w 23"/>
                <a:gd name="T1" fmla="*/ 26 h 35"/>
                <a:gd name="T2" fmla="*/ 9 w 23"/>
                <a:gd name="T3" fmla="*/ 23 h 35"/>
                <a:gd name="T4" fmla="*/ 11 w 23"/>
                <a:gd name="T5" fmla="*/ 23 h 35"/>
                <a:gd name="T6" fmla="*/ 12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6 w 23"/>
                <a:gd name="T27" fmla="*/ 26 h 35"/>
                <a:gd name="T28" fmla="*/ 7 w 23"/>
                <a:gd name="T29" fmla="*/ 35 h 35"/>
                <a:gd name="T30" fmla="*/ 10 w 23"/>
                <a:gd name="T31" fmla="*/ 35 h 35"/>
                <a:gd name="T32" fmla="*/ 9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6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4"/>
                    <a:pt x="10" y="24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3" y="16"/>
                    <a:pt x="23" y="11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2" name="Freeform 444"/>
            <p:cNvSpPr>
              <a:spLocks noChangeAspect="1"/>
            </p:cNvSpPr>
            <p:nvPr/>
          </p:nvSpPr>
          <p:spPr bwMode="auto">
            <a:xfrm>
              <a:off x="2472" y="1998"/>
              <a:ext cx="54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0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1 w 23"/>
                <a:gd name="T13" fmla="*/ 11 h 34"/>
                <a:gd name="T14" fmla="*/ 10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2 h 34"/>
                <a:gd name="T26" fmla="*/ 0 w 23"/>
                <a:gd name="T27" fmla="*/ 23 h 34"/>
                <a:gd name="T28" fmla="*/ 11 w 23"/>
                <a:gd name="T29" fmla="*/ 33 h 34"/>
                <a:gd name="T30" fmla="*/ 23 w 23"/>
                <a:gd name="T31" fmla="*/ 21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1"/>
                    <a:pt x="16" y="10"/>
                    <a:pt x="16" y="10"/>
                  </a:cubicBezTo>
                  <a:cubicBezTo>
                    <a:pt x="16" y="6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3"/>
                  </a:cubicBezTo>
                  <a:cubicBezTo>
                    <a:pt x="18" y="33"/>
                    <a:pt x="23" y="28"/>
                    <a:pt x="23" y="21"/>
                  </a:cubicBezTo>
                  <a:cubicBezTo>
                    <a:pt x="23" y="17"/>
                    <a:pt x="20" y="13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3" name="Freeform 445"/>
            <p:cNvSpPr>
              <a:spLocks noChangeAspect="1"/>
            </p:cNvSpPr>
            <p:nvPr/>
          </p:nvSpPr>
          <p:spPr bwMode="auto">
            <a:xfrm>
              <a:off x="2526" y="1906"/>
              <a:ext cx="54" cy="82"/>
            </a:xfrm>
            <a:custGeom>
              <a:avLst/>
              <a:gdLst>
                <a:gd name="T0" fmla="*/ 9 w 23"/>
                <a:gd name="T1" fmla="*/ 26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6 w 23"/>
                <a:gd name="T13" fmla="*/ 35 h 35"/>
                <a:gd name="T14" fmla="*/ 15 w 23"/>
                <a:gd name="T15" fmla="*/ 28 h 35"/>
                <a:gd name="T16" fmla="*/ 16 w 23"/>
                <a:gd name="T17" fmla="*/ 23 h 35"/>
                <a:gd name="T18" fmla="*/ 23 w 23"/>
                <a:gd name="T19" fmla="*/ 11 h 35"/>
                <a:gd name="T20" fmla="*/ 12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6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6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4"/>
                    <a:pt x="10" y="24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20" y="21"/>
                    <a:pt x="23" y="16"/>
                    <a:pt x="23" y="11"/>
                  </a:cubicBezTo>
                  <a:cubicBezTo>
                    <a:pt x="23" y="5"/>
                    <a:pt x="18" y="0"/>
                    <a:pt x="12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4" name="Freeform 446"/>
            <p:cNvSpPr>
              <a:spLocks noChangeAspect="1"/>
            </p:cNvSpPr>
            <p:nvPr/>
          </p:nvSpPr>
          <p:spPr bwMode="auto">
            <a:xfrm>
              <a:off x="2526" y="1993"/>
              <a:ext cx="54" cy="80"/>
            </a:xfrm>
            <a:custGeom>
              <a:avLst/>
              <a:gdLst>
                <a:gd name="T0" fmla="*/ 17 w 23"/>
                <a:gd name="T1" fmla="*/ 12 h 34"/>
                <a:gd name="T2" fmla="*/ 17 w 23"/>
                <a:gd name="T3" fmla="*/ 10 h 34"/>
                <a:gd name="T4" fmla="*/ 16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2 w 23"/>
                <a:gd name="T13" fmla="*/ 11 h 34"/>
                <a:gd name="T14" fmla="*/ 10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8 w 23"/>
                <a:gd name="T23" fmla="*/ 8 h 34"/>
                <a:gd name="T24" fmla="*/ 8 w 23"/>
                <a:gd name="T25" fmla="*/ 12 h 34"/>
                <a:gd name="T26" fmla="*/ 0 w 23"/>
                <a:gd name="T27" fmla="*/ 23 h 34"/>
                <a:gd name="T28" fmla="*/ 12 w 23"/>
                <a:gd name="T29" fmla="*/ 33 h 34"/>
                <a:gd name="T30" fmla="*/ 23 w 23"/>
                <a:gd name="T31" fmla="*/ 21 h 34"/>
                <a:gd name="T32" fmla="*/ 17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2"/>
                  </a:moveTo>
                  <a:cubicBezTo>
                    <a:pt x="17" y="11"/>
                    <a:pt x="17" y="10"/>
                    <a:pt x="17" y="10"/>
                  </a:cubicBezTo>
                  <a:cubicBezTo>
                    <a:pt x="17" y="6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2" y="33"/>
                  </a:cubicBezTo>
                  <a:cubicBezTo>
                    <a:pt x="18" y="33"/>
                    <a:pt x="23" y="27"/>
                    <a:pt x="23" y="21"/>
                  </a:cubicBezTo>
                  <a:cubicBezTo>
                    <a:pt x="23" y="17"/>
                    <a:pt x="21" y="13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5" name="Freeform 447"/>
            <p:cNvSpPr>
              <a:spLocks noChangeAspect="1"/>
            </p:cNvSpPr>
            <p:nvPr/>
          </p:nvSpPr>
          <p:spPr bwMode="auto">
            <a:xfrm>
              <a:off x="2250" y="1929"/>
              <a:ext cx="54" cy="83"/>
            </a:xfrm>
            <a:custGeom>
              <a:avLst/>
              <a:gdLst>
                <a:gd name="T0" fmla="*/ 8 w 23"/>
                <a:gd name="T1" fmla="*/ 25 h 35"/>
                <a:gd name="T2" fmla="*/ 8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4 h 35"/>
                <a:gd name="T14" fmla="*/ 14 w 23"/>
                <a:gd name="T15" fmla="*/ 27 h 35"/>
                <a:gd name="T16" fmla="*/ 15 w 23"/>
                <a:gd name="T17" fmla="*/ 22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6 w 23"/>
                <a:gd name="T25" fmla="*/ 23 h 35"/>
                <a:gd name="T26" fmla="*/ 6 w 23"/>
                <a:gd name="T27" fmla="*/ 26 h 35"/>
                <a:gd name="T28" fmla="*/ 7 w 23"/>
                <a:gd name="T29" fmla="*/ 35 h 35"/>
                <a:gd name="T30" fmla="*/ 10 w 23"/>
                <a:gd name="T31" fmla="*/ 35 h 35"/>
                <a:gd name="T32" fmla="*/ 8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8" y="25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6" name="Freeform 448"/>
            <p:cNvSpPr>
              <a:spLocks noChangeAspect="1"/>
            </p:cNvSpPr>
            <p:nvPr/>
          </p:nvSpPr>
          <p:spPr bwMode="auto">
            <a:xfrm>
              <a:off x="2250" y="2014"/>
              <a:ext cx="54" cy="83"/>
            </a:xfrm>
            <a:custGeom>
              <a:avLst/>
              <a:gdLst>
                <a:gd name="T0" fmla="*/ 16 w 23"/>
                <a:gd name="T1" fmla="*/ 13 h 35"/>
                <a:gd name="T2" fmla="*/ 16 w 23"/>
                <a:gd name="T3" fmla="*/ 11 h 35"/>
                <a:gd name="T4" fmla="*/ 15 w 23"/>
                <a:gd name="T5" fmla="*/ 0 h 35"/>
                <a:gd name="T6" fmla="*/ 13 w 23"/>
                <a:gd name="T7" fmla="*/ 0 h 35"/>
                <a:gd name="T8" fmla="*/ 14 w 23"/>
                <a:gd name="T9" fmla="*/ 11 h 35"/>
                <a:gd name="T10" fmla="*/ 14 w 23"/>
                <a:gd name="T11" fmla="*/ 12 h 35"/>
                <a:gd name="T12" fmla="*/ 11 w 23"/>
                <a:gd name="T13" fmla="*/ 12 h 35"/>
                <a:gd name="T14" fmla="*/ 10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7 w 23"/>
                <a:gd name="T21" fmla="*/ 1 h 35"/>
                <a:gd name="T22" fmla="*/ 8 w 23"/>
                <a:gd name="T23" fmla="*/ 9 h 35"/>
                <a:gd name="T24" fmla="*/ 8 w 23"/>
                <a:gd name="T25" fmla="*/ 13 h 35"/>
                <a:gd name="T26" fmla="*/ 0 w 23"/>
                <a:gd name="T27" fmla="*/ 24 h 35"/>
                <a:gd name="T28" fmla="*/ 11 w 23"/>
                <a:gd name="T29" fmla="*/ 34 h 35"/>
                <a:gd name="T30" fmla="*/ 23 w 23"/>
                <a:gd name="T31" fmla="*/ 22 h 35"/>
                <a:gd name="T32" fmla="*/ 16 w 23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4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4"/>
                    <a:pt x="1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4"/>
                    <a:pt x="8" y="7"/>
                    <a:pt x="8" y="9"/>
                  </a:cubicBezTo>
                  <a:cubicBezTo>
                    <a:pt x="8" y="10"/>
                    <a:pt x="8" y="12"/>
                    <a:pt x="8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8" y="34"/>
                    <a:pt x="23" y="28"/>
                    <a:pt x="23" y="22"/>
                  </a:cubicBezTo>
                  <a:cubicBezTo>
                    <a:pt x="23" y="18"/>
                    <a:pt x="20" y="14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7" name="Freeform 449"/>
            <p:cNvSpPr>
              <a:spLocks noChangeAspect="1"/>
            </p:cNvSpPr>
            <p:nvPr/>
          </p:nvSpPr>
          <p:spPr bwMode="auto">
            <a:xfrm>
              <a:off x="2304" y="1925"/>
              <a:ext cx="54" cy="82"/>
            </a:xfrm>
            <a:custGeom>
              <a:avLst/>
              <a:gdLst>
                <a:gd name="T0" fmla="*/ 9 w 23"/>
                <a:gd name="T1" fmla="*/ 26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3 w 23"/>
                <a:gd name="T9" fmla="*/ 28 h 35"/>
                <a:gd name="T10" fmla="*/ 13 w 23"/>
                <a:gd name="T11" fmla="*/ 35 h 35"/>
                <a:gd name="T12" fmla="*/ 16 w 23"/>
                <a:gd name="T13" fmla="*/ 34 h 35"/>
                <a:gd name="T14" fmla="*/ 15 w 23"/>
                <a:gd name="T15" fmla="*/ 28 h 35"/>
                <a:gd name="T16" fmla="*/ 16 w 23"/>
                <a:gd name="T17" fmla="*/ 23 h 35"/>
                <a:gd name="T18" fmla="*/ 23 w 23"/>
                <a:gd name="T19" fmla="*/ 11 h 35"/>
                <a:gd name="T20" fmla="*/ 12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6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5"/>
                    <a:pt x="13" y="26"/>
                    <a:pt x="13" y="28"/>
                  </a:cubicBezTo>
                  <a:cubicBezTo>
                    <a:pt x="13" y="30"/>
                    <a:pt x="13" y="32"/>
                    <a:pt x="13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20" y="21"/>
                    <a:pt x="23" y="16"/>
                    <a:pt x="23" y="11"/>
                  </a:cubicBezTo>
                  <a:cubicBezTo>
                    <a:pt x="23" y="5"/>
                    <a:pt x="18" y="0"/>
                    <a:pt x="12" y="1"/>
                  </a:cubicBezTo>
                  <a:cubicBezTo>
                    <a:pt x="6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8" name="Freeform 450"/>
            <p:cNvSpPr>
              <a:spLocks noChangeAspect="1"/>
            </p:cNvSpPr>
            <p:nvPr/>
          </p:nvSpPr>
          <p:spPr bwMode="auto">
            <a:xfrm>
              <a:off x="2304" y="2010"/>
              <a:ext cx="54" cy="82"/>
            </a:xfrm>
            <a:custGeom>
              <a:avLst/>
              <a:gdLst>
                <a:gd name="T0" fmla="*/ 17 w 23"/>
                <a:gd name="T1" fmla="*/ 13 h 35"/>
                <a:gd name="T2" fmla="*/ 17 w 23"/>
                <a:gd name="T3" fmla="*/ 11 h 35"/>
                <a:gd name="T4" fmla="*/ 16 w 23"/>
                <a:gd name="T5" fmla="*/ 0 h 35"/>
                <a:gd name="T6" fmla="*/ 13 w 23"/>
                <a:gd name="T7" fmla="*/ 1 h 35"/>
                <a:gd name="T8" fmla="*/ 14 w 23"/>
                <a:gd name="T9" fmla="*/ 11 h 35"/>
                <a:gd name="T10" fmla="*/ 14 w 23"/>
                <a:gd name="T11" fmla="*/ 12 h 35"/>
                <a:gd name="T12" fmla="*/ 12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8 w 23"/>
                <a:gd name="T21" fmla="*/ 1 h 35"/>
                <a:gd name="T22" fmla="*/ 9 w 23"/>
                <a:gd name="T23" fmla="*/ 9 h 35"/>
                <a:gd name="T24" fmla="*/ 9 w 23"/>
                <a:gd name="T25" fmla="*/ 13 h 35"/>
                <a:gd name="T26" fmla="*/ 0 w 23"/>
                <a:gd name="T27" fmla="*/ 24 h 35"/>
                <a:gd name="T28" fmla="*/ 12 w 23"/>
                <a:gd name="T29" fmla="*/ 34 h 35"/>
                <a:gd name="T30" fmla="*/ 23 w 23"/>
                <a:gd name="T31" fmla="*/ 22 h 35"/>
                <a:gd name="T32" fmla="*/ 17 w 23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3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4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7"/>
                    <a:pt x="11" y="4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9" y="7"/>
                    <a:pt x="9" y="9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4" y="14"/>
                    <a:pt x="0" y="19"/>
                    <a:pt x="0" y="24"/>
                  </a:cubicBezTo>
                  <a:cubicBezTo>
                    <a:pt x="0" y="30"/>
                    <a:pt x="6" y="35"/>
                    <a:pt x="12" y="34"/>
                  </a:cubicBezTo>
                  <a:cubicBezTo>
                    <a:pt x="18" y="34"/>
                    <a:pt x="23" y="28"/>
                    <a:pt x="23" y="22"/>
                  </a:cubicBezTo>
                  <a:cubicBezTo>
                    <a:pt x="23" y="18"/>
                    <a:pt x="21" y="14"/>
                    <a:pt x="17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299" name="Freeform 451"/>
            <p:cNvSpPr>
              <a:spLocks noChangeAspect="1"/>
            </p:cNvSpPr>
            <p:nvPr/>
          </p:nvSpPr>
          <p:spPr bwMode="auto">
            <a:xfrm>
              <a:off x="2361" y="1920"/>
              <a:ext cx="52" cy="82"/>
            </a:xfrm>
            <a:custGeom>
              <a:avLst/>
              <a:gdLst>
                <a:gd name="T0" fmla="*/ 8 w 22"/>
                <a:gd name="T1" fmla="*/ 26 h 35"/>
                <a:gd name="T2" fmla="*/ 9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3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1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10 w 22"/>
                <a:gd name="T31" fmla="*/ 35 h 35"/>
                <a:gd name="T32" fmla="*/ 8 w 22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6"/>
                  </a:moveTo>
                  <a:cubicBezTo>
                    <a:pt x="8" y="25"/>
                    <a:pt x="8" y="24"/>
                    <a:pt x="9" y="23"/>
                  </a:cubicBezTo>
                  <a:cubicBezTo>
                    <a:pt x="10" y="24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6"/>
                    <a:pt x="22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8" y="29"/>
                    <a:pt x="8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0" name="Freeform 452"/>
            <p:cNvSpPr>
              <a:spLocks noChangeAspect="1"/>
            </p:cNvSpPr>
            <p:nvPr/>
          </p:nvSpPr>
          <p:spPr bwMode="auto">
            <a:xfrm>
              <a:off x="2361" y="2007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0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0 h 34"/>
                <a:gd name="T10" fmla="*/ 14 w 22"/>
                <a:gd name="T11" fmla="*/ 11 h 34"/>
                <a:gd name="T12" fmla="*/ 11 w 22"/>
                <a:gd name="T13" fmla="*/ 11 h 34"/>
                <a:gd name="T14" fmla="*/ 10 w 22"/>
                <a:gd name="T15" fmla="*/ 11 h 34"/>
                <a:gd name="T16" fmla="*/ 10 w 22"/>
                <a:gd name="T17" fmla="*/ 8 h 34"/>
                <a:gd name="T18" fmla="*/ 10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3 h 34"/>
                <a:gd name="T30" fmla="*/ 22 w 22"/>
                <a:gd name="T31" fmla="*/ 21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1"/>
                    <a:pt x="16" y="10"/>
                    <a:pt x="16" y="10"/>
                  </a:cubicBezTo>
                  <a:cubicBezTo>
                    <a:pt x="16" y="6"/>
                    <a:pt x="15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3"/>
                  </a:cubicBezTo>
                  <a:cubicBezTo>
                    <a:pt x="17" y="33"/>
                    <a:pt x="22" y="28"/>
                    <a:pt x="22" y="21"/>
                  </a:cubicBezTo>
                  <a:cubicBezTo>
                    <a:pt x="22" y="17"/>
                    <a:pt x="20" y="13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1" name="Freeform 453"/>
            <p:cNvSpPr>
              <a:spLocks noChangeAspect="1"/>
            </p:cNvSpPr>
            <p:nvPr/>
          </p:nvSpPr>
          <p:spPr bwMode="auto">
            <a:xfrm>
              <a:off x="2195" y="1934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7 h 35"/>
                <a:gd name="T10" fmla="*/ 12 w 22"/>
                <a:gd name="T11" fmla="*/ 34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2 h 35"/>
                <a:gd name="T18" fmla="*/ 22 w 22"/>
                <a:gd name="T19" fmla="*/ 11 h 35"/>
                <a:gd name="T20" fmla="*/ 11 w 22"/>
                <a:gd name="T21" fmla="*/ 0 h 35"/>
                <a:gd name="T22" fmla="*/ 0 w 22"/>
                <a:gd name="T23" fmla="*/ 13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2" y="21"/>
                    <a:pt x="6" y="22"/>
                  </a:cubicBezTo>
                  <a:cubicBezTo>
                    <a:pt x="6" y="23"/>
                    <a:pt x="6" y="25"/>
                    <a:pt x="6" y="25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2" name="Freeform 454"/>
            <p:cNvSpPr>
              <a:spLocks noChangeAspect="1"/>
            </p:cNvSpPr>
            <p:nvPr/>
          </p:nvSpPr>
          <p:spPr bwMode="auto">
            <a:xfrm>
              <a:off x="2195" y="2019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1 h 34"/>
                <a:gd name="T4" fmla="*/ 15 w 22"/>
                <a:gd name="T5" fmla="*/ 0 h 34"/>
                <a:gd name="T6" fmla="*/ 12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9 h 34"/>
                <a:gd name="T18" fmla="*/ 9 w 22"/>
                <a:gd name="T19" fmla="*/ 1 h 34"/>
                <a:gd name="T20" fmla="*/ 7 w 22"/>
                <a:gd name="T21" fmla="*/ 1 h 34"/>
                <a:gd name="T22" fmla="*/ 8 w 22"/>
                <a:gd name="T23" fmla="*/ 9 h 34"/>
                <a:gd name="T24" fmla="*/ 7 w 22"/>
                <a:gd name="T25" fmla="*/ 13 h 34"/>
                <a:gd name="T26" fmla="*/ 0 w 22"/>
                <a:gd name="T27" fmla="*/ 24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8" y="6"/>
                    <a:pt x="8" y="9"/>
                  </a:cubicBezTo>
                  <a:cubicBezTo>
                    <a:pt x="8" y="10"/>
                    <a:pt x="8" y="11"/>
                    <a:pt x="7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3" name="Freeform 455"/>
            <p:cNvSpPr>
              <a:spLocks noChangeAspect="1"/>
            </p:cNvSpPr>
            <p:nvPr/>
          </p:nvSpPr>
          <p:spPr bwMode="auto">
            <a:xfrm>
              <a:off x="4747" y="1785"/>
              <a:ext cx="54" cy="81"/>
            </a:xfrm>
            <a:custGeom>
              <a:avLst/>
              <a:gdLst>
                <a:gd name="T0" fmla="*/ 8 w 23"/>
                <a:gd name="T1" fmla="*/ 24 h 34"/>
                <a:gd name="T2" fmla="*/ 9 w 23"/>
                <a:gd name="T3" fmla="*/ 22 h 34"/>
                <a:gd name="T4" fmla="*/ 11 w 23"/>
                <a:gd name="T5" fmla="*/ 22 h 34"/>
                <a:gd name="T6" fmla="*/ 13 w 23"/>
                <a:gd name="T7" fmla="*/ 22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2 h 34"/>
                <a:gd name="T20" fmla="*/ 11 w 23"/>
                <a:gd name="T21" fmla="*/ 0 h 34"/>
                <a:gd name="T22" fmla="*/ 0 w 23"/>
                <a:gd name="T23" fmla="*/ 11 h 34"/>
                <a:gd name="T24" fmla="*/ 6 w 23"/>
                <a:gd name="T25" fmla="*/ 21 h 34"/>
                <a:gd name="T26" fmla="*/ 6 w 23"/>
                <a:gd name="T27" fmla="*/ 24 h 34"/>
                <a:gd name="T28" fmla="*/ 7 w 23"/>
                <a:gd name="T29" fmla="*/ 34 h 34"/>
                <a:gd name="T30" fmla="*/ 10 w 23"/>
                <a:gd name="T31" fmla="*/ 34 h 34"/>
                <a:gd name="T32" fmla="*/ 8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8" y="24"/>
                  </a:moveTo>
                  <a:cubicBezTo>
                    <a:pt x="8" y="23"/>
                    <a:pt x="8" y="23"/>
                    <a:pt x="9" y="22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1"/>
                    <a:pt x="14" y="29"/>
                    <a:pt x="14" y="27"/>
                  </a:cubicBezTo>
                  <a:cubicBezTo>
                    <a:pt x="14" y="25"/>
                    <a:pt x="15" y="24"/>
                    <a:pt x="15" y="22"/>
                  </a:cubicBezTo>
                  <a:cubicBezTo>
                    <a:pt x="20" y="20"/>
                    <a:pt x="23" y="17"/>
                    <a:pt x="23" y="12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3" y="19"/>
                    <a:pt x="6" y="21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7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0"/>
                    <a:pt x="8" y="27"/>
                    <a:pt x="8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4" name="Freeform 456"/>
            <p:cNvSpPr>
              <a:spLocks noChangeAspect="1"/>
            </p:cNvSpPr>
            <p:nvPr/>
          </p:nvSpPr>
          <p:spPr bwMode="auto">
            <a:xfrm>
              <a:off x="4747" y="1870"/>
              <a:ext cx="54" cy="78"/>
            </a:xfrm>
            <a:custGeom>
              <a:avLst/>
              <a:gdLst>
                <a:gd name="T0" fmla="*/ 16 w 23"/>
                <a:gd name="T1" fmla="*/ 12 h 33"/>
                <a:gd name="T2" fmla="*/ 16 w 23"/>
                <a:gd name="T3" fmla="*/ 11 h 33"/>
                <a:gd name="T4" fmla="*/ 15 w 23"/>
                <a:gd name="T5" fmla="*/ 0 h 33"/>
                <a:gd name="T6" fmla="*/ 13 w 23"/>
                <a:gd name="T7" fmla="*/ 0 h 33"/>
                <a:gd name="T8" fmla="*/ 14 w 23"/>
                <a:gd name="T9" fmla="*/ 10 h 33"/>
                <a:gd name="T10" fmla="*/ 14 w 23"/>
                <a:gd name="T11" fmla="*/ 11 h 33"/>
                <a:gd name="T12" fmla="*/ 11 w 23"/>
                <a:gd name="T13" fmla="*/ 11 h 33"/>
                <a:gd name="T14" fmla="*/ 11 w 23"/>
                <a:gd name="T15" fmla="*/ 11 h 33"/>
                <a:gd name="T16" fmla="*/ 11 w 23"/>
                <a:gd name="T17" fmla="*/ 8 h 33"/>
                <a:gd name="T18" fmla="*/ 10 w 23"/>
                <a:gd name="T19" fmla="*/ 0 h 33"/>
                <a:gd name="T20" fmla="*/ 7 w 23"/>
                <a:gd name="T21" fmla="*/ 0 h 33"/>
                <a:gd name="T22" fmla="*/ 8 w 23"/>
                <a:gd name="T23" fmla="*/ 8 h 33"/>
                <a:gd name="T24" fmla="*/ 8 w 23"/>
                <a:gd name="T25" fmla="*/ 11 h 33"/>
                <a:gd name="T26" fmla="*/ 0 w 23"/>
                <a:gd name="T27" fmla="*/ 22 h 33"/>
                <a:gd name="T28" fmla="*/ 11 w 23"/>
                <a:gd name="T29" fmla="*/ 33 h 33"/>
                <a:gd name="T30" fmla="*/ 23 w 23"/>
                <a:gd name="T31" fmla="*/ 23 h 33"/>
                <a:gd name="T32" fmla="*/ 16 w 23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3"/>
                <a:gd name="T53" fmla="*/ 23 w 2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3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5"/>
                    <a:pt x="10" y="2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8" y="33"/>
                    <a:pt x="23" y="29"/>
                    <a:pt x="23" y="23"/>
                  </a:cubicBezTo>
                  <a:cubicBezTo>
                    <a:pt x="23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5" name="Freeform 457"/>
            <p:cNvSpPr>
              <a:spLocks noChangeAspect="1"/>
            </p:cNvSpPr>
            <p:nvPr/>
          </p:nvSpPr>
          <p:spPr bwMode="auto">
            <a:xfrm>
              <a:off x="4803" y="1785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1 w 22"/>
                <a:gd name="T9" fmla="*/ 28 h 35"/>
                <a:gd name="T10" fmla="*/ 12 w 22"/>
                <a:gd name="T11" fmla="*/ 35 h 35"/>
                <a:gd name="T12" fmla="*/ 14 w 22"/>
                <a:gd name="T13" fmla="*/ 35 h 35"/>
                <a:gd name="T14" fmla="*/ 14 w 22"/>
                <a:gd name="T15" fmla="*/ 28 h 35"/>
                <a:gd name="T16" fmla="*/ 14 w 22"/>
                <a:gd name="T17" fmla="*/ 23 h 35"/>
                <a:gd name="T18" fmla="*/ 22 w 22"/>
                <a:gd name="T19" fmla="*/ 13 h 35"/>
                <a:gd name="T20" fmla="*/ 11 w 22"/>
                <a:gd name="T21" fmla="*/ 1 h 35"/>
                <a:gd name="T22" fmla="*/ 0 w 22"/>
                <a:gd name="T23" fmla="*/ 12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4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1" y="30"/>
                    <a:pt x="12" y="32"/>
                    <a:pt x="1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5"/>
                    <a:pt x="14" y="23"/>
                  </a:cubicBezTo>
                  <a:cubicBezTo>
                    <a:pt x="19" y="21"/>
                    <a:pt x="22" y="18"/>
                    <a:pt x="22" y="13"/>
                  </a:cubicBezTo>
                  <a:cubicBezTo>
                    <a:pt x="22" y="7"/>
                    <a:pt x="17" y="1"/>
                    <a:pt x="11" y="1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6" y="32"/>
                    <a:pt x="7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6" name="Freeform 458"/>
            <p:cNvSpPr>
              <a:spLocks noChangeAspect="1"/>
            </p:cNvSpPr>
            <p:nvPr/>
          </p:nvSpPr>
          <p:spPr bwMode="auto">
            <a:xfrm>
              <a:off x="4803" y="1873"/>
              <a:ext cx="52" cy="78"/>
            </a:xfrm>
            <a:custGeom>
              <a:avLst/>
              <a:gdLst>
                <a:gd name="T0" fmla="*/ 16 w 22"/>
                <a:gd name="T1" fmla="*/ 12 h 33"/>
                <a:gd name="T2" fmla="*/ 16 w 22"/>
                <a:gd name="T3" fmla="*/ 11 h 33"/>
                <a:gd name="T4" fmla="*/ 14 w 22"/>
                <a:gd name="T5" fmla="*/ 0 h 33"/>
                <a:gd name="T6" fmla="*/ 12 w 22"/>
                <a:gd name="T7" fmla="*/ 0 h 33"/>
                <a:gd name="T8" fmla="*/ 14 w 22"/>
                <a:gd name="T9" fmla="*/ 10 h 33"/>
                <a:gd name="T10" fmla="*/ 14 w 22"/>
                <a:gd name="T11" fmla="*/ 11 h 33"/>
                <a:gd name="T12" fmla="*/ 11 w 22"/>
                <a:gd name="T13" fmla="*/ 11 h 33"/>
                <a:gd name="T14" fmla="*/ 10 w 22"/>
                <a:gd name="T15" fmla="*/ 11 h 33"/>
                <a:gd name="T16" fmla="*/ 10 w 22"/>
                <a:gd name="T17" fmla="*/ 8 h 33"/>
                <a:gd name="T18" fmla="*/ 9 w 22"/>
                <a:gd name="T19" fmla="*/ 0 h 33"/>
                <a:gd name="T20" fmla="*/ 7 w 22"/>
                <a:gd name="T21" fmla="*/ 0 h 33"/>
                <a:gd name="T22" fmla="*/ 8 w 22"/>
                <a:gd name="T23" fmla="*/ 8 h 33"/>
                <a:gd name="T24" fmla="*/ 7 w 22"/>
                <a:gd name="T25" fmla="*/ 11 h 33"/>
                <a:gd name="T26" fmla="*/ 0 w 22"/>
                <a:gd name="T27" fmla="*/ 22 h 33"/>
                <a:gd name="T28" fmla="*/ 11 w 22"/>
                <a:gd name="T29" fmla="*/ 33 h 33"/>
                <a:gd name="T30" fmla="*/ 22 w 22"/>
                <a:gd name="T31" fmla="*/ 23 h 33"/>
                <a:gd name="T32" fmla="*/ 16 w 22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5"/>
                    <a:pt x="9" y="2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8" y="5"/>
                    <a:pt x="8" y="8"/>
                  </a:cubicBezTo>
                  <a:cubicBezTo>
                    <a:pt x="8" y="9"/>
                    <a:pt x="8" y="10"/>
                    <a:pt x="7" y="11"/>
                  </a:cubicBezTo>
                  <a:cubicBezTo>
                    <a:pt x="3" y="12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7" y="33"/>
                    <a:pt x="22" y="29"/>
                    <a:pt x="22" y="23"/>
                  </a:cubicBezTo>
                  <a:cubicBezTo>
                    <a:pt x="22" y="18"/>
                    <a:pt x="19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7" name="Freeform 459"/>
            <p:cNvSpPr>
              <a:spLocks noChangeAspect="1"/>
            </p:cNvSpPr>
            <p:nvPr/>
          </p:nvSpPr>
          <p:spPr bwMode="auto">
            <a:xfrm>
              <a:off x="4858" y="1790"/>
              <a:ext cx="54" cy="80"/>
            </a:xfrm>
            <a:custGeom>
              <a:avLst/>
              <a:gdLst>
                <a:gd name="T0" fmla="*/ 9 w 23"/>
                <a:gd name="T1" fmla="*/ 24 h 34"/>
                <a:gd name="T2" fmla="*/ 9 w 23"/>
                <a:gd name="T3" fmla="*/ 22 h 34"/>
                <a:gd name="T4" fmla="*/ 11 w 23"/>
                <a:gd name="T5" fmla="*/ 22 h 34"/>
                <a:gd name="T6" fmla="*/ 12 w 23"/>
                <a:gd name="T7" fmla="*/ 22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2 h 34"/>
                <a:gd name="T20" fmla="*/ 11 w 23"/>
                <a:gd name="T21" fmla="*/ 0 h 34"/>
                <a:gd name="T22" fmla="*/ 0 w 23"/>
                <a:gd name="T23" fmla="*/ 11 h 34"/>
                <a:gd name="T24" fmla="*/ 7 w 23"/>
                <a:gd name="T25" fmla="*/ 21 h 34"/>
                <a:gd name="T26" fmla="*/ 6 w 23"/>
                <a:gd name="T27" fmla="*/ 24 h 34"/>
                <a:gd name="T28" fmla="*/ 7 w 23"/>
                <a:gd name="T29" fmla="*/ 34 h 34"/>
                <a:gd name="T30" fmla="*/ 10 w 23"/>
                <a:gd name="T31" fmla="*/ 34 h 34"/>
                <a:gd name="T32" fmla="*/ 9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4"/>
                  </a:moveTo>
                  <a:cubicBezTo>
                    <a:pt x="9" y="23"/>
                    <a:pt x="9" y="23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1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1"/>
                    <a:pt x="23" y="17"/>
                    <a:pt x="23" y="12"/>
                  </a:cubicBezTo>
                  <a:cubicBezTo>
                    <a:pt x="23" y="6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3" y="19"/>
                    <a:pt x="7" y="21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7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0"/>
                    <a:pt x="9" y="28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8" name="Freeform 460"/>
            <p:cNvSpPr>
              <a:spLocks noChangeAspect="1"/>
            </p:cNvSpPr>
            <p:nvPr/>
          </p:nvSpPr>
          <p:spPr bwMode="auto">
            <a:xfrm>
              <a:off x="4858" y="1875"/>
              <a:ext cx="54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1 h 34"/>
                <a:gd name="T12" fmla="*/ 11 w 23"/>
                <a:gd name="T13" fmla="*/ 11 h 34"/>
                <a:gd name="T14" fmla="*/ 10 w 23"/>
                <a:gd name="T15" fmla="*/ 11 h 34"/>
                <a:gd name="T16" fmla="*/ 10 w 23"/>
                <a:gd name="T17" fmla="*/ 8 h 34"/>
                <a:gd name="T18" fmla="*/ 10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1 h 34"/>
                <a:gd name="T26" fmla="*/ 0 w 23"/>
                <a:gd name="T27" fmla="*/ 22 h 34"/>
                <a:gd name="T28" fmla="*/ 11 w 23"/>
                <a:gd name="T29" fmla="*/ 33 h 34"/>
                <a:gd name="T30" fmla="*/ 23 w 23"/>
                <a:gd name="T31" fmla="*/ 23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5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7" y="34"/>
                    <a:pt x="23" y="29"/>
                    <a:pt x="23" y="23"/>
                  </a:cubicBezTo>
                  <a:cubicBezTo>
                    <a:pt x="23" y="18"/>
                    <a:pt x="20" y="15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09" name="Freeform 461"/>
            <p:cNvSpPr>
              <a:spLocks noChangeAspect="1"/>
            </p:cNvSpPr>
            <p:nvPr/>
          </p:nvSpPr>
          <p:spPr bwMode="auto">
            <a:xfrm>
              <a:off x="4581" y="1781"/>
              <a:ext cx="52" cy="80"/>
            </a:xfrm>
            <a:custGeom>
              <a:avLst/>
              <a:gdLst>
                <a:gd name="T0" fmla="*/ 8 w 22"/>
                <a:gd name="T1" fmla="*/ 24 h 34"/>
                <a:gd name="T2" fmla="*/ 8 w 22"/>
                <a:gd name="T3" fmla="*/ 22 h 34"/>
                <a:gd name="T4" fmla="*/ 11 w 22"/>
                <a:gd name="T5" fmla="*/ 22 h 34"/>
                <a:gd name="T6" fmla="*/ 12 w 22"/>
                <a:gd name="T7" fmla="*/ 22 h 34"/>
                <a:gd name="T8" fmla="*/ 12 w 22"/>
                <a:gd name="T9" fmla="*/ 27 h 34"/>
                <a:gd name="T10" fmla="*/ 12 w 22"/>
                <a:gd name="T11" fmla="*/ 34 h 34"/>
                <a:gd name="T12" fmla="*/ 14 w 22"/>
                <a:gd name="T13" fmla="*/ 34 h 34"/>
                <a:gd name="T14" fmla="*/ 14 w 22"/>
                <a:gd name="T15" fmla="*/ 27 h 34"/>
                <a:gd name="T16" fmla="*/ 14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1 h 34"/>
                <a:gd name="T24" fmla="*/ 6 w 22"/>
                <a:gd name="T25" fmla="*/ 22 h 34"/>
                <a:gd name="T26" fmla="*/ 6 w 22"/>
                <a:gd name="T27" fmla="*/ 24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4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2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1"/>
                    <a:pt x="14" y="29"/>
                    <a:pt x="14" y="27"/>
                  </a:cubicBezTo>
                  <a:cubicBezTo>
                    <a:pt x="14" y="25"/>
                    <a:pt x="14" y="24"/>
                    <a:pt x="14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2" y="19"/>
                    <a:pt x="6" y="22"/>
                  </a:cubicBezTo>
                  <a:cubicBezTo>
                    <a:pt x="6" y="22"/>
                    <a:pt x="6" y="24"/>
                    <a:pt x="6" y="24"/>
                  </a:cubicBezTo>
                  <a:cubicBezTo>
                    <a:pt x="6" y="28"/>
                    <a:pt x="6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0" name="Freeform 462"/>
            <p:cNvSpPr>
              <a:spLocks noChangeAspect="1"/>
            </p:cNvSpPr>
            <p:nvPr/>
          </p:nvSpPr>
          <p:spPr bwMode="auto">
            <a:xfrm>
              <a:off x="4581" y="1866"/>
              <a:ext cx="52" cy="77"/>
            </a:xfrm>
            <a:custGeom>
              <a:avLst/>
              <a:gdLst>
                <a:gd name="T0" fmla="*/ 16 w 22"/>
                <a:gd name="T1" fmla="*/ 12 h 33"/>
                <a:gd name="T2" fmla="*/ 16 w 22"/>
                <a:gd name="T3" fmla="*/ 11 h 33"/>
                <a:gd name="T4" fmla="*/ 14 w 22"/>
                <a:gd name="T5" fmla="*/ 0 h 33"/>
                <a:gd name="T6" fmla="*/ 12 w 22"/>
                <a:gd name="T7" fmla="*/ 0 h 33"/>
                <a:gd name="T8" fmla="*/ 14 w 22"/>
                <a:gd name="T9" fmla="*/ 11 h 33"/>
                <a:gd name="T10" fmla="*/ 14 w 22"/>
                <a:gd name="T11" fmla="*/ 11 h 33"/>
                <a:gd name="T12" fmla="*/ 11 w 22"/>
                <a:gd name="T13" fmla="*/ 11 h 33"/>
                <a:gd name="T14" fmla="*/ 10 w 22"/>
                <a:gd name="T15" fmla="*/ 11 h 33"/>
                <a:gd name="T16" fmla="*/ 10 w 22"/>
                <a:gd name="T17" fmla="*/ 8 h 33"/>
                <a:gd name="T18" fmla="*/ 9 w 22"/>
                <a:gd name="T19" fmla="*/ 0 h 33"/>
                <a:gd name="T20" fmla="*/ 7 w 22"/>
                <a:gd name="T21" fmla="*/ 0 h 33"/>
                <a:gd name="T22" fmla="*/ 8 w 22"/>
                <a:gd name="T23" fmla="*/ 8 h 33"/>
                <a:gd name="T24" fmla="*/ 8 w 22"/>
                <a:gd name="T25" fmla="*/ 12 h 33"/>
                <a:gd name="T26" fmla="*/ 0 w 22"/>
                <a:gd name="T27" fmla="*/ 22 h 33"/>
                <a:gd name="T28" fmla="*/ 11 w 22"/>
                <a:gd name="T29" fmla="*/ 33 h 33"/>
                <a:gd name="T30" fmla="*/ 22 w 22"/>
                <a:gd name="T31" fmla="*/ 23 h 33"/>
                <a:gd name="T32" fmla="*/ 16 w 22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0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7" y="33"/>
                    <a:pt x="22" y="29"/>
                    <a:pt x="22" y="23"/>
                  </a:cubicBezTo>
                  <a:cubicBezTo>
                    <a:pt x="22" y="18"/>
                    <a:pt x="19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1" name="Freeform 463"/>
            <p:cNvSpPr>
              <a:spLocks noChangeAspect="1"/>
            </p:cNvSpPr>
            <p:nvPr/>
          </p:nvSpPr>
          <p:spPr bwMode="auto">
            <a:xfrm>
              <a:off x="4636" y="1781"/>
              <a:ext cx="52" cy="80"/>
            </a:xfrm>
            <a:custGeom>
              <a:avLst/>
              <a:gdLst>
                <a:gd name="T0" fmla="*/ 8 w 22"/>
                <a:gd name="T1" fmla="*/ 25 h 34"/>
                <a:gd name="T2" fmla="*/ 8 w 22"/>
                <a:gd name="T3" fmla="*/ 22 h 34"/>
                <a:gd name="T4" fmla="*/ 11 w 22"/>
                <a:gd name="T5" fmla="*/ 23 h 34"/>
                <a:gd name="T6" fmla="*/ 12 w 22"/>
                <a:gd name="T7" fmla="*/ 23 h 34"/>
                <a:gd name="T8" fmla="*/ 12 w 22"/>
                <a:gd name="T9" fmla="*/ 27 h 34"/>
                <a:gd name="T10" fmla="*/ 12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3 h 34"/>
                <a:gd name="T18" fmla="*/ 22 w 22"/>
                <a:gd name="T19" fmla="*/ 12 h 34"/>
                <a:gd name="T20" fmla="*/ 11 w 22"/>
                <a:gd name="T21" fmla="*/ 0 h 34"/>
                <a:gd name="T22" fmla="*/ 0 w 22"/>
                <a:gd name="T23" fmla="*/ 12 h 34"/>
                <a:gd name="T24" fmla="*/ 6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7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3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2" name="Freeform 464"/>
            <p:cNvSpPr>
              <a:spLocks noChangeAspect="1"/>
            </p:cNvSpPr>
            <p:nvPr/>
          </p:nvSpPr>
          <p:spPr bwMode="auto">
            <a:xfrm>
              <a:off x="4636" y="1866"/>
              <a:ext cx="52" cy="80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0 h 34"/>
                <a:gd name="T6" fmla="*/ 12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2 h 34"/>
                <a:gd name="T14" fmla="*/ 10 w 22"/>
                <a:gd name="T15" fmla="*/ 12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7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3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7"/>
                    <a:pt x="15" y="4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8"/>
                  </a:cubicBezTo>
                  <a:cubicBezTo>
                    <a:pt x="8" y="10"/>
                    <a:pt x="8" y="11"/>
                    <a:pt x="7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4"/>
                    <a:pt x="22" y="29"/>
                    <a:pt x="22" y="23"/>
                  </a:cubicBezTo>
                  <a:cubicBezTo>
                    <a:pt x="22" y="18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3" name="Freeform 465"/>
            <p:cNvSpPr>
              <a:spLocks noChangeAspect="1"/>
            </p:cNvSpPr>
            <p:nvPr/>
          </p:nvSpPr>
          <p:spPr bwMode="auto">
            <a:xfrm>
              <a:off x="4690" y="1783"/>
              <a:ext cx="54" cy="80"/>
            </a:xfrm>
            <a:custGeom>
              <a:avLst/>
              <a:gdLst>
                <a:gd name="T0" fmla="*/ 9 w 23"/>
                <a:gd name="T1" fmla="*/ 24 h 34"/>
                <a:gd name="T2" fmla="*/ 9 w 23"/>
                <a:gd name="T3" fmla="*/ 22 h 34"/>
                <a:gd name="T4" fmla="*/ 12 w 23"/>
                <a:gd name="T5" fmla="*/ 22 h 34"/>
                <a:gd name="T6" fmla="*/ 13 w 23"/>
                <a:gd name="T7" fmla="*/ 22 h 34"/>
                <a:gd name="T8" fmla="*/ 12 w 23"/>
                <a:gd name="T9" fmla="*/ 27 h 34"/>
                <a:gd name="T10" fmla="*/ 13 w 23"/>
                <a:gd name="T11" fmla="*/ 34 h 34"/>
                <a:gd name="T12" fmla="*/ 16 w 23"/>
                <a:gd name="T13" fmla="*/ 34 h 34"/>
                <a:gd name="T14" fmla="*/ 15 w 23"/>
                <a:gd name="T15" fmla="*/ 27 h 34"/>
                <a:gd name="T16" fmla="*/ 16 w 23"/>
                <a:gd name="T17" fmla="*/ 22 h 34"/>
                <a:gd name="T18" fmla="*/ 23 w 23"/>
                <a:gd name="T19" fmla="*/ 12 h 34"/>
                <a:gd name="T20" fmla="*/ 12 w 23"/>
                <a:gd name="T21" fmla="*/ 0 h 34"/>
                <a:gd name="T22" fmla="*/ 0 w 23"/>
                <a:gd name="T23" fmla="*/ 11 h 34"/>
                <a:gd name="T24" fmla="*/ 7 w 23"/>
                <a:gd name="T25" fmla="*/ 22 h 34"/>
                <a:gd name="T26" fmla="*/ 7 w 23"/>
                <a:gd name="T27" fmla="*/ 24 h 34"/>
                <a:gd name="T28" fmla="*/ 8 w 23"/>
                <a:gd name="T29" fmla="*/ 34 h 34"/>
                <a:gd name="T30" fmla="*/ 10 w 23"/>
                <a:gd name="T31" fmla="*/ 34 h 34"/>
                <a:gd name="T32" fmla="*/ 9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4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4"/>
                    <a:pt x="12" y="25"/>
                    <a:pt x="12" y="27"/>
                  </a:cubicBezTo>
                  <a:cubicBezTo>
                    <a:pt x="12" y="29"/>
                    <a:pt x="13" y="31"/>
                    <a:pt x="13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2"/>
                    <a:pt x="15" y="29"/>
                    <a:pt x="15" y="27"/>
                  </a:cubicBezTo>
                  <a:cubicBezTo>
                    <a:pt x="15" y="25"/>
                    <a:pt x="15" y="24"/>
                    <a:pt x="16" y="22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6"/>
                    <a:pt x="3" y="19"/>
                    <a:pt x="7" y="22"/>
                  </a:cubicBezTo>
                  <a:cubicBezTo>
                    <a:pt x="7" y="22"/>
                    <a:pt x="7" y="24"/>
                    <a:pt x="7" y="24"/>
                  </a:cubicBezTo>
                  <a:cubicBezTo>
                    <a:pt x="7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4" name="Freeform 466"/>
            <p:cNvSpPr>
              <a:spLocks noChangeAspect="1"/>
            </p:cNvSpPr>
            <p:nvPr/>
          </p:nvSpPr>
          <p:spPr bwMode="auto">
            <a:xfrm>
              <a:off x="4690" y="1868"/>
              <a:ext cx="54" cy="80"/>
            </a:xfrm>
            <a:custGeom>
              <a:avLst/>
              <a:gdLst>
                <a:gd name="T0" fmla="*/ 17 w 23"/>
                <a:gd name="T1" fmla="*/ 12 h 34"/>
                <a:gd name="T2" fmla="*/ 17 w 23"/>
                <a:gd name="T3" fmla="*/ 11 h 34"/>
                <a:gd name="T4" fmla="*/ 16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1 h 34"/>
                <a:gd name="T12" fmla="*/ 12 w 23"/>
                <a:gd name="T13" fmla="*/ 11 h 34"/>
                <a:gd name="T14" fmla="*/ 11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9 w 23"/>
                <a:gd name="T23" fmla="*/ 8 h 34"/>
                <a:gd name="T24" fmla="*/ 9 w 23"/>
                <a:gd name="T25" fmla="*/ 12 h 34"/>
                <a:gd name="T26" fmla="*/ 0 w 23"/>
                <a:gd name="T27" fmla="*/ 22 h 34"/>
                <a:gd name="T28" fmla="*/ 12 w 23"/>
                <a:gd name="T29" fmla="*/ 33 h 34"/>
                <a:gd name="T30" fmla="*/ 23 w 23"/>
                <a:gd name="T31" fmla="*/ 23 h 34"/>
                <a:gd name="T32" fmla="*/ 17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9"/>
                    <a:pt x="9" y="10"/>
                    <a:pt x="9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6" y="33"/>
                    <a:pt x="12" y="33"/>
                  </a:cubicBezTo>
                  <a:cubicBezTo>
                    <a:pt x="18" y="34"/>
                    <a:pt x="23" y="29"/>
                    <a:pt x="23" y="23"/>
                  </a:cubicBezTo>
                  <a:cubicBezTo>
                    <a:pt x="23" y="18"/>
                    <a:pt x="21" y="15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5" name="Freeform 467"/>
            <p:cNvSpPr>
              <a:spLocks noChangeAspect="1"/>
            </p:cNvSpPr>
            <p:nvPr/>
          </p:nvSpPr>
          <p:spPr bwMode="auto">
            <a:xfrm>
              <a:off x="4414" y="1781"/>
              <a:ext cx="54" cy="80"/>
            </a:xfrm>
            <a:custGeom>
              <a:avLst/>
              <a:gdLst>
                <a:gd name="T0" fmla="*/ 9 w 23"/>
                <a:gd name="T1" fmla="*/ 24 h 34"/>
                <a:gd name="T2" fmla="*/ 9 w 23"/>
                <a:gd name="T3" fmla="*/ 22 h 34"/>
                <a:gd name="T4" fmla="*/ 12 w 23"/>
                <a:gd name="T5" fmla="*/ 22 h 34"/>
                <a:gd name="T6" fmla="*/ 13 w 23"/>
                <a:gd name="T7" fmla="*/ 22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1 h 34"/>
                <a:gd name="T20" fmla="*/ 12 w 23"/>
                <a:gd name="T21" fmla="*/ 0 h 34"/>
                <a:gd name="T22" fmla="*/ 0 w 23"/>
                <a:gd name="T23" fmla="*/ 11 h 34"/>
                <a:gd name="T24" fmla="*/ 6 w 23"/>
                <a:gd name="T25" fmla="*/ 21 h 34"/>
                <a:gd name="T26" fmla="*/ 6 w 23"/>
                <a:gd name="T27" fmla="*/ 24 h 34"/>
                <a:gd name="T28" fmla="*/ 7 w 23"/>
                <a:gd name="T29" fmla="*/ 34 h 34"/>
                <a:gd name="T30" fmla="*/ 10 w 23"/>
                <a:gd name="T31" fmla="*/ 34 h 34"/>
                <a:gd name="T32" fmla="*/ 9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4"/>
                  </a:moveTo>
                  <a:cubicBezTo>
                    <a:pt x="9" y="23"/>
                    <a:pt x="9" y="23"/>
                    <a:pt x="9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1"/>
                    <a:pt x="14" y="29"/>
                    <a:pt x="14" y="27"/>
                  </a:cubicBezTo>
                  <a:cubicBezTo>
                    <a:pt x="14" y="25"/>
                    <a:pt x="15" y="23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19"/>
                    <a:pt x="6" y="21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7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0"/>
                    <a:pt x="9" y="27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6" name="Freeform 468"/>
            <p:cNvSpPr>
              <a:spLocks noChangeAspect="1"/>
            </p:cNvSpPr>
            <p:nvPr/>
          </p:nvSpPr>
          <p:spPr bwMode="auto">
            <a:xfrm>
              <a:off x="4414" y="1866"/>
              <a:ext cx="54" cy="77"/>
            </a:xfrm>
            <a:custGeom>
              <a:avLst/>
              <a:gdLst>
                <a:gd name="T0" fmla="*/ 17 w 23"/>
                <a:gd name="T1" fmla="*/ 12 h 33"/>
                <a:gd name="T2" fmla="*/ 17 w 23"/>
                <a:gd name="T3" fmla="*/ 10 h 33"/>
                <a:gd name="T4" fmla="*/ 15 w 23"/>
                <a:gd name="T5" fmla="*/ 0 h 33"/>
                <a:gd name="T6" fmla="*/ 13 w 23"/>
                <a:gd name="T7" fmla="*/ 0 h 33"/>
                <a:gd name="T8" fmla="*/ 14 w 23"/>
                <a:gd name="T9" fmla="*/ 10 h 33"/>
                <a:gd name="T10" fmla="*/ 14 w 23"/>
                <a:gd name="T11" fmla="*/ 11 h 33"/>
                <a:gd name="T12" fmla="*/ 12 w 23"/>
                <a:gd name="T13" fmla="*/ 11 h 33"/>
                <a:gd name="T14" fmla="*/ 10 w 23"/>
                <a:gd name="T15" fmla="*/ 11 h 33"/>
                <a:gd name="T16" fmla="*/ 11 w 23"/>
                <a:gd name="T17" fmla="*/ 8 h 33"/>
                <a:gd name="T18" fmla="*/ 10 w 23"/>
                <a:gd name="T19" fmla="*/ 0 h 33"/>
                <a:gd name="T20" fmla="*/ 7 w 23"/>
                <a:gd name="T21" fmla="*/ 0 h 33"/>
                <a:gd name="T22" fmla="*/ 8 w 23"/>
                <a:gd name="T23" fmla="*/ 8 h 33"/>
                <a:gd name="T24" fmla="*/ 8 w 23"/>
                <a:gd name="T25" fmla="*/ 11 h 33"/>
                <a:gd name="T26" fmla="*/ 0 w 23"/>
                <a:gd name="T27" fmla="*/ 22 h 33"/>
                <a:gd name="T28" fmla="*/ 12 w 23"/>
                <a:gd name="T29" fmla="*/ 33 h 33"/>
                <a:gd name="T30" fmla="*/ 23 w 23"/>
                <a:gd name="T31" fmla="*/ 22 h 33"/>
                <a:gd name="T32" fmla="*/ 17 w 23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3"/>
                <a:gd name="T53" fmla="*/ 23 w 2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3">
                  <a:moveTo>
                    <a:pt x="17" y="12"/>
                  </a:moveTo>
                  <a:cubicBezTo>
                    <a:pt x="17" y="11"/>
                    <a:pt x="17" y="11"/>
                    <a:pt x="17" y="10"/>
                  </a:cubicBezTo>
                  <a:cubicBezTo>
                    <a:pt x="17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5"/>
                    <a:pt x="10" y="2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2" y="33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7" name="Freeform 469"/>
            <p:cNvSpPr>
              <a:spLocks noChangeAspect="1"/>
            </p:cNvSpPr>
            <p:nvPr/>
          </p:nvSpPr>
          <p:spPr bwMode="auto">
            <a:xfrm>
              <a:off x="4468" y="1781"/>
              <a:ext cx="54" cy="78"/>
            </a:xfrm>
            <a:custGeom>
              <a:avLst/>
              <a:gdLst>
                <a:gd name="T0" fmla="*/ 9 w 23"/>
                <a:gd name="T1" fmla="*/ 24 h 33"/>
                <a:gd name="T2" fmla="*/ 9 w 23"/>
                <a:gd name="T3" fmla="*/ 22 h 33"/>
                <a:gd name="T4" fmla="*/ 12 w 23"/>
                <a:gd name="T5" fmla="*/ 22 h 33"/>
                <a:gd name="T6" fmla="*/ 13 w 23"/>
                <a:gd name="T7" fmla="*/ 22 h 33"/>
                <a:gd name="T8" fmla="*/ 13 w 23"/>
                <a:gd name="T9" fmla="*/ 27 h 33"/>
                <a:gd name="T10" fmla="*/ 13 w 23"/>
                <a:gd name="T11" fmla="*/ 33 h 33"/>
                <a:gd name="T12" fmla="*/ 15 w 23"/>
                <a:gd name="T13" fmla="*/ 33 h 33"/>
                <a:gd name="T14" fmla="*/ 15 w 23"/>
                <a:gd name="T15" fmla="*/ 27 h 33"/>
                <a:gd name="T16" fmla="*/ 15 w 23"/>
                <a:gd name="T17" fmla="*/ 22 h 33"/>
                <a:gd name="T18" fmla="*/ 23 w 23"/>
                <a:gd name="T19" fmla="*/ 11 h 33"/>
                <a:gd name="T20" fmla="*/ 12 w 23"/>
                <a:gd name="T21" fmla="*/ 0 h 33"/>
                <a:gd name="T22" fmla="*/ 0 w 23"/>
                <a:gd name="T23" fmla="*/ 11 h 33"/>
                <a:gd name="T24" fmla="*/ 7 w 23"/>
                <a:gd name="T25" fmla="*/ 21 h 33"/>
                <a:gd name="T26" fmla="*/ 7 w 23"/>
                <a:gd name="T27" fmla="*/ 24 h 33"/>
                <a:gd name="T28" fmla="*/ 8 w 23"/>
                <a:gd name="T29" fmla="*/ 33 h 33"/>
                <a:gd name="T30" fmla="*/ 10 w 23"/>
                <a:gd name="T31" fmla="*/ 33 h 33"/>
                <a:gd name="T32" fmla="*/ 9 w 23"/>
                <a:gd name="T33" fmla="*/ 2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3"/>
                <a:gd name="T53" fmla="*/ 23 w 2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3">
                  <a:moveTo>
                    <a:pt x="9" y="24"/>
                  </a:moveTo>
                  <a:cubicBezTo>
                    <a:pt x="9" y="23"/>
                    <a:pt x="9" y="22"/>
                    <a:pt x="9" y="22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4"/>
                    <a:pt x="13" y="25"/>
                    <a:pt x="13" y="27"/>
                  </a:cubicBezTo>
                  <a:cubicBezTo>
                    <a:pt x="13" y="29"/>
                    <a:pt x="13" y="31"/>
                    <a:pt x="13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5" y="25"/>
                    <a:pt x="15" y="23"/>
                    <a:pt x="15" y="22"/>
                  </a:cubicBezTo>
                  <a:cubicBezTo>
                    <a:pt x="20" y="20"/>
                    <a:pt x="23" y="16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5"/>
                    <a:pt x="3" y="19"/>
                    <a:pt x="7" y="21"/>
                  </a:cubicBezTo>
                  <a:cubicBezTo>
                    <a:pt x="7" y="22"/>
                    <a:pt x="7" y="23"/>
                    <a:pt x="7" y="24"/>
                  </a:cubicBezTo>
                  <a:cubicBezTo>
                    <a:pt x="7" y="27"/>
                    <a:pt x="7" y="31"/>
                    <a:pt x="8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0"/>
                    <a:pt x="9" y="27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8" name="Freeform 470"/>
            <p:cNvSpPr>
              <a:spLocks noChangeAspect="1"/>
            </p:cNvSpPr>
            <p:nvPr/>
          </p:nvSpPr>
          <p:spPr bwMode="auto">
            <a:xfrm>
              <a:off x="4468" y="1866"/>
              <a:ext cx="54" cy="77"/>
            </a:xfrm>
            <a:custGeom>
              <a:avLst/>
              <a:gdLst>
                <a:gd name="T0" fmla="*/ 17 w 23"/>
                <a:gd name="T1" fmla="*/ 12 h 33"/>
                <a:gd name="T2" fmla="*/ 17 w 23"/>
                <a:gd name="T3" fmla="*/ 10 h 33"/>
                <a:gd name="T4" fmla="*/ 15 w 23"/>
                <a:gd name="T5" fmla="*/ 0 h 33"/>
                <a:gd name="T6" fmla="*/ 13 w 23"/>
                <a:gd name="T7" fmla="*/ 0 h 33"/>
                <a:gd name="T8" fmla="*/ 15 w 23"/>
                <a:gd name="T9" fmla="*/ 10 h 33"/>
                <a:gd name="T10" fmla="*/ 14 w 23"/>
                <a:gd name="T11" fmla="*/ 11 h 33"/>
                <a:gd name="T12" fmla="*/ 12 w 23"/>
                <a:gd name="T13" fmla="*/ 11 h 33"/>
                <a:gd name="T14" fmla="*/ 11 w 23"/>
                <a:gd name="T15" fmla="*/ 11 h 33"/>
                <a:gd name="T16" fmla="*/ 11 w 23"/>
                <a:gd name="T17" fmla="*/ 8 h 33"/>
                <a:gd name="T18" fmla="*/ 10 w 23"/>
                <a:gd name="T19" fmla="*/ 0 h 33"/>
                <a:gd name="T20" fmla="*/ 8 w 23"/>
                <a:gd name="T21" fmla="*/ 0 h 33"/>
                <a:gd name="T22" fmla="*/ 9 w 23"/>
                <a:gd name="T23" fmla="*/ 8 h 33"/>
                <a:gd name="T24" fmla="*/ 8 w 23"/>
                <a:gd name="T25" fmla="*/ 11 h 33"/>
                <a:gd name="T26" fmla="*/ 0 w 23"/>
                <a:gd name="T27" fmla="*/ 22 h 33"/>
                <a:gd name="T28" fmla="*/ 12 w 23"/>
                <a:gd name="T29" fmla="*/ 33 h 33"/>
                <a:gd name="T30" fmla="*/ 23 w 23"/>
                <a:gd name="T31" fmla="*/ 22 h 33"/>
                <a:gd name="T32" fmla="*/ 17 w 23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3"/>
                <a:gd name="T53" fmla="*/ 23 w 2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3">
                  <a:moveTo>
                    <a:pt x="17" y="12"/>
                  </a:moveTo>
                  <a:cubicBezTo>
                    <a:pt x="17" y="11"/>
                    <a:pt x="17" y="11"/>
                    <a:pt x="17" y="10"/>
                  </a:cubicBezTo>
                  <a:cubicBezTo>
                    <a:pt x="17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5" y="6"/>
                    <a:pt x="15" y="10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5"/>
                    <a:pt x="10" y="2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9" y="5"/>
                    <a:pt x="9" y="8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6" y="33"/>
                    <a:pt x="12" y="33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19" name="Freeform 471"/>
            <p:cNvSpPr>
              <a:spLocks noChangeAspect="1"/>
            </p:cNvSpPr>
            <p:nvPr/>
          </p:nvSpPr>
          <p:spPr bwMode="auto">
            <a:xfrm>
              <a:off x="4525" y="1781"/>
              <a:ext cx="54" cy="80"/>
            </a:xfrm>
            <a:custGeom>
              <a:avLst/>
              <a:gdLst>
                <a:gd name="T0" fmla="*/ 8 w 23"/>
                <a:gd name="T1" fmla="*/ 24 h 34"/>
                <a:gd name="T2" fmla="*/ 9 w 23"/>
                <a:gd name="T3" fmla="*/ 22 h 34"/>
                <a:gd name="T4" fmla="*/ 11 w 23"/>
                <a:gd name="T5" fmla="*/ 22 h 34"/>
                <a:gd name="T6" fmla="*/ 12 w 23"/>
                <a:gd name="T7" fmla="*/ 22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1 h 34"/>
                <a:gd name="T20" fmla="*/ 11 w 23"/>
                <a:gd name="T21" fmla="*/ 0 h 34"/>
                <a:gd name="T22" fmla="*/ 0 w 23"/>
                <a:gd name="T23" fmla="*/ 11 h 34"/>
                <a:gd name="T24" fmla="*/ 6 w 23"/>
                <a:gd name="T25" fmla="*/ 21 h 34"/>
                <a:gd name="T26" fmla="*/ 6 w 23"/>
                <a:gd name="T27" fmla="*/ 24 h 34"/>
                <a:gd name="T28" fmla="*/ 7 w 23"/>
                <a:gd name="T29" fmla="*/ 34 h 34"/>
                <a:gd name="T30" fmla="*/ 10 w 23"/>
                <a:gd name="T31" fmla="*/ 34 h 34"/>
                <a:gd name="T32" fmla="*/ 8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8" y="24"/>
                  </a:moveTo>
                  <a:cubicBezTo>
                    <a:pt x="8" y="23"/>
                    <a:pt x="9" y="23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1"/>
                    <a:pt x="14" y="29"/>
                    <a:pt x="14" y="27"/>
                  </a:cubicBezTo>
                  <a:cubicBezTo>
                    <a:pt x="14" y="25"/>
                    <a:pt x="15" y="23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19"/>
                    <a:pt x="6" y="21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7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0"/>
                    <a:pt x="8" y="27"/>
                    <a:pt x="8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0" name="Freeform 472"/>
            <p:cNvSpPr>
              <a:spLocks noChangeAspect="1"/>
            </p:cNvSpPr>
            <p:nvPr/>
          </p:nvSpPr>
          <p:spPr bwMode="auto">
            <a:xfrm>
              <a:off x="4525" y="1866"/>
              <a:ext cx="54" cy="77"/>
            </a:xfrm>
            <a:custGeom>
              <a:avLst/>
              <a:gdLst>
                <a:gd name="T0" fmla="*/ 16 w 23"/>
                <a:gd name="T1" fmla="*/ 12 h 33"/>
                <a:gd name="T2" fmla="*/ 16 w 23"/>
                <a:gd name="T3" fmla="*/ 10 h 33"/>
                <a:gd name="T4" fmla="*/ 15 w 23"/>
                <a:gd name="T5" fmla="*/ 0 h 33"/>
                <a:gd name="T6" fmla="*/ 13 w 23"/>
                <a:gd name="T7" fmla="*/ 0 h 33"/>
                <a:gd name="T8" fmla="*/ 14 w 23"/>
                <a:gd name="T9" fmla="*/ 10 h 33"/>
                <a:gd name="T10" fmla="*/ 14 w 23"/>
                <a:gd name="T11" fmla="*/ 11 h 33"/>
                <a:gd name="T12" fmla="*/ 11 w 23"/>
                <a:gd name="T13" fmla="*/ 11 h 33"/>
                <a:gd name="T14" fmla="*/ 10 w 23"/>
                <a:gd name="T15" fmla="*/ 11 h 33"/>
                <a:gd name="T16" fmla="*/ 10 w 23"/>
                <a:gd name="T17" fmla="*/ 8 h 33"/>
                <a:gd name="T18" fmla="*/ 10 w 23"/>
                <a:gd name="T19" fmla="*/ 0 h 33"/>
                <a:gd name="T20" fmla="*/ 7 w 23"/>
                <a:gd name="T21" fmla="*/ 0 h 33"/>
                <a:gd name="T22" fmla="*/ 8 w 23"/>
                <a:gd name="T23" fmla="*/ 8 h 33"/>
                <a:gd name="T24" fmla="*/ 8 w 23"/>
                <a:gd name="T25" fmla="*/ 11 h 33"/>
                <a:gd name="T26" fmla="*/ 0 w 23"/>
                <a:gd name="T27" fmla="*/ 22 h 33"/>
                <a:gd name="T28" fmla="*/ 11 w 23"/>
                <a:gd name="T29" fmla="*/ 33 h 33"/>
                <a:gd name="T30" fmla="*/ 23 w 23"/>
                <a:gd name="T31" fmla="*/ 22 h 33"/>
                <a:gd name="T32" fmla="*/ 16 w 23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3"/>
                <a:gd name="T53" fmla="*/ 23 w 2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3">
                  <a:moveTo>
                    <a:pt x="16" y="12"/>
                  </a:moveTo>
                  <a:cubicBezTo>
                    <a:pt x="16" y="11"/>
                    <a:pt x="16" y="11"/>
                    <a:pt x="16" y="10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5"/>
                    <a:pt x="10" y="2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7" y="33"/>
                    <a:pt x="23" y="28"/>
                    <a:pt x="23" y="22"/>
                  </a:cubicBezTo>
                  <a:cubicBezTo>
                    <a:pt x="23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1" name="Freeform 473"/>
            <p:cNvSpPr>
              <a:spLocks noChangeAspect="1"/>
            </p:cNvSpPr>
            <p:nvPr/>
          </p:nvSpPr>
          <p:spPr bwMode="auto">
            <a:xfrm>
              <a:off x="4248" y="1781"/>
              <a:ext cx="52" cy="82"/>
            </a:xfrm>
            <a:custGeom>
              <a:avLst/>
              <a:gdLst>
                <a:gd name="T0" fmla="*/ 8 w 22"/>
                <a:gd name="T1" fmla="*/ 25 h 35"/>
                <a:gd name="T2" fmla="*/ 9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3 w 22"/>
                <a:gd name="T11" fmla="*/ 34 h 35"/>
                <a:gd name="T12" fmla="*/ 15 w 22"/>
                <a:gd name="T13" fmla="*/ 34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2 h 35"/>
                <a:gd name="T20" fmla="*/ 11 w 22"/>
                <a:gd name="T21" fmla="*/ 1 h 35"/>
                <a:gd name="T22" fmla="*/ 0 w 22"/>
                <a:gd name="T23" fmla="*/ 12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9" y="24"/>
                    <a:pt x="9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7"/>
                    <a:pt x="22" y="12"/>
                  </a:cubicBezTo>
                  <a:cubicBezTo>
                    <a:pt x="22" y="6"/>
                    <a:pt x="17" y="0"/>
                    <a:pt x="11" y="1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9"/>
                    <a:pt x="6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2" name="Freeform 474"/>
            <p:cNvSpPr>
              <a:spLocks noChangeAspect="1"/>
            </p:cNvSpPr>
            <p:nvPr/>
          </p:nvSpPr>
          <p:spPr bwMode="auto">
            <a:xfrm>
              <a:off x="4248" y="1866"/>
              <a:ext cx="52" cy="80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0 h 34"/>
                <a:gd name="T6" fmla="*/ 13 w 22"/>
                <a:gd name="T7" fmla="*/ 1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2 h 34"/>
                <a:gd name="T14" fmla="*/ 10 w 22"/>
                <a:gd name="T15" fmla="*/ 12 h 34"/>
                <a:gd name="T16" fmla="*/ 10 w 22"/>
                <a:gd name="T17" fmla="*/ 9 h 34"/>
                <a:gd name="T18" fmla="*/ 9 w 22"/>
                <a:gd name="T19" fmla="*/ 1 h 34"/>
                <a:gd name="T20" fmla="*/ 7 w 22"/>
                <a:gd name="T21" fmla="*/ 1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3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7"/>
                    <a:pt x="15" y="4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4"/>
                    <a:pt x="22" y="29"/>
                    <a:pt x="22" y="23"/>
                  </a:cubicBezTo>
                  <a:cubicBezTo>
                    <a:pt x="22" y="18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3" name="Freeform 475"/>
            <p:cNvSpPr>
              <a:spLocks noChangeAspect="1"/>
            </p:cNvSpPr>
            <p:nvPr/>
          </p:nvSpPr>
          <p:spPr bwMode="auto">
            <a:xfrm>
              <a:off x="4303" y="1781"/>
              <a:ext cx="52" cy="80"/>
            </a:xfrm>
            <a:custGeom>
              <a:avLst/>
              <a:gdLst>
                <a:gd name="T0" fmla="*/ 8 w 22"/>
                <a:gd name="T1" fmla="*/ 25 h 34"/>
                <a:gd name="T2" fmla="*/ 8 w 22"/>
                <a:gd name="T3" fmla="*/ 22 h 34"/>
                <a:gd name="T4" fmla="*/ 11 w 22"/>
                <a:gd name="T5" fmla="*/ 23 h 34"/>
                <a:gd name="T6" fmla="*/ 12 w 22"/>
                <a:gd name="T7" fmla="*/ 23 h 34"/>
                <a:gd name="T8" fmla="*/ 12 w 22"/>
                <a:gd name="T9" fmla="*/ 27 h 34"/>
                <a:gd name="T10" fmla="*/ 12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2 h 34"/>
                <a:gd name="T24" fmla="*/ 6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2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1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6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4" name="Freeform 476"/>
            <p:cNvSpPr>
              <a:spLocks noChangeAspect="1"/>
            </p:cNvSpPr>
            <p:nvPr/>
          </p:nvSpPr>
          <p:spPr bwMode="auto">
            <a:xfrm>
              <a:off x="4303" y="1866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1 h 34"/>
                <a:gd name="T4" fmla="*/ 15 w 22"/>
                <a:gd name="T5" fmla="*/ 0 h 34"/>
                <a:gd name="T6" fmla="*/ 12 w 22"/>
                <a:gd name="T7" fmla="*/ 0 h 34"/>
                <a:gd name="T8" fmla="*/ 14 w 22"/>
                <a:gd name="T9" fmla="*/ 11 h 34"/>
                <a:gd name="T10" fmla="*/ 14 w 22"/>
                <a:gd name="T11" fmla="*/ 11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8"/>
                    <a:pt x="19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5" name="Freeform 477"/>
            <p:cNvSpPr>
              <a:spLocks noChangeAspect="1"/>
            </p:cNvSpPr>
            <p:nvPr/>
          </p:nvSpPr>
          <p:spPr bwMode="auto">
            <a:xfrm>
              <a:off x="4357" y="1781"/>
              <a:ext cx="54" cy="80"/>
            </a:xfrm>
            <a:custGeom>
              <a:avLst/>
              <a:gdLst>
                <a:gd name="T0" fmla="*/ 9 w 23"/>
                <a:gd name="T1" fmla="*/ 24 h 34"/>
                <a:gd name="T2" fmla="*/ 9 w 23"/>
                <a:gd name="T3" fmla="*/ 22 h 34"/>
                <a:gd name="T4" fmla="*/ 12 w 23"/>
                <a:gd name="T5" fmla="*/ 22 h 34"/>
                <a:gd name="T6" fmla="*/ 13 w 23"/>
                <a:gd name="T7" fmla="*/ 22 h 34"/>
                <a:gd name="T8" fmla="*/ 12 w 23"/>
                <a:gd name="T9" fmla="*/ 27 h 34"/>
                <a:gd name="T10" fmla="*/ 13 w 23"/>
                <a:gd name="T11" fmla="*/ 34 h 34"/>
                <a:gd name="T12" fmla="*/ 16 w 23"/>
                <a:gd name="T13" fmla="*/ 34 h 34"/>
                <a:gd name="T14" fmla="*/ 15 w 23"/>
                <a:gd name="T15" fmla="*/ 27 h 34"/>
                <a:gd name="T16" fmla="*/ 16 w 23"/>
                <a:gd name="T17" fmla="*/ 22 h 34"/>
                <a:gd name="T18" fmla="*/ 23 w 23"/>
                <a:gd name="T19" fmla="*/ 11 h 34"/>
                <a:gd name="T20" fmla="*/ 12 w 23"/>
                <a:gd name="T21" fmla="*/ 0 h 34"/>
                <a:gd name="T22" fmla="*/ 0 w 23"/>
                <a:gd name="T23" fmla="*/ 11 h 34"/>
                <a:gd name="T24" fmla="*/ 7 w 23"/>
                <a:gd name="T25" fmla="*/ 22 h 34"/>
                <a:gd name="T26" fmla="*/ 7 w 23"/>
                <a:gd name="T27" fmla="*/ 24 h 34"/>
                <a:gd name="T28" fmla="*/ 8 w 23"/>
                <a:gd name="T29" fmla="*/ 34 h 34"/>
                <a:gd name="T30" fmla="*/ 10 w 23"/>
                <a:gd name="T31" fmla="*/ 34 h 34"/>
                <a:gd name="T32" fmla="*/ 9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4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4"/>
                    <a:pt x="12" y="25"/>
                    <a:pt x="12" y="27"/>
                  </a:cubicBezTo>
                  <a:cubicBezTo>
                    <a:pt x="12" y="29"/>
                    <a:pt x="13" y="31"/>
                    <a:pt x="13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5" y="25"/>
                    <a:pt x="15" y="23"/>
                    <a:pt x="16" y="22"/>
                  </a:cubicBezTo>
                  <a:cubicBezTo>
                    <a:pt x="20" y="20"/>
                    <a:pt x="23" y="16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19"/>
                    <a:pt x="7" y="22"/>
                  </a:cubicBezTo>
                  <a:cubicBezTo>
                    <a:pt x="7" y="22"/>
                    <a:pt x="7" y="24"/>
                    <a:pt x="7" y="24"/>
                  </a:cubicBezTo>
                  <a:cubicBezTo>
                    <a:pt x="7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6" name="Freeform 478"/>
            <p:cNvSpPr>
              <a:spLocks noChangeAspect="1"/>
            </p:cNvSpPr>
            <p:nvPr/>
          </p:nvSpPr>
          <p:spPr bwMode="auto">
            <a:xfrm>
              <a:off x="4357" y="1866"/>
              <a:ext cx="54" cy="77"/>
            </a:xfrm>
            <a:custGeom>
              <a:avLst/>
              <a:gdLst>
                <a:gd name="T0" fmla="*/ 17 w 23"/>
                <a:gd name="T1" fmla="*/ 12 h 33"/>
                <a:gd name="T2" fmla="*/ 17 w 23"/>
                <a:gd name="T3" fmla="*/ 10 h 33"/>
                <a:gd name="T4" fmla="*/ 16 w 23"/>
                <a:gd name="T5" fmla="*/ 0 h 33"/>
                <a:gd name="T6" fmla="*/ 13 w 23"/>
                <a:gd name="T7" fmla="*/ 0 h 33"/>
                <a:gd name="T8" fmla="*/ 14 w 23"/>
                <a:gd name="T9" fmla="*/ 10 h 33"/>
                <a:gd name="T10" fmla="*/ 14 w 23"/>
                <a:gd name="T11" fmla="*/ 11 h 33"/>
                <a:gd name="T12" fmla="*/ 12 w 23"/>
                <a:gd name="T13" fmla="*/ 11 h 33"/>
                <a:gd name="T14" fmla="*/ 11 w 23"/>
                <a:gd name="T15" fmla="*/ 11 h 33"/>
                <a:gd name="T16" fmla="*/ 11 w 23"/>
                <a:gd name="T17" fmla="*/ 8 h 33"/>
                <a:gd name="T18" fmla="*/ 10 w 23"/>
                <a:gd name="T19" fmla="*/ 0 h 33"/>
                <a:gd name="T20" fmla="*/ 8 w 23"/>
                <a:gd name="T21" fmla="*/ 0 h 33"/>
                <a:gd name="T22" fmla="*/ 9 w 23"/>
                <a:gd name="T23" fmla="*/ 8 h 33"/>
                <a:gd name="T24" fmla="*/ 8 w 23"/>
                <a:gd name="T25" fmla="*/ 12 h 33"/>
                <a:gd name="T26" fmla="*/ 0 w 23"/>
                <a:gd name="T27" fmla="*/ 22 h 33"/>
                <a:gd name="T28" fmla="*/ 12 w 23"/>
                <a:gd name="T29" fmla="*/ 33 h 33"/>
                <a:gd name="T30" fmla="*/ 23 w 23"/>
                <a:gd name="T31" fmla="*/ 22 h 33"/>
                <a:gd name="T32" fmla="*/ 17 w 23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3"/>
                <a:gd name="T53" fmla="*/ 23 w 2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3">
                  <a:moveTo>
                    <a:pt x="17" y="12"/>
                  </a:moveTo>
                  <a:cubicBezTo>
                    <a:pt x="17" y="11"/>
                    <a:pt x="17" y="11"/>
                    <a:pt x="17" y="10"/>
                  </a:cubicBezTo>
                  <a:cubicBezTo>
                    <a:pt x="17" y="7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5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5"/>
                    <a:pt x="9" y="8"/>
                  </a:cubicBezTo>
                  <a:cubicBezTo>
                    <a:pt x="9" y="9"/>
                    <a:pt x="9" y="10"/>
                    <a:pt x="8" y="12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5" y="33"/>
                    <a:pt x="12" y="33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8"/>
                    <a:pt x="20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7" name="Freeform 479"/>
            <p:cNvSpPr>
              <a:spLocks noChangeAspect="1"/>
            </p:cNvSpPr>
            <p:nvPr/>
          </p:nvSpPr>
          <p:spPr bwMode="auto">
            <a:xfrm>
              <a:off x="4081" y="1785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3 w 22"/>
                <a:gd name="T7" fmla="*/ 23 h 35"/>
                <a:gd name="T8" fmla="*/ 12 w 22"/>
                <a:gd name="T9" fmla="*/ 28 h 35"/>
                <a:gd name="T10" fmla="*/ 13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2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5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7"/>
                    <a:pt x="22" y="12"/>
                  </a:cubicBezTo>
                  <a:cubicBezTo>
                    <a:pt x="22" y="6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6" y="23"/>
                  </a:cubicBezTo>
                  <a:cubicBezTo>
                    <a:pt x="6" y="23"/>
                    <a:pt x="6" y="25"/>
                    <a:pt x="6" y="25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8" name="Freeform 480"/>
            <p:cNvSpPr>
              <a:spLocks noChangeAspect="1"/>
            </p:cNvSpPr>
            <p:nvPr/>
          </p:nvSpPr>
          <p:spPr bwMode="auto">
            <a:xfrm>
              <a:off x="4081" y="1873"/>
              <a:ext cx="52" cy="78"/>
            </a:xfrm>
            <a:custGeom>
              <a:avLst/>
              <a:gdLst>
                <a:gd name="T0" fmla="*/ 16 w 22"/>
                <a:gd name="T1" fmla="*/ 12 h 33"/>
                <a:gd name="T2" fmla="*/ 16 w 22"/>
                <a:gd name="T3" fmla="*/ 10 h 33"/>
                <a:gd name="T4" fmla="*/ 15 w 22"/>
                <a:gd name="T5" fmla="*/ 0 h 33"/>
                <a:gd name="T6" fmla="*/ 13 w 22"/>
                <a:gd name="T7" fmla="*/ 0 h 33"/>
                <a:gd name="T8" fmla="*/ 14 w 22"/>
                <a:gd name="T9" fmla="*/ 10 h 33"/>
                <a:gd name="T10" fmla="*/ 14 w 22"/>
                <a:gd name="T11" fmla="*/ 11 h 33"/>
                <a:gd name="T12" fmla="*/ 11 w 22"/>
                <a:gd name="T13" fmla="*/ 11 h 33"/>
                <a:gd name="T14" fmla="*/ 10 w 22"/>
                <a:gd name="T15" fmla="*/ 11 h 33"/>
                <a:gd name="T16" fmla="*/ 11 w 22"/>
                <a:gd name="T17" fmla="*/ 8 h 33"/>
                <a:gd name="T18" fmla="*/ 9 w 22"/>
                <a:gd name="T19" fmla="*/ 0 h 33"/>
                <a:gd name="T20" fmla="*/ 7 w 22"/>
                <a:gd name="T21" fmla="*/ 0 h 33"/>
                <a:gd name="T22" fmla="*/ 8 w 22"/>
                <a:gd name="T23" fmla="*/ 8 h 33"/>
                <a:gd name="T24" fmla="*/ 8 w 22"/>
                <a:gd name="T25" fmla="*/ 12 h 33"/>
                <a:gd name="T26" fmla="*/ 0 w 22"/>
                <a:gd name="T27" fmla="*/ 23 h 33"/>
                <a:gd name="T28" fmla="*/ 11 w 22"/>
                <a:gd name="T29" fmla="*/ 33 h 33"/>
                <a:gd name="T30" fmla="*/ 22 w 22"/>
                <a:gd name="T31" fmla="*/ 22 h 33"/>
                <a:gd name="T32" fmla="*/ 16 w 22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16" y="12"/>
                  </a:moveTo>
                  <a:cubicBezTo>
                    <a:pt x="16" y="11"/>
                    <a:pt x="16" y="11"/>
                    <a:pt x="16" y="10"/>
                  </a:cubicBezTo>
                  <a:cubicBezTo>
                    <a:pt x="16" y="6"/>
                    <a:pt x="15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5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0"/>
                    <a:pt x="8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3"/>
                    <a:pt x="11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29" name="Freeform 481"/>
            <p:cNvSpPr>
              <a:spLocks noChangeAspect="1"/>
            </p:cNvSpPr>
            <p:nvPr/>
          </p:nvSpPr>
          <p:spPr bwMode="auto">
            <a:xfrm>
              <a:off x="4135" y="1785"/>
              <a:ext cx="54" cy="81"/>
            </a:xfrm>
            <a:custGeom>
              <a:avLst/>
              <a:gdLst>
                <a:gd name="T0" fmla="*/ 9 w 23"/>
                <a:gd name="T1" fmla="*/ 24 h 34"/>
                <a:gd name="T2" fmla="*/ 9 w 23"/>
                <a:gd name="T3" fmla="*/ 22 h 34"/>
                <a:gd name="T4" fmla="*/ 12 w 23"/>
                <a:gd name="T5" fmla="*/ 22 h 34"/>
                <a:gd name="T6" fmla="*/ 13 w 23"/>
                <a:gd name="T7" fmla="*/ 22 h 34"/>
                <a:gd name="T8" fmla="*/ 13 w 23"/>
                <a:gd name="T9" fmla="*/ 27 h 34"/>
                <a:gd name="T10" fmla="*/ 13 w 23"/>
                <a:gd name="T11" fmla="*/ 34 h 34"/>
                <a:gd name="T12" fmla="*/ 16 w 23"/>
                <a:gd name="T13" fmla="*/ 34 h 34"/>
                <a:gd name="T14" fmla="*/ 15 w 23"/>
                <a:gd name="T15" fmla="*/ 27 h 34"/>
                <a:gd name="T16" fmla="*/ 16 w 23"/>
                <a:gd name="T17" fmla="*/ 22 h 34"/>
                <a:gd name="T18" fmla="*/ 23 w 23"/>
                <a:gd name="T19" fmla="*/ 11 h 34"/>
                <a:gd name="T20" fmla="*/ 12 w 23"/>
                <a:gd name="T21" fmla="*/ 0 h 34"/>
                <a:gd name="T22" fmla="*/ 0 w 23"/>
                <a:gd name="T23" fmla="*/ 12 h 34"/>
                <a:gd name="T24" fmla="*/ 7 w 23"/>
                <a:gd name="T25" fmla="*/ 22 h 34"/>
                <a:gd name="T26" fmla="*/ 7 w 23"/>
                <a:gd name="T27" fmla="*/ 25 h 34"/>
                <a:gd name="T28" fmla="*/ 8 w 23"/>
                <a:gd name="T29" fmla="*/ 34 h 34"/>
                <a:gd name="T30" fmla="*/ 10 w 23"/>
                <a:gd name="T31" fmla="*/ 34 h 34"/>
                <a:gd name="T32" fmla="*/ 9 w 23"/>
                <a:gd name="T33" fmla="*/ 2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9" y="24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4"/>
                    <a:pt x="13" y="25"/>
                    <a:pt x="13" y="27"/>
                  </a:cubicBezTo>
                  <a:cubicBezTo>
                    <a:pt x="13" y="29"/>
                    <a:pt x="13" y="31"/>
                    <a:pt x="13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5" y="25"/>
                    <a:pt x="15" y="24"/>
                    <a:pt x="16" y="22"/>
                  </a:cubicBezTo>
                  <a:cubicBezTo>
                    <a:pt x="20" y="20"/>
                    <a:pt x="23" y="16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6"/>
                    <a:pt x="3" y="20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0" name="Freeform 482"/>
            <p:cNvSpPr>
              <a:spLocks noChangeAspect="1"/>
            </p:cNvSpPr>
            <p:nvPr/>
          </p:nvSpPr>
          <p:spPr bwMode="auto">
            <a:xfrm>
              <a:off x="4135" y="1870"/>
              <a:ext cx="54" cy="81"/>
            </a:xfrm>
            <a:custGeom>
              <a:avLst/>
              <a:gdLst>
                <a:gd name="T0" fmla="*/ 17 w 23"/>
                <a:gd name="T1" fmla="*/ 12 h 34"/>
                <a:gd name="T2" fmla="*/ 17 w 23"/>
                <a:gd name="T3" fmla="*/ 10 h 34"/>
                <a:gd name="T4" fmla="*/ 16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2 w 23"/>
                <a:gd name="T13" fmla="*/ 11 h 34"/>
                <a:gd name="T14" fmla="*/ 11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9 w 23"/>
                <a:gd name="T23" fmla="*/ 8 h 34"/>
                <a:gd name="T24" fmla="*/ 9 w 23"/>
                <a:gd name="T25" fmla="*/ 12 h 34"/>
                <a:gd name="T26" fmla="*/ 0 w 23"/>
                <a:gd name="T27" fmla="*/ 23 h 34"/>
                <a:gd name="T28" fmla="*/ 12 w 23"/>
                <a:gd name="T29" fmla="*/ 33 h 34"/>
                <a:gd name="T30" fmla="*/ 23 w 23"/>
                <a:gd name="T31" fmla="*/ 22 h 34"/>
                <a:gd name="T32" fmla="*/ 17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7" y="12"/>
                  </a:moveTo>
                  <a:cubicBezTo>
                    <a:pt x="17" y="12"/>
                    <a:pt x="17" y="11"/>
                    <a:pt x="17" y="10"/>
                  </a:cubicBezTo>
                  <a:cubicBezTo>
                    <a:pt x="17" y="7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9"/>
                    <a:pt x="9" y="11"/>
                    <a:pt x="9" y="12"/>
                  </a:cubicBezTo>
                  <a:cubicBezTo>
                    <a:pt x="4" y="13"/>
                    <a:pt x="0" y="18"/>
                    <a:pt x="0" y="23"/>
                  </a:cubicBezTo>
                  <a:cubicBezTo>
                    <a:pt x="0" y="29"/>
                    <a:pt x="6" y="34"/>
                    <a:pt x="12" y="33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1" name="Freeform 483"/>
            <p:cNvSpPr>
              <a:spLocks noChangeAspect="1"/>
            </p:cNvSpPr>
            <p:nvPr/>
          </p:nvSpPr>
          <p:spPr bwMode="auto">
            <a:xfrm>
              <a:off x="4192" y="1783"/>
              <a:ext cx="52" cy="80"/>
            </a:xfrm>
            <a:custGeom>
              <a:avLst/>
              <a:gdLst>
                <a:gd name="T0" fmla="*/ 8 w 22"/>
                <a:gd name="T1" fmla="*/ 25 h 34"/>
                <a:gd name="T2" fmla="*/ 9 w 22"/>
                <a:gd name="T3" fmla="*/ 22 h 34"/>
                <a:gd name="T4" fmla="*/ 11 w 22"/>
                <a:gd name="T5" fmla="*/ 23 h 34"/>
                <a:gd name="T6" fmla="*/ 12 w 22"/>
                <a:gd name="T7" fmla="*/ 23 h 34"/>
                <a:gd name="T8" fmla="*/ 12 w 22"/>
                <a:gd name="T9" fmla="*/ 27 h 34"/>
                <a:gd name="T10" fmla="*/ 12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2 h 34"/>
                <a:gd name="T24" fmla="*/ 6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10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8" y="23"/>
                    <a:pt x="9" y="22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2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6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2" name="Freeform 484"/>
            <p:cNvSpPr>
              <a:spLocks noChangeAspect="1"/>
            </p:cNvSpPr>
            <p:nvPr/>
          </p:nvSpPr>
          <p:spPr bwMode="auto">
            <a:xfrm>
              <a:off x="4192" y="1868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1 h 34"/>
                <a:gd name="T4" fmla="*/ 15 w 22"/>
                <a:gd name="T5" fmla="*/ 0 h 34"/>
                <a:gd name="T6" fmla="*/ 12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8 h 34"/>
                <a:gd name="T18" fmla="*/ 10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0"/>
                    <a:pt x="10" y="10"/>
                    <a:pt x="10" y="8"/>
                  </a:cubicBezTo>
                  <a:cubicBezTo>
                    <a:pt x="10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4"/>
                    <a:pt x="22" y="28"/>
                    <a:pt x="22" y="22"/>
                  </a:cubicBezTo>
                  <a:cubicBezTo>
                    <a:pt x="22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3" name="Freeform 485"/>
            <p:cNvSpPr>
              <a:spLocks noChangeAspect="1"/>
            </p:cNvSpPr>
            <p:nvPr/>
          </p:nvSpPr>
          <p:spPr bwMode="auto">
            <a:xfrm>
              <a:off x="3913" y="1795"/>
              <a:ext cx="52" cy="80"/>
            </a:xfrm>
            <a:custGeom>
              <a:avLst/>
              <a:gdLst>
                <a:gd name="T0" fmla="*/ 9 w 22"/>
                <a:gd name="T1" fmla="*/ 25 h 34"/>
                <a:gd name="T2" fmla="*/ 9 w 22"/>
                <a:gd name="T3" fmla="*/ 22 h 34"/>
                <a:gd name="T4" fmla="*/ 11 w 22"/>
                <a:gd name="T5" fmla="*/ 22 h 34"/>
                <a:gd name="T6" fmla="*/ 13 w 22"/>
                <a:gd name="T7" fmla="*/ 22 h 34"/>
                <a:gd name="T8" fmla="*/ 12 w 22"/>
                <a:gd name="T9" fmla="*/ 27 h 34"/>
                <a:gd name="T10" fmla="*/ 13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2 h 34"/>
                <a:gd name="T24" fmla="*/ 7 w 22"/>
                <a:gd name="T25" fmla="*/ 22 h 34"/>
                <a:gd name="T26" fmla="*/ 7 w 22"/>
                <a:gd name="T27" fmla="*/ 25 h 34"/>
                <a:gd name="T28" fmla="*/ 7 w 22"/>
                <a:gd name="T29" fmla="*/ 34 h 34"/>
                <a:gd name="T30" fmla="*/ 10 w 22"/>
                <a:gd name="T31" fmla="*/ 34 h 34"/>
                <a:gd name="T32" fmla="*/ 9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1" y="23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3" y="31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1"/>
                    <a:pt x="14" y="29"/>
                    <a:pt x="14" y="27"/>
                  </a:cubicBezTo>
                  <a:cubicBezTo>
                    <a:pt x="14" y="25"/>
                    <a:pt x="15" y="24"/>
                    <a:pt x="15" y="22"/>
                  </a:cubicBezTo>
                  <a:cubicBezTo>
                    <a:pt x="20" y="20"/>
                    <a:pt x="22" y="16"/>
                    <a:pt x="22" y="11"/>
                  </a:cubicBezTo>
                  <a:cubicBezTo>
                    <a:pt x="22" y="5"/>
                    <a:pt x="18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7"/>
                    <a:pt x="3" y="20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4" name="Freeform 486"/>
            <p:cNvSpPr>
              <a:spLocks noChangeAspect="1"/>
            </p:cNvSpPr>
            <p:nvPr/>
          </p:nvSpPr>
          <p:spPr bwMode="auto">
            <a:xfrm>
              <a:off x="3913" y="1880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0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0 h 34"/>
                <a:gd name="T10" fmla="*/ 14 w 22"/>
                <a:gd name="T11" fmla="*/ 11 h 34"/>
                <a:gd name="T12" fmla="*/ 11 w 22"/>
                <a:gd name="T13" fmla="*/ 11 h 34"/>
                <a:gd name="T14" fmla="*/ 11 w 22"/>
                <a:gd name="T15" fmla="*/ 11 h 34"/>
                <a:gd name="T16" fmla="*/ 11 w 22"/>
                <a:gd name="T17" fmla="*/ 8 h 34"/>
                <a:gd name="T18" fmla="*/ 10 w 22"/>
                <a:gd name="T19" fmla="*/ 0 h 34"/>
                <a:gd name="T20" fmla="*/ 7 w 22"/>
                <a:gd name="T21" fmla="*/ 0 h 34"/>
                <a:gd name="T22" fmla="*/ 9 w 22"/>
                <a:gd name="T23" fmla="*/ 8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3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0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4" y="14"/>
                    <a:pt x="0" y="18"/>
                    <a:pt x="0" y="23"/>
                  </a:cubicBezTo>
                  <a:cubicBezTo>
                    <a:pt x="0" y="29"/>
                    <a:pt x="5" y="34"/>
                    <a:pt x="11" y="33"/>
                  </a:cubicBezTo>
                  <a:cubicBezTo>
                    <a:pt x="18" y="33"/>
                    <a:pt x="22" y="28"/>
                    <a:pt x="22" y="22"/>
                  </a:cubicBezTo>
                  <a:cubicBezTo>
                    <a:pt x="22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5" name="Freeform 487"/>
            <p:cNvSpPr>
              <a:spLocks noChangeAspect="1"/>
            </p:cNvSpPr>
            <p:nvPr/>
          </p:nvSpPr>
          <p:spPr bwMode="auto">
            <a:xfrm>
              <a:off x="3970" y="1790"/>
              <a:ext cx="51" cy="83"/>
            </a:xfrm>
            <a:custGeom>
              <a:avLst/>
              <a:gdLst>
                <a:gd name="T0" fmla="*/ 9 w 22"/>
                <a:gd name="T1" fmla="*/ 25 h 35"/>
                <a:gd name="T2" fmla="*/ 9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3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2 h 35"/>
                <a:gd name="T20" fmla="*/ 11 w 22"/>
                <a:gd name="T21" fmla="*/ 1 h 35"/>
                <a:gd name="T22" fmla="*/ 0 w 22"/>
                <a:gd name="T23" fmla="*/ 13 h 35"/>
                <a:gd name="T24" fmla="*/ 7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9 w 22"/>
                <a:gd name="T31" fmla="*/ 35 h 35"/>
                <a:gd name="T32" fmla="*/ 9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7"/>
                    <a:pt x="22" y="12"/>
                  </a:cubicBezTo>
                  <a:cubicBezTo>
                    <a:pt x="22" y="6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2" y="21"/>
                    <a:pt x="7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6" name="Freeform 488"/>
            <p:cNvSpPr>
              <a:spLocks noChangeAspect="1"/>
            </p:cNvSpPr>
            <p:nvPr/>
          </p:nvSpPr>
          <p:spPr bwMode="auto">
            <a:xfrm>
              <a:off x="3970" y="1877"/>
              <a:ext cx="51" cy="81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0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0 h 34"/>
                <a:gd name="T10" fmla="*/ 14 w 22"/>
                <a:gd name="T11" fmla="*/ 11 h 34"/>
                <a:gd name="T12" fmla="*/ 11 w 22"/>
                <a:gd name="T13" fmla="*/ 11 h 34"/>
                <a:gd name="T14" fmla="*/ 10 w 22"/>
                <a:gd name="T15" fmla="*/ 11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3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1"/>
                    <a:pt x="16" y="11"/>
                    <a:pt x="16" y="10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3" y="13"/>
                    <a:pt x="0" y="18"/>
                    <a:pt x="0" y="23"/>
                  </a:cubicBezTo>
                  <a:cubicBezTo>
                    <a:pt x="0" y="29"/>
                    <a:pt x="5" y="34"/>
                    <a:pt x="11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7" name="Freeform 489"/>
            <p:cNvSpPr>
              <a:spLocks noChangeAspect="1"/>
            </p:cNvSpPr>
            <p:nvPr/>
          </p:nvSpPr>
          <p:spPr bwMode="auto">
            <a:xfrm>
              <a:off x="4024" y="1788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5 w 23"/>
                <a:gd name="T15" fmla="*/ 28 h 35"/>
                <a:gd name="T16" fmla="*/ 15 w 23"/>
                <a:gd name="T17" fmla="*/ 23 h 35"/>
                <a:gd name="T18" fmla="*/ 23 w 23"/>
                <a:gd name="T19" fmla="*/ 12 h 35"/>
                <a:gd name="T20" fmla="*/ 12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5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5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3" y="6"/>
                    <a:pt x="18" y="0"/>
                    <a:pt x="12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7" y="23"/>
                    <a:pt x="7" y="25"/>
                    <a:pt x="7" y="25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8" name="Freeform 490"/>
            <p:cNvSpPr>
              <a:spLocks noChangeAspect="1"/>
            </p:cNvSpPr>
            <p:nvPr/>
          </p:nvSpPr>
          <p:spPr bwMode="auto">
            <a:xfrm>
              <a:off x="4024" y="1875"/>
              <a:ext cx="54" cy="78"/>
            </a:xfrm>
            <a:custGeom>
              <a:avLst/>
              <a:gdLst>
                <a:gd name="T0" fmla="*/ 16 w 23"/>
                <a:gd name="T1" fmla="*/ 12 h 33"/>
                <a:gd name="T2" fmla="*/ 17 w 23"/>
                <a:gd name="T3" fmla="*/ 10 h 33"/>
                <a:gd name="T4" fmla="*/ 15 w 23"/>
                <a:gd name="T5" fmla="*/ 0 h 33"/>
                <a:gd name="T6" fmla="*/ 13 w 23"/>
                <a:gd name="T7" fmla="*/ 0 h 33"/>
                <a:gd name="T8" fmla="*/ 14 w 23"/>
                <a:gd name="T9" fmla="*/ 10 h 33"/>
                <a:gd name="T10" fmla="*/ 14 w 23"/>
                <a:gd name="T11" fmla="*/ 11 h 33"/>
                <a:gd name="T12" fmla="*/ 12 w 23"/>
                <a:gd name="T13" fmla="*/ 11 h 33"/>
                <a:gd name="T14" fmla="*/ 11 w 23"/>
                <a:gd name="T15" fmla="*/ 11 h 33"/>
                <a:gd name="T16" fmla="*/ 11 w 23"/>
                <a:gd name="T17" fmla="*/ 8 h 33"/>
                <a:gd name="T18" fmla="*/ 10 w 23"/>
                <a:gd name="T19" fmla="*/ 0 h 33"/>
                <a:gd name="T20" fmla="*/ 8 w 23"/>
                <a:gd name="T21" fmla="*/ 0 h 33"/>
                <a:gd name="T22" fmla="*/ 9 w 23"/>
                <a:gd name="T23" fmla="*/ 8 h 33"/>
                <a:gd name="T24" fmla="*/ 8 w 23"/>
                <a:gd name="T25" fmla="*/ 12 h 33"/>
                <a:gd name="T26" fmla="*/ 0 w 23"/>
                <a:gd name="T27" fmla="*/ 23 h 33"/>
                <a:gd name="T28" fmla="*/ 12 w 23"/>
                <a:gd name="T29" fmla="*/ 33 h 33"/>
                <a:gd name="T30" fmla="*/ 23 w 23"/>
                <a:gd name="T31" fmla="*/ 22 h 33"/>
                <a:gd name="T32" fmla="*/ 16 w 23"/>
                <a:gd name="T33" fmla="*/ 1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3"/>
                <a:gd name="T53" fmla="*/ 23 w 2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3">
                  <a:moveTo>
                    <a:pt x="16" y="12"/>
                  </a:moveTo>
                  <a:cubicBezTo>
                    <a:pt x="16" y="11"/>
                    <a:pt x="17" y="11"/>
                    <a:pt x="17" y="10"/>
                  </a:cubicBezTo>
                  <a:cubicBezTo>
                    <a:pt x="16" y="6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5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9"/>
                    <a:pt x="9" y="10"/>
                    <a:pt x="8" y="12"/>
                  </a:cubicBezTo>
                  <a:cubicBezTo>
                    <a:pt x="4" y="13"/>
                    <a:pt x="0" y="18"/>
                    <a:pt x="0" y="23"/>
                  </a:cubicBezTo>
                  <a:cubicBezTo>
                    <a:pt x="0" y="29"/>
                    <a:pt x="5" y="33"/>
                    <a:pt x="12" y="33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39" name="Freeform 491"/>
            <p:cNvSpPr>
              <a:spLocks noChangeAspect="1"/>
            </p:cNvSpPr>
            <p:nvPr/>
          </p:nvSpPr>
          <p:spPr bwMode="auto">
            <a:xfrm>
              <a:off x="3747" y="1804"/>
              <a:ext cx="55" cy="81"/>
            </a:xfrm>
            <a:custGeom>
              <a:avLst/>
              <a:gdLst>
                <a:gd name="T0" fmla="*/ 8 w 23"/>
                <a:gd name="T1" fmla="*/ 25 h 34"/>
                <a:gd name="T2" fmla="*/ 8 w 23"/>
                <a:gd name="T3" fmla="*/ 22 h 34"/>
                <a:gd name="T4" fmla="*/ 11 w 23"/>
                <a:gd name="T5" fmla="*/ 23 h 34"/>
                <a:gd name="T6" fmla="*/ 12 w 23"/>
                <a:gd name="T7" fmla="*/ 23 h 34"/>
                <a:gd name="T8" fmla="*/ 12 w 23"/>
                <a:gd name="T9" fmla="*/ 27 h 34"/>
                <a:gd name="T10" fmla="*/ 13 w 23"/>
                <a:gd name="T11" fmla="*/ 34 h 34"/>
                <a:gd name="T12" fmla="*/ 15 w 23"/>
                <a:gd name="T13" fmla="*/ 34 h 34"/>
                <a:gd name="T14" fmla="*/ 14 w 23"/>
                <a:gd name="T15" fmla="*/ 27 h 34"/>
                <a:gd name="T16" fmla="*/ 15 w 23"/>
                <a:gd name="T17" fmla="*/ 22 h 34"/>
                <a:gd name="T18" fmla="*/ 23 w 23"/>
                <a:gd name="T19" fmla="*/ 11 h 34"/>
                <a:gd name="T20" fmla="*/ 11 w 23"/>
                <a:gd name="T21" fmla="*/ 0 h 34"/>
                <a:gd name="T22" fmla="*/ 0 w 23"/>
                <a:gd name="T23" fmla="*/ 12 h 34"/>
                <a:gd name="T24" fmla="*/ 6 w 23"/>
                <a:gd name="T25" fmla="*/ 22 h 34"/>
                <a:gd name="T26" fmla="*/ 6 w 23"/>
                <a:gd name="T27" fmla="*/ 25 h 34"/>
                <a:gd name="T28" fmla="*/ 7 w 23"/>
                <a:gd name="T29" fmla="*/ 34 h 34"/>
                <a:gd name="T30" fmla="*/ 9 w 23"/>
                <a:gd name="T31" fmla="*/ 34 h 34"/>
                <a:gd name="T32" fmla="*/ 8 w 23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1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0" name="Freeform 492"/>
            <p:cNvSpPr>
              <a:spLocks noChangeAspect="1"/>
            </p:cNvSpPr>
            <p:nvPr/>
          </p:nvSpPr>
          <p:spPr bwMode="auto">
            <a:xfrm>
              <a:off x="3747" y="1889"/>
              <a:ext cx="55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0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1 h 34"/>
                <a:gd name="T12" fmla="*/ 11 w 23"/>
                <a:gd name="T13" fmla="*/ 11 h 34"/>
                <a:gd name="T14" fmla="*/ 10 w 23"/>
                <a:gd name="T15" fmla="*/ 12 h 34"/>
                <a:gd name="T16" fmla="*/ 10 w 23"/>
                <a:gd name="T17" fmla="*/ 8 h 34"/>
                <a:gd name="T18" fmla="*/ 9 w 23"/>
                <a:gd name="T19" fmla="*/ 0 h 34"/>
                <a:gd name="T20" fmla="*/ 7 w 23"/>
                <a:gd name="T21" fmla="*/ 0 h 34"/>
                <a:gd name="T22" fmla="*/ 8 w 23"/>
                <a:gd name="T23" fmla="*/ 9 h 34"/>
                <a:gd name="T24" fmla="*/ 7 w 23"/>
                <a:gd name="T25" fmla="*/ 12 h 34"/>
                <a:gd name="T26" fmla="*/ 0 w 23"/>
                <a:gd name="T27" fmla="*/ 23 h 34"/>
                <a:gd name="T28" fmla="*/ 11 w 23"/>
                <a:gd name="T29" fmla="*/ 34 h 34"/>
                <a:gd name="T30" fmla="*/ 23 w 23"/>
                <a:gd name="T31" fmla="*/ 22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2"/>
                    <a:pt x="16" y="11"/>
                    <a:pt x="16" y="10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0"/>
                    <a:pt x="10" y="10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0"/>
                    <a:pt x="8" y="11"/>
                    <a:pt x="7" y="12"/>
                  </a:cubicBezTo>
                  <a:cubicBezTo>
                    <a:pt x="3" y="14"/>
                    <a:pt x="0" y="19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1" name="Freeform 493"/>
            <p:cNvSpPr>
              <a:spLocks noChangeAspect="1"/>
            </p:cNvSpPr>
            <p:nvPr/>
          </p:nvSpPr>
          <p:spPr bwMode="auto">
            <a:xfrm>
              <a:off x="3804" y="1800"/>
              <a:ext cx="52" cy="82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1 w 22"/>
                <a:gd name="T9" fmla="*/ 28 h 35"/>
                <a:gd name="T10" fmla="*/ 12 w 22"/>
                <a:gd name="T11" fmla="*/ 35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3 h 35"/>
                <a:gd name="T18" fmla="*/ 22 w 22"/>
                <a:gd name="T19" fmla="*/ 11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1" y="26"/>
                    <a:pt x="11" y="28"/>
                  </a:cubicBezTo>
                  <a:cubicBezTo>
                    <a:pt x="11" y="30"/>
                    <a:pt x="12" y="32"/>
                    <a:pt x="12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30"/>
                    <a:pt x="14" y="27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6"/>
                    <a:pt x="22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0" y="17"/>
                    <a:pt x="2" y="21"/>
                    <a:pt x="6" y="23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2" name="Freeform 494"/>
            <p:cNvSpPr>
              <a:spLocks noChangeAspect="1"/>
            </p:cNvSpPr>
            <p:nvPr/>
          </p:nvSpPr>
          <p:spPr bwMode="auto">
            <a:xfrm>
              <a:off x="3804" y="1885"/>
              <a:ext cx="52" cy="82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1 h 35"/>
                <a:gd name="T4" fmla="*/ 15 w 22"/>
                <a:gd name="T5" fmla="*/ 0 h 35"/>
                <a:gd name="T6" fmla="*/ 12 w 22"/>
                <a:gd name="T7" fmla="*/ 1 h 35"/>
                <a:gd name="T8" fmla="*/ 13 w 22"/>
                <a:gd name="T9" fmla="*/ 11 h 35"/>
                <a:gd name="T10" fmla="*/ 13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0 w 22"/>
                <a:gd name="T17" fmla="*/ 9 h 35"/>
                <a:gd name="T18" fmla="*/ 9 w 22"/>
                <a:gd name="T19" fmla="*/ 1 h 35"/>
                <a:gd name="T20" fmla="*/ 7 w 22"/>
                <a:gd name="T21" fmla="*/ 1 h 35"/>
                <a:gd name="T22" fmla="*/ 8 w 22"/>
                <a:gd name="T23" fmla="*/ 9 h 35"/>
                <a:gd name="T24" fmla="*/ 8 w 22"/>
                <a:gd name="T25" fmla="*/ 13 h 35"/>
                <a:gd name="T26" fmla="*/ 0 w 22"/>
                <a:gd name="T27" fmla="*/ 24 h 35"/>
                <a:gd name="T28" fmla="*/ 11 w 22"/>
                <a:gd name="T29" fmla="*/ 34 h 35"/>
                <a:gd name="T30" fmla="*/ 22 w 22"/>
                <a:gd name="T31" fmla="*/ 22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4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4"/>
                    <a:pt x="13" y="7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4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8" y="7"/>
                    <a:pt x="8" y="9"/>
                  </a:cubicBezTo>
                  <a:cubicBezTo>
                    <a:pt x="8" y="10"/>
                    <a:pt x="8" y="11"/>
                    <a:pt x="8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4" y="35"/>
                    <a:pt x="11" y="34"/>
                  </a:cubicBezTo>
                  <a:cubicBezTo>
                    <a:pt x="17" y="34"/>
                    <a:pt x="22" y="29"/>
                    <a:pt x="22" y="22"/>
                  </a:cubicBezTo>
                  <a:cubicBezTo>
                    <a:pt x="22" y="18"/>
                    <a:pt x="20" y="14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3" name="Freeform 495"/>
            <p:cNvSpPr>
              <a:spLocks noChangeAspect="1"/>
            </p:cNvSpPr>
            <p:nvPr/>
          </p:nvSpPr>
          <p:spPr bwMode="auto">
            <a:xfrm>
              <a:off x="3858" y="1797"/>
              <a:ext cx="52" cy="80"/>
            </a:xfrm>
            <a:custGeom>
              <a:avLst/>
              <a:gdLst>
                <a:gd name="T0" fmla="*/ 9 w 22"/>
                <a:gd name="T1" fmla="*/ 25 h 34"/>
                <a:gd name="T2" fmla="*/ 9 w 22"/>
                <a:gd name="T3" fmla="*/ 23 h 34"/>
                <a:gd name="T4" fmla="*/ 11 w 22"/>
                <a:gd name="T5" fmla="*/ 23 h 34"/>
                <a:gd name="T6" fmla="*/ 13 w 22"/>
                <a:gd name="T7" fmla="*/ 23 h 34"/>
                <a:gd name="T8" fmla="*/ 12 w 22"/>
                <a:gd name="T9" fmla="*/ 27 h 34"/>
                <a:gd name="T10" fmla="*/ 13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2 h 34"/>
                <a:gd name="T24" fmla="*/ 7 w 22"/>
                <a:gd name="T25" fmla="*/ 22 h 34"/>
                <a:gd name="T26" fmla="*/ 7 w 22"/>
                <a:gd name="T27" fmla="*/ 25 h 34"/>
                <a:gd name="T28" fmla="*/ 7 w 22"/>
                <a:gd name="T29" fmla="*/ 34 h 34"/>
                <a:gd name="T30" fmla="*/ 10 w 22"/>
                <a:gd name="T31" fmla="*/ 34 h 34"/>
                <a:gd name="T32" fmla="*/ 9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9" y="25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5"/>
                    <a:pt x="15" y="24"/>
                    <a:pt x="15" y="22"/>
                  </a:cubicBezTo>
                  <a:cubicBezTo>
                    <a:pt x="20" y="20"/>
                    <a:pt x="22" y="16"/>
                    <a:pt x="22" y="11"/>
                  </a:cubicBezTo>
                  <a:cubicBezTo>
                    <a:pt x="22" y="5"/>
                    <a:pt x="18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3" y="20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2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4" name="Freeform 496"/>
            <p:cNvSpPr>
              <a:spLocks noChangeAspect="1"/>
            </p:cNvSpPr>
            <p:nvPr/>
          </p:nvSpPr>
          <p:spPr bwMode="auto">
            <a:xfrm>
              <a:off x="3858" y="1882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1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1 h 34"/>
                <a:gd name="T14" fmla="*/ 10 w 22"/>
                <a:gd name="T15" fmla="*/ 12 h 34"/>
                <a:gd name="T16" fmla="*/ 11 w 22"/>
                <a:gd name="T17" fmla="*/ 8 h 34"/>
                <a:gd name="T18" fmla="*/ 10 w 22"/>
                <a:gd name="T19" fmla="*/ 0 h 34"/>
                <a:gd name="T20" fmla="*/ 7 w 22"/>
                <a:gd name="T21" fmla="*/ 1 h 34"/>
                <a:gd name="T22" fmla="*/ 9 w 22"/>
                <a:gd name="T23" fmla="*/ 9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1" y="12"/>
                    <a:pt x="10" y="12"/>
                  </a:cubicBezTo>
                  <a:cubicBezTo>
                    <a:pt x="11" y="11"/>
                    <a:pt x="11" y="10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9" y="6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4" y="14"/>
                    <a:pt x="0" y="19"/>
                    <a:pt x="0" y="23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8" y="33"/>
                    <a:pt x="22" y="28"/>
                    <a:pt x="22" y="22"/>
                  </a:cubicBezTo>
                  <a:cubicBezTo>
                    <a:pt x="22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5" name="Freeform 497"/>
            <p:cNvSpPr>
              <a:spLocks noChangeAspect="1"/>
            </p:cNvSpPr>
            <p:nvPr/>
          </p:nvSpPr>
          <p:spPr bwMode="auto">
            <a:xfrm>
              <a:off x="3582" y="1816"/>
              <a:ext cx="52" cy="80"/>
            </a:xfrm>
            <a:custGeom>
              <a:avLst/>
              <a:gdLst>
                <a:gd name="T0" fmla="*/ 8 w 22"/>
                <a:gd name="T1" fmla="*/ 25 h 34"/>
                <a:gd name="T2" fmla="*/ 8 w 22"/>
                <a:gd name="T3" fmla="*/ 22 h 34"/>
                <a:gd name="T4" fmla="*/ 11 w 22"/>
                <a:gd name="T5" fmla="*/ 23 h 34"/>
                <a:gd name="T6" fmla="*/ 12 w 22"/>
                <a:gd name="T7" fmla="*/ 22 h 34"/>
                <a:gd name="T8" fmla="*/ 12 w 22"/>
                <a:gd name="T9" fmla="*/ 27 h 34"/>
                <a:gd name="T10" fmla="*/ 12 w 22"/>
                <a:gd name="T11" fmla="*/ 34 h 34"/>
                <a:gd name="T12" fmla="*/ 14 w 22"/>
                <a:gd name="T13" fmla="*/ 34 h 34"/>
                <a:gd name="T14" fmla="*/ 14 w 22"/>
                <a:gd name="T15" fmla="*/ 27 h 34"/>
                <a:gd name="T16" fmla="*/ 14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2 h 34"/>
                <a:gd name="T24" fmla="*/ 6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2"/>
                    <a:pt x="12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1"/>
                    <a:pt x="14" y="29"/>
                    <a:pt x="14" y="27"/>
                  </a:cubicBezTo>
                  <a:cubicBezTo>
                    <a:pt x="14" y="25"/>
                    <a:pt x="14" y="24"/>
                    <a:pt x="14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0" y="17"/>
                    <a:pt x="2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6" y="32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6" name="Freeform 498"/>
            <p:cNvSpPr>
              <a:spLocks noChangeAspect="1"/>
            </p:cNvSpPr>
            <p:nvPr/>
          </p:nvSpPr>
          <p:spPr bwMode="auto">
            <a:xfrm>
              <a:off x="3582" y="1901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0 h 34"/>
                <a:gd name="T4" fmla="*/ 14 w 22"/>
                <a:gd name="T5" fmla="*/ 0 h 34"/>
                <a:gd name="T6" fmla="*/ 12 w 22"/>
                <a:gd name="T7" fmla="*/ 0 h 34"/>
                <a:gd name="T8" fmla="*/ 14 w 22"/>
                <a:gd name="T9" fmla="*/ 10 h 34"/>
                <a:gd name="T10" fmla="*/ 13 w 22"/>
                <a:gd name="T11" fmla="*/ 11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2 h 34"/>
                <a:gd name="T26" fmla="*/ 0 w 22"/>
                <a:gd name="T27" fmla="*/ 23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0"/>
                  </a:cubicBezTo>
                  <a:cubicBezTo>
                    <a:pt x="16" y="7"/>
                    <a:pt x="15" y="3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0"/>
                  </a:cubicBezTo>
                  <a:cubicBezTo>
                    <a:pt x="14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9"/>
                    <a:pt x="0" y="23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7"/>
                    <a:pt x="19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7" name="Freeform 499"/>
            <p:cNvSpPr>
              <a:spLocks noChangeAspect="1"/>
            </p:cNvSpPr>
            <p:nvPr/>
          </p:nvSpPr>
          <p:spPr bwMode="auto">
            <a:xfrm>
              <a:off x="3636" y="1811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9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7 h 35"/>
                <a:gd name="T10" fmla="*/ 13 w 22"/>
                <a:gd name="T11" fmla="*/ 34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2 h 35"/>
                <a:gd name="T18" fmla="*/ 22 w 22"/>
                <a:gd name="T19" fmla="*/ 11 h 35"/>
                <a:gd name="T20" fmla="*/ 11 w 22"/>
                <a:gd name="T21" fmla="*/ 0 h 35"/>
                <a:gd name="T22" fmla="*/ 0 w 22"/>
                <a:gd name="T23" fmla="*/ 13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5 h 35"/>
                <a:gd name="T30" fmla="*/ 9 w 22"/>
                <a:gd name="T31" fmla="*/ 34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9" y="23"/>
                    <a:pt x="9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3"/>
                  </a:cubicBezTo>
                  <a:cubicBezTo>
                    <a:pt x="0" y="17"/>
                    <a:pt x="3" y="21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8" name="Freeform 500"/>
            <p:cNvSpPr>
              <a:spLocks noChangeAspect="1"/>
            </p:cNvSpPr>
            <p:nvPr/>
          </p:nvSpPr>
          <p:spPr bwMode="auto">
            <a:xfrm>
              <a:off x="3636" y="1896"/>
              <a:ext cx="52" cy="81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1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9 h 34"/>
                <a:gd name="T18" fmla="*/ 9 w 22"/>
                <a:gd name="T19" fmla="*/ 0 h 34"/>
                <a:gd name="T20" fmla="*/ 7 w 22"/>
                <a:gd name="T21" fmla="*/ 1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4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49" name="Freeform 501"/>
            <p:cNvSpPr>
              <a:spLocks noChangeAspect="1"/>
            </p:cNvSpPr>
            <p:nvPr/>
          </p:nvSpPr>
          <p:spPr bwMode="auto">
            <a:xfrm>
              <a:off x="3693" y="1807"/>
              <a:ext cx="52" cy="82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1 w 22"/>
                <a:gd name="T9" fmla="*/ 28 h 35"/>
                <a:gd name="T10" fmla="*/ 12 w 22"/>
                <a:gd name="T11" fmla="*/ 35 h 35"/>
                <a:gd name="T12" fmla="*/ 14 w 22"/>
                <a:gd name="T13" fmla="*/ 34 h 35"/>
                <a:gd name="T14" fmla="*/ 14 w 22"/>
                <a:gd name="T15" fmla="*/ 28 h 35"/>
                <a:gd name="T16" fmla="*/ 14 w 22"/>
                <a:gd name="T17" fmla="*/ 23 h 35"/>
                <a:gd name="T18" fmla="*/ 22 w 22"/>
                <a:gd name="T19" fmla="*/ 11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1" y="25"/>
                    <a:pt x="11" y="26"/>
                    <a:pt x="11" y="28"/>
                  </a:cubicBezTo>
                  <a:cubicBezTo>
                    <a:pt x="11" y="30"/>
                    <a:pt x="12" y="32"/>
                    <a:pt x="12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2"/>
                    <a:pt x="13" y="30"/>
                    <a:pt x="14" y="28"/>
                  </a:cubicBezTo>
                  <a:cubicBezTo>
                    <a:pt x="14" y="26"/>
                    <a:pt x="14" y="24"/>
                    <a:pt x="14" y="23"/>
                  </a:cubicBezTo>
                  <a:cubicBezTo>
                    <a:pt x="19" y="21"/>
                    <a:pt x="22" y="16"/>
                    <a:pt x="22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0" y="17"/>
                    <a:pt x="2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6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0" name="Freeform 502"/>
            <p:cNvSpPr>
              <a:spLocks noChangeAspect="1"/>
            </p:cNvSpPr>
            <p:nvPr/>
          </p:nvSpPr>
          <p:spPr bwMode="auto">
            <a:xfrm>
              <a:off x="3693" y="1892"/>
              <a:ext cx="52" cy="82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1 h 35"/>
                <a:gd name="T4" fmla="*/ 14 w 22"/>
                <a:gd name="T5" fmla="*/ 0 h 35"/>
                <a:gd name="T6" fmla="*/ 12 w 22"/>
                <a:gd name="T7" fmla="*/ 1 h 35"/>
                <a:gd name="T8" fmla="*/ 13 w 22"/>
                <a:gd name="T9" fmla="*/ 11 h 35"/>
                <a:gd name="T10" fmla="*/ 13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0 w 22"/>
                <a:gd name="T17" fmla="*/ 9 h 35"/>
                <a:gd name="T18" fmla="*/ 9 w 22"/>
                <a:gd name="T19" fmla="*/ 1 h 35"/>
                <a:gd name="T20" fmla="*/ 7 w 22"/>
                <a:gd name="T21" fmla="*/ 1 h 35"/>
                <a:gd name="T22" fmla="*/ 8 w 22"/>
                <a:gd name="T23" fmla="*/ 9 h 35"/>
                <a:gd name="T24" fmla="*/ 7 w 22"/>
                <a:gd name="T25" fmla="*/ 13 h 35"/>
                <a:gd name="T26" fmla="*/ 0 w 22"/>
                <a:gd name="T27" fmla="*/ 24 h 35"/>
                <a:gd name="T28" fmla="*/ 11 w 22"/>
                <a:gd name="T29" fmla="*/ 34 h 35"/>
                <a:gd name="T30" fmla="*/ 22 w 22"/>
                <a:gd name="T31" fmla="*/ 22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4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4"/>
                    <a:pt x="13" y="7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9" y="4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8" y="7"/>
                    <a:pt x="8" y="9"/>
                  </a:cubicBezTo>
                  <a:cubicBezTo>
                    <a:pt x="8" y="10"/>
                    <a:pt x="8" y="12"/>
                    <a:pt x="7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4" y="35"/>
                    <a:pt x="11" y="34"/>
                  </a:cubicBezTo>
                  <a:cubicBezTo>
                    <a:pt x="17" y="34"/>
                    <a:pt x="22" y="29"/>
                    <a:pt x="22" y="22"/>
                  </a:cubicBezTo>
                  <a:cubicBezTo>
                    <a:pt x="22" y="18"/>
                    <a:pt x="19" y="14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1" name="Freeform 503"/>
            <p:cNvSpPr>
              <a:spLocks noChangeAspect="1"/>
            </p:cNvSpPr>
            <p:nvPr/>
          </p:nvSpPr>
          <p:spPr bwMode="auto">
            <a:xfrm>
              <a:off x="3414" y="1828"/>
              <a:ext cx="55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2 w 23"/>
                <a:gd name="T7" fmla="*/ 23 h 35"/>
                <a:gd name="T8" fmla="*/ 12 w 23"/>
                <a:gd name="T9" fmla="*/ 28 h 35"/>
                <a:gd name="T10" fmla="*/ 13 w 23"/>
                <a:gd name="T11" fmla="*/ 34 h 35"/>
                <a:gd name="T12" fmla="*/ 15 w 23"/>
                <a:gd name="T13" fmla="*/ 34 h 35"/>
                <a:gd name="T14" fmla="*/ 15 w 23"/>
                <a:gd name="T15" fmla="*/ 27 h 35"/>
                <a:gd name="T16" fmla="*/ 15 w 23"/>
                <a:gd name="T17" fmla="*/ 22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6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5" y="29"/>
                    <a:pt x="15" y="27"/>
                  </a:cubicBezTo>
                  <a:cubicBezTo>
                    <a:pt x="15" y="26"/>
                    <a:pt x="15" y="24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2" name="Freeform 504"/>
            <p:cNvSpPr>
              <a:spLocks noChangeAspect="1"/>
            </p:cNvSpPr>
            <p:nvPr/>
          </p:nvSpPr>
          <p:spPr bwMode="auto">
            <a:xfrm>
              <a:off x="3414" y="1913"/>
              <a:ext cx="55" cy="82"/>
            </a:xfrm>
            <a:custGeom>
              <a:avLst/>
              <a:gdLst>
                <a:gd name="T0" fmla="*/ 16 w 23"/>
                <a:gd name="T1" fmla="*/ 12 h 35"/>
                <a:gd name="T2" fmla="*/ 16 w 23"/>
                <a:gd name="T3" fmla="*/ 11 h 35"/>
                <a:gd name="T4" fmla="*/ 15 w 23"/>
                <a:gd name="T5" fmla="*/ 0 h 35"/>
                <a:gd name="T6" fmla="*/ 13 w 23"/>
                <a:gd name="T7" fmla="*/ 0 h 35"/>
                <a:gd name="T8" fmla="*/ 14 w 23"/>
                <a:gd name="T9" fmla="*/ 11 h 35"/>
                <a:gd name="T10" fmla="*/ 14 w 23"/>
                <a:gd name="T11" fmla="*/ 12 h 35"/>
                <a:gd name="T12" fmla="*/ 11 w 23"/>
                <a:gd name="T13" fmla="*/ 12 h 35"/>
                <a:gd name="T14" fmla="*/ 10 w 23"/>
                <a:gd name="T15" fmla="*/ 12 h 35"/>
                <a:gd name="T16" fmla="*/ 10 w 23"/>
                <a:gd name="T17" fmla="*/ 9 h 35"/>
                <a:gd name="T18" fmla="*/ 10 w 23"/>
                <a:gd name="T19" fmla="*/ 1 h 35"/>
                <a:gd name="T20" fmla="*/ 8 w 23"/>
                <a:gd name="T21" fmla="*/ 1 h 35"/>
                <a:gd name="T22" fmla="*/ 8 w 23"/>
                <a:gd name="T23" fmla="*/ 9 h 35"/>
                <a:gd name="T24" fmla="*/ 8 w 23"/>
                <a:gd name="T25" fmla="*/ 13 h 35"/>
                <a:gd name="T26" fmla="*/ 0 w 23"/>
                <a:gd name="T27" fmla="*/ 24 h 35"/>
                <a:gd name="T28" fmla="*/ 11 w 23"/>
                <a:gd name="T29" fmla="*/ 34 h 35"/>
                <a:gd name="T30" fmla="*/ 23 w 23"/>
                <a:gd name="T31" fmla="*/ 22 h 35"/>
                <a:gd name="T32" fmla="*/ 16 w 23"/>
                <a:gd name="T33" fmla="*/ 12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4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8" y="7"/>
                    <a:pt x="8" y="9"/>
                  </a:cubicBezTo>
                  <a:cubicBezTo>
                    <a:pt x="8" y="10"/>
                    <a:pt x="8" y="11"/>
                    <a:pt x="8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7" y="34"/>
                    <a:pt x="23" y="28"/>
                    <a:pt x="23" y="22"/>
                  </a:cubicBezTo>
                  <a:cubicBezTo>
                    <a:pt x="23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3" name="Freeform 505"/>
            <p:cNvSpPr>
              <a:spLocks noChangeAspect="1"/>
            </p:cNvSpPr>
            <p:nvPr/>
          </p:nvSpPr>
          <p:spPr bwMode="auto">
            <a:xfrm>
              <a:off x="3469" y="1823"/>
              <a:ext cx="54" cy="83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6 w 23"/>
                <a:gd name="T13" fmla="*/ 34 h 35"/>
                <a:gd name="T14" fmla="*/ 15 w 23"/>
                <a:gd name="T15" fmla="*/ 27 h 35"/>
                <a:gd name="T16" fmla="*/ 16 w 23"/>
                <a:gd name="T17" fmla="*/ 22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6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2"/>
                    <a:pt x="15" y="30"/>
                    <a:pt x="15" y="27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20" y="21"/>
                    <a:pt x="23" y="16"/>
                    <a:pt x="23" y="11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4" name="Freeform 506"/>
            <p:cNvSpPr>
              <a:spLocks noChangeAspect="1"/>
            </p:cNvSpPr>
            <p:nvPr/>
          </p:nvSpPr>
          <p:spPr bwMode="auto">
            <a:xfrm>
              <a:off x="3469" y="1908"/>
              <a:ext cx="54" cy="83"/>
            </a:xfrm>
            <a:custGeom>
              <a:avLst/>
              <a:gdLst>
                <a:gd name="T0" fmla="*/ 16 w 23"/>
                <a:gd name="T1" fmla="*/ 13 h 35"/>
                <a:gd name="T2" fmla="*/ 17 w 23"/>
                <a:gd name="T3" fmla="*/ 11 h 35"/>
                <a:gd name="T4" fmla="*/ 16 w 23"/>
                <a:gd name="T5" fmla="*/ 0 h 35"/>
                <a:gd name="T6" fmla="*/ 13 w 23"/>
                <a:gd name="T7" fmla="*/ 1 h 35"/>
                <a:gd name="T8" fmla="*/ 14 w 23"/>
                <a:gd name="T9" fmla="*/ 11 h 35"/>
                <a:gd name="T10" fmla="*/ 14 w 23"/>
                <a:gd name="T11" fmla="*/ 12 h 35"/>
                <a:gd name="T12" fmla="*/ 11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8 w 23"/>
                <a:gd name="T21" fmla="*/ 1 h 35"/>
                <a:gd name="T22" fmla="*/ 9 w 23"/>
                <a:gd name="T23" fmla="*/ 9 h 35"/>
                <a:gd name="T24" fmla="*/ 8 w 23"/>
                <a:gd name="T25" fmla="*/ 13 h 35"/>
                <a:gd name="T26" fmla="*/ 0 w 23"/>
                <a:gd name="T27" fmla="*/ 24 h 35"/>
                <a:gd name="T28" fmla="*/ 11 w 23"/>
                <a:gd name="T29" fmla="*/ 34 h 35"/>
                <a:gd name="T30" fmla="*/ 23 w 23"/>
                <a:gd name="T31" fmla="*/ 22 h 35"/>
                <a:gd name="T32" fmla="*/ 16 w 23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3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4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1" y="4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9" y="7"/>
                    <a:pt x="9" y="9"/>
                  </a:cubicBezTo>
                  <a:cubicBezTo>
                    <a:pt x="9" y="10"/>
                    <a:pt x="9" y="12"/>
                    <a:pt x="8" y="13"/>
                  </a:cubicBezTo>
                  <a:cubicBezTo>
                    <a:pt x="4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8" y="34"/>
                    <a:pt x="23" y="28"/>
                    <a:pt x="23" y="22"/>
                  </a:cubicBezTo>
                  <a:cubicBezTo>
                    <a:pt x="23" y="18"/>
                    <a:pt x="21" y="14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5" name="Freeform 507"/>
            <p:cNvSpPr>
              <a:spLocks noChangeAspect="1"/>
            </p:cNvSpPr>
            <p:nvPr/>
          </p:nvSpPr>
          <p:spPr bwMode="auto">
            <a:xfrm>
              <a:off x="3525" y="1818"/>
              <a:ext cx="55" cy="83"/>
            </a:xfrm>
            <a:custGeom>
              <a:avLst/>
              <a:gdLst>
                <a:gd name="T0" fmla="*/ 8 w 23"/>
                <a:gd name="T1" fmla="*/ 26 h 35"/>
                <a:gd name="T2" fmla="*/ 8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6 w 23"/>
                <a:gd name="T25" fmla="*/ 23 h 35"/>
                <a:gd name="T26" fmla="*/ 6 w 23"/>
                <a:gd name="T27" fmla="*/ 26 h 35"/>
                <a:gd name="T28" fmla="*/ 7 w 23"/>
                <a:gd name="T29" fmla="*/ 35 h 35"/>
                <a:gd name="T30" fmla="*/ 10 w 23"/>
                <a:gd name="T31" fmla="*/ 35 h 35"/>
                <a:gd name="T32" fmla="*/ 8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8" y="26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3" y="16"/>
                    <a:pt x="23" y="11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8" y="29"/>
                    <a:pt x="8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6" name="Freeform 508"/>
            <p:cNvSpPr>
              <a:spLocks noChangeAspect="1"/>
            </p:cNvSpPr>
            <p:nvPr/>
          </p:nvSpPr>
          <p:spPr bwMode="auto">
            <a:xfrm>
              <a:off x="3525" y="1906"/>
              <a:ext cx="55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0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1 w 23"/>
                <a:gd name="T13" fmla="*/ 11 h 34"/>
                <a:gd name="T14" fmla="*/ 10 w 23"/>
                <a:gd name="T15" fmla="*/ 11 h 34"/>
                <a:gd name="T16" fmla="*/ 10 w 23"/>
                <a:gd name="T17" fmla="*/ 8 h 34"/>
                <a:gd name="T18" fmla="*/ 10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2 h 34"/>
                <a:gd name="T26" fmla="*/ 0 w 23"/>
                <a:gd name="T27" fmla="*/ 23 h 34"/>
                <a:gd name="T28" fmla="*/ 11 w 23"/>
                <a:gd name="T29" fmla="*/ 33 h 34"/>
                <a:gd name="T30" fmla="*/ 23 w 23"/>
                <a:gd name="T31" fmla="*/ 21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1"/>
                    <a:pt x="16" y="11"/>
                    <a:pt x="16" y="10"/>
                  </a:cubicBezTo>
                  <a:cubicBezTo>
                    <a:pt x="16" y="6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3" y="14"/>
                    <a:pt x="0" y="18"/>
                    <a:pt x="0" y="23"/>
                  </a:cubicBezTo>
                  <a:cubicBezTo>
                    <a:pt x="0" y="29"/>
                    <a:pt x="5" y="34"/>
                    <a:pt x="11" y="33"/>
                  </a:cubicBezTo>
                  <a:cubicBezTo>
                    <a:pt x="18" y="33"/>
                    <a:pt x="23" y="28"/>
                    <a:pt x="23" y="21"/>
                  </a:cubicBezTo>
                  <a:cubicBezTo>
                    <a:pt x="23" y="17"/>
                    <a:pt x="20" y="13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7" name="Freeform 509"/>
            <p:cNvSpPr>
              <a:spLocks noChangeAspect="1"/>
            </p:cNvSpPr>
            <p:nvPr/>
          </p:nvSpPr>
          <p:spPr bwMode="auto">
            <a:xfrm>
              <a:off x="3247" y="1842"/>
              <a:ext cx="54" cy="83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4 h 35"/>
                <a:gd name="T12" fmla="*/ 16 w 23"/>
                <a:gd name="T13" fmla="*/ 34 h 35"/>
                <a:gd name="T14" fmla="*/ 15 w 23"/>
                <a:gd name="T15" fmla="*/ 27 h 35"/>
                <a:gd name="T16" fmla="*/ 16 w 23"/>
                <a:gd name="T17" fmla="*/ 22 h 35"/>
                <a:gd name="T18" fmla="*/ 23 w 23"/>
                <a:gd name="T19" fmla="*/ 11 h 35"/>
                <a:gd name="T20" fmla="*/ 12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5"/>
                    <a:pt x="12" y="26"/>
                    <a:pt x="12" y="28"/>
                  </a:cubicBezTo>
                  <a:cubicBezTo>
                    <a:pt x="13" y="30"/>
                    <a:pt x="13" y="32"/>
                    <a:pt x="13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2"/>
                    <a:pt x="15" y="29"/>
                    <a:pt x="15" y="27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20" y="20"/>
                    <a:pt x="23" y="16"/>
                    <a:pt x="23" y="11"/>
                  </a:cubicBezTo>
                  <a:cubicBezTo>
                    <a:pt x="23" y="5"/>
                    <a:pt x="18" y="0"/>
                    <a:pt x="12" y="1"/>
                  </a:cubicBezTo>
                  <a:cubicBezTo>
                    <a:pt x="6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8" name="Freeform 510"/>
            <p:cNvSpPr>
              <a:spLocks noChangeAspect="1"/>
            </p:cNvSpPr>
            <p:nvPr/>
          </p:nvSpPr>
          <p:spPr bwMode="auto">
            <a:xfrm>
              <a:off x="3247" y="1927"/>
              <a:ext cx="54" cy="83"/>
            </a:xfrm>
            <a:custGeom>
              <a:avLst/>
              <a:gdLst>
                <a:gd name="T0" fmla="*/ 17 w 23"/>
                <a:gd name="T1" fmla="*/ 12 h 35"/>
                <a:gd name="T2" fmla="*/ 17 w 23"/>
                <a:gd name="T3" fmla="*/ 11 h 35"/>
                <a:gd name="T4" fmla="*/ 16 w 23"/>
                <a:gd name="T5" fmla="*/ 0 h 35"/>
                <a:gd name="T6" fmla="*/ 13 w 23"/>
                <a:gd name="T7" fmla="*/ 0 h 35"/>
                <a:gd name="T8" fmla="*/ 14 w 23"/>
                <a:gd name="T9" fmla="*/ 11 h 35"/>
                <a:gd name="T10" fmla="*/ 14 w 23"/>
                <a:gd name="T11" fmla="*/ 12 h 35"/>
                <a:gd name="T12" fmla="*/ 12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8 w 23"/>
                <a:gd name="T21" fmla="*/ 1 h 35"/>
                <a:gd name="T22" fmla="*/ 9 w 23"/>
                <a:gd name="T23" fmla="*/ 9 h 35"/>
                <a:gd name="T24" fmla="*/ 9 w 23"/>
                <a:gd name="T25" fmla="*/ 13 h 35"/>
                <a:gd name="T26" fmla="*/ 0 w 23"/>
                <a:gd name="T27" fmla="*/ 24 h 35"/>
                <a:gd name="T28" fmla="*/ 12 w 23"/>
                <a:gd name="T29" fmla="*/ 34 h 35"/>
                <a:gd name="T30" fmla="*/ 23 w 23"/>
                <a:gd name="T31" fmla="*/ 22 h 35"/>
                <a:gd name="T32" fmla="*/ 17 w 23"/>
                <a:gd name="T33" fmla="*/ 12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1" y="4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9" y="7"/>
                    <a:pt x="9" y="9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4" y="14"/>
                    <a:pt x="0" y="19"/>
                    <a:pt x="0" y="24"/>
                  </a:cubicBezTo>
                  <a:cubicBezTo>
                    <a:pt x="0" y="30"/>
                    <a:pt x="6" y="35"/>
                    <a:pt x="12" y="34"/>
                  </a:cubicBezTo>
                  <a:cubicBezTo>
                    <a:pt x="18" y="34"/>
                    <a:pt x="23" y="28"/>
                    <a:pt x="23" y="22"/>
                  </a:cubicBezTo>
                  <a:cubicBezTo>
                    <a:pt x="23" y="18"/>
                    <a:pt x="21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59" name="Freeform 511"/>
            <p:cNvSpPr>
              <a:spLocks noChangeAspect="1"/>
            </p:cNvSpPr>
            <p:nvPr/>
          </p:nvSpPr>
          <p:spPr bwMode="auto">
            <a:xfrm>
              <a:off x="3303" y="1837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9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2 w 22"/>
                <a:gd name="T11" fmla="*/ 34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2 h 35"/>
                <a:gd name="T18" fmla="*/ 22 w 22"/>
                <a:gd name="T19" fmla="*/ 11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10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5"/>
                    <a:pt x="8" y="24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6" y="23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0" name="Freeform 512"/>
            <p:cNvSpPr>
              <a:spLocks noChangeAspect="1"/>
            </p:cNvSpPr>
            <p:nvPr/>
          </p:nvSpPr>
          <p:spPr bwMode="auto">
            <a:xfrm>
              <a:off x="3303" y="1922"/>
              <a:ext cx="52" cy="83"/>
            </a:xfrm>
            <a:custGeom>
              <a:avLst/>
              <a:gdLst>
                <a:gd name="T0" fmla="*/ 16 w 22"/>
                <a:gd name="T1" fmla="*/ 12 h 35"/>
                <a:gd name="T2" fmla="*/ 16 w 22"/>
                <a:gd name="T3" fmla="*/ 11 h 35"/>
                <a:gd name="T4" fmla="*/ 15 w 22"/>
                <a:gd name="T5" fmla="*/ 0 h 35"/>
                <a:gd name="T6" fmla="*/ 12 w 22"/>
                <a:gd name="T7" fmla="*/ 0 h 35"/>
                <a:gd name="T8" fmla="*/ 14 w 22"/>
                <a:gd name="T9" fmla="*/ 11 h 35"/>
                <a:gd name="T10" fmla="*/ 14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0 w 22"/>
                <a:gd name="T17" fmla="*/ 9 h 35"/>
                <a:gd name="T18" fmla="*/ 10 w 22"/>
                <a:gd name="T19" fmla="*/ 1 h 35"/>
                <a:gd name="T20" fmla="*/ 7 w 22"/>
                <a:gd name="T21" fmla="*/ 1 h 35"/>
                <a:gd name="T22" fmla="*/ 8 w 22"/>
                <a:gd name="T23" fmla="*/ 9 h 35"/>
                <a:gd name="T24" fmla="*/ 8 w 22"/>
                <a:gd name="T25" fmla="*/ 13 h 35"/>
                <a:gd name="T26" fmla="*/ 0 w 22"/>
                <a:gd name="T27" fmla="*/ 24 h 35"/>
                <a:gd name="T28" fmla="*/ 11 w 22"/>
                <a:gd name="T29" fmla="*/ 34 h 35"/>
                <a:gd name="T30" fmla="*/ 22 w 22"/>
                <a:gd name="T31" fmla="*/ 22 h 35"/>
                <a:gd name="T32" fmla="*/ 16 w 22"/>
                <a:gd name="T33" fmla="*/ 12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4"/>
                    <a:pt x="1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4"/>
                    <a:pt x="8" y="7"/>
                    <a:pt x="8" y="9"/>
                  </a:cubicBezTo>
                  <a:cubicBezTo>
                    <a:pt x="8" y="10"/>
                    <a:pt x="8" y="11"/>
                    <a:pt x="8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7" y="34"/>
                    <a:pt x="22" y="28"/>
                    <a:pt x="22" y="22"/>
                  </a:cubicBezTo>
                  <a:cubicBezTo>
                    <a:pt x="22" y="18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1" name="Freeform 513"/>
            <p:cNvSpPr>
              <a:spLocks noChangeAspect="1"/>
            </p:cNvSpPr>
            <p:nvPr/>
          </p:nvSpPr>
          <p:spPr bwMode="auto">
            <a:xfrm>
              <a:off x="3360" y="1833"/>
              <a:ext cx="52" cy="82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2 w 22"/>
                <a:gd name="T11" fmla="*/ 34 h 35"/>
                <a:gd name="T12" fmla="*/ 14 w 22"/>
                <a:gd name="T13" fmla="*/ 34 h 35"/>
                <a:gd name="T14" fmla="*/ 14 w 22"/>
                <a:gd name="T15" fmla="*/ 27 h 35"/>
                <a:gd name="T16" fmla="*/ 14 w 22"/>
                <a:gd name="T17" fmla="*/ 22 h 35"/>
                <a:gd name="T18" fmla="*/ 22 w 22"/>
                <a:gd name="T19" fmla="*/ 11 h 35"/>
                <a:gd name="T20" fmla="*/ 11 w 22"/>
                <a:gd name="T21" fmla="*/ 1 h 35"/>
                <a:gd name="T22" fmla="*/ 0 w 22"/>
                <a:gd name="T23" fmla="*/ 13 h 35"/>
                <a:gd name="T24" fmla="*/ 6 w 22"/>
                <a:gd name="T25" fmla="*/ 23 h 35"/>
                <a:gd name="T26" fmla="*/ 6 w 22"/>
                <a:gd name="T27" fmla="*/ 26 h 35"/>
                <a:gd name="T28" fmla="*/ 7 w 22"/>
                <a:gd name="T29" fmla="*/ 35 h 35"/>
                <a:gd name="T30" fmla="*/ 9 w 22"/>
                <a:gd name="T31" fmla="*/ 35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2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4" y="22"/>
                  </a:cubicBezTo>
                  <a:cubicBezTo>
                    <a:pt x="19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2" y="21"/>
                    <a:pt x="6" y="23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9"/>
                    <a:pt x="6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1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2" name="Freeform 514"/>
            <p:cNvSpPr>
              <a:spLocks noChangeAspect="1"/>
            </p:cNvSpPr>
            <p:nvPr/>
          </p:nvSpPr>
          <p:spPr bwMode="auto">
            <a:xfrm>
              <a:off x="3360" y="1918"/>
              <a:ext cx="52" cy="82"/>
            </a:xfrm>
            <a:custGeom>
              <a:avLst/>
              <a:gdLst>
                <a:gd name="T0" fmla="*/ 16 w 22"/>
                <a:gd name="T1" fmla="*/ 12 h 35"/>
                <a:gd name="T2" fmla="*/ 16 w 22"/>
                <a:gd name="T3" fmla="*/ 11 h 35"/>
                <a:gd name="T4" fmla="*/ 14 w 22"/>
                <a:gd name="T5" fmla="*/ 0 h 35"/>
                <a:gd name="T6" fmla="*/ 12 w 22"/>
                <a:gd name="T7" fmla="*/ 0 h 35"/>
                <a:gd name="T8" fmla="*/ 14 w 22"/>
                <a:gd name="T9" fmla="*/ 11 h 35"/>
                <a:gd name="T10" fmla="*/ 14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0 w 22"/>
                <a:gd name="T17" fmla="*/ 9 h 35"/>
                <a:gd name="T18" fmla="*/ 9 w 22"/>
                <a:gd name="T19" fmla="*/ 1 h 35"/>
                <a:gd name="T20" fmla="*/ 7 w 22"/>
                <a:gd name="T21" fmla="*/ 1 h 35"/>
                <a:gd name="T22" fmla="*/ 8 w 22"/>
                <a:gd name="T23" fmla="*/ 9 h 35"/>
                <a:gd name="T24" fmla="*/ 7 w 22"/>
                <a:gd name="T25" fmla="*/ 13 h 35"/>
                <a:gd name="T26" fmla="*/ 0 w 22"/>
                <a:gd name="T27" fmla="*/ 24 h 35"/>
                <a:gd name="T28" fmla="*/ 11 w 22"/>
                <a:gd name="T29" fmla="*/ 34 h 35"/>
                <a:gd name="T30" fmla="*/ 22 w 22"/>
                <a:gd name="T31" fmla="*/ 22 h 35"/>
                <a:gd name="T32" fmla="*/ 16 w 22"/>
                <a:gd name="T33" fmla="*/ 12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2"/>
                  </a:moveTo>
                  <a:cubicBezTo>
                    <a:pt x="16" y="12"/>
                    <a:pt x="16" y="11"/>
                    <a:pt x="16" y="11"/>
                  </a:cubicBezTo>
                  <a:cubicBezTo>
                    <a:pt x="16" y="7"/>
                    <a:pt x="15" y="3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8" y="7"/>
                    <a:pt x="8" y="9"/>
                  </a:cubicBezTo>
                  <a:cubicBezTo>
                    <a:pt x="8" y="10"/>
                    <a:pt x="8" y="11"/>
                    <a:pt x="7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7" y="34"/>
                    <a:pt x="22" y="28"/>
                    <a:pt x="22" y="22"/>
                  </a:cubicBezTo>
                  <a:cubicBezTo>
                    <a:pt x="22" y="18"/>
                    <a:pt x="19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3" name="Freeform 515"/>
            <p:cNvSpPr>
              <a:spLocks noChangeAspect="1"/>
            </p:cNvSpPr>
            <p:nvPr/>
          </p:nvSpPr>
          <p:spPr bwMode="auto">
            <a:xfrm>
              <a:off x="3081" y="1856"/>
              <a:ext cx="55" cy="83"/>
            </a:xfrm>
            <a:custGeom>
              <a:avLst/>
              <a:gdLst>
                <a:gd name="T0" fmla="*/ 8 w 23"/>
                <a:gd name="T1" fmla="*/ 26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6 w 23"/>
                <a:gd name="T25" fmla="*/ 23 h 35"/>
                <a:gd name="T26" fmla="*/ 6 w 23"/>
                <a:gd name="T27" fmla="*/ 26 h 35"/>
                <a:gd name="T28" fmla="*/ 7 w 23"/>
                <a:gd name="T29" fmla="*/ 35 h 35"/>
                <a:gd name="T30" fmla="*/ 10 w 23"/>
                <a:gd name="T31" fmla="*/ 35 h 35"/>
                <a:gd name="T32" fmla="*/ 8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8" y="26"/>
                  </a:moveTo>
                  <a:cubicBezTo>
                    <a:pt x="8" y="25"/>
                    <a:pt x="9" y="24"/>
                    <a:pt x="9" y="23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5" y="24"/>
                    <a:pt x="15" y="23"/>
                  </a:cubicBezTo>
                  <a:cubicBezTo>
                    <a:pt x="20" y="21"/>
                    <a:pt x="23" y="16"/>
                    <a:pt x="23" y="11"/>
                  </a:cubicBezTo>
                  <a:cubicBezTo>
                    <a:pt x="23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8" y="29"/>
                    <a:pt x="8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4" name="Freeform 516"/>
            <p:cNvSpPr>
              <a:spLocks noChangeAspect="1"/>
            </p:cNvSpPr>
            <p:nvPr/>
          </p:nvSpPr>
          <p:spPr bwMode="auto">
            <a:xfrm>
              <a:off x="3081" y="1943"/>
              <a:ext cx="55" cy="81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0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1 w 23"/>
                <a:gd name="T13" fmla="*/ 11 h 34"/>
                <a:gd name="T14" fmla="*/ 11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2 h 34"/>
                <a:gd name="T26" fmla="*/ 0 w 23"/>
                <a:gd name="T27" fmla="*/ 23 h 34"/>
                <a:gd name="T28" fmla="*/ 11 w 23"/>
                <a:gd name="T29" fmla="*/ 33 h 34"/>
                <a:gd name="T30" fmla="*/ 23 w 23"/>
                <a:gd name="T31" fmla="*/ 21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1"/>
                    <a:pt x="16" y="11"/>
                    <a:pt x="16" y="10"/>
                  </a:cubicBezTo>
                  <a:cubicBezTo>
                    <a:pt x="16" y="6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4" y="14"/>
                    <a:pt x="0" y="19"/>
                    <a:pt x="0" y="23"/>
                  </a:cubicBezTo>
                  <a:cubicBezTo>
                    <a:pt x="0" y="30"/>
                    <a:pt x="5" y="34"/>
                    <a:pt x="11" y="33"/>
                  </a:cubicBezTo>
                  <a:cubicBezTo>
                    <a:pt x="17" y="33"/>
                    <a:pt x="23" y="27"/>
                    <a:pt x="23" y="21"/>
                  </a:cubicBezTo>
                  <a:cubicBezTo>
                    <a:pt x="23" y="17"/>
                    <a:pt x="20" y="13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5" name="Freeform 517"/>
            <p:cNvSpPr>
              <a:spLocks noChangeAspect="1"/>
            </p:cNvSpPr>
            <p:nvPr/>
          </p:nvSpPr>
          <p:spPr bwMode="auto">
            <a:xfrm>
              <a:off x="3136" y="1851"/>
              <a:ext cx="54" cy="83"/>
            </a:xfrm>
            <a:custGeom>
              <a:avLst/>
              <a:gdLst>
                <a:gd name="T0" fmla="*/ 9 w 23"/>
                <a:gd name="T1" fmla="*/ 26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4 h 35"/>
                <a:gd name="T14" fmla="*/ 15 w 23"/>
                <a:gd name="T15" fmla="*/ 28 h 35"/>
                <a:gd name="T16" fmla="*/ 15 w 23"/>
                <a:gd name="T17" fmla="*/ 23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6 w 23"/>
                <a:gd name="T27" fmla="*/ 26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6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5" y="23"/>
                  </a:cubicBezTo>
                  <a:cubicBezTo>
                    <a:pt x="20" y="21"/>
                    <a:pt x="23" y="16"/>
                    <a:pt x="23" y="11"/>
                  </a:cubicBezTo>
                  <a:cubicBezTo>
                    <a:pt x="23" y="5"/>
                    <a:pt x="17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6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6" name="Freeform 518"/>
            <p:cNvSpPr>
              <a:spLocks noChangeAspect="1"/>
            </p:cNvSpPr>
            <p:nvPr/>
          </p:nvSpPr>
          <p:spPr bwMode="auto">
            <a:xfrm>
              <a:off x="3136" y="1939"/>
              <a:ext cx="54" cy="80"/>
            </a:xfrm>
            <a:custGeom>
              <a:avLst/>
              <a:gdLst>
                <a:gd name="T0" fmla="*/ 16 w 23"/>
                <a:gd name="T1" fmla="*/ 12 h 34"/>
                <a:gd name="T2" fmla="*/ 16 w 23"/>
                <a:gd name="T3" fmla="*/ 10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0 h 34"/>
                <a:gd name="T10" fmla="*/ 14 w 23"/>
                <a:gd name="T11" fmla="*/ 11 h 34"/>
                <a:gd name="T12" fmla="*/ 11 w 23"/>
                <a:gd name="T13" fmla="*/ 11 h 34"/>
                <a:gd name="T14" fmla="*/ 11 w 23"/>
                <a:gd name="T15" fmla="*/ 11 h 34"/>
                <a:gd name="T16" fmla="*/ 11 w 23"/>
                <a:gd name="T17" fmla="*/ 8 h 34"/>
                <a:gd name="T18" fmla="*/ 10 w 23"/>
                <a:gd name="T19" fmla="*/ 0 h 34"/>
                <a:gd name="T20" fmla="*/ 8 w 23"/>
                <a:gd name="T21" fmla="*/ 0 h 34"/>
                <a:gd name="T22" fmla="*/ 9 w 23"/>
                <a:gd name="T23" fmla="*/ 8 h 34"/>
                <a:gd name="T24" fmla="*/ 8 w 23"/>
                <a:gd name="T25" fmla="*/ 12 h 34"/>
                <a:gd name="T26" fmla="*/ 0 w 23"/>
                <a:gd name="T27" fmla="*/ 23 h 34"/>
                <a:gd name="T28" fmla="*/ 11 w 23"/>
                <a:gd name="T29" fmla="*/ 33 h 34"/>
                <a:gd name="T30" fmla="*/ 23 w 23"/>
                <a:gd name="T31" fmla="*/ 21 h 34"/>
                <a:gd name="T32" fmla="*/ 16 w 23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2"/>
                  </a:moveTo>
                  <a:cubicBezTo>
                    <a:pt x="16" y="11"/>
                    <a:pt x="16" y="10"/>
                    <a:pt x="16" y="10"/>
                  </a:cubicBezTo>
                  <a:cubicBezTo>
                    <a:pt x="16" y="6"/>
                    <a:pt x="16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9"/>
                    <a:pt x="9" y="11"/>
                    <a:pt x="8" y="12"/>
                  </a:cubicBezTo>
                  <a:cubicBezTo>
                    <a:pt x="4" y="14"/>
                    <a:pt x="0" y="18"/>
                    <a:pt x="0" y="23"/>
                  </a:cubicBezTo>
                  <a:cubicBezTo>
                    <a:pt x="0" y="29"/>
                    <a:pt x="5" y="34"/>
                    <a:pt x="11" y="33"/>
                  </a:cubicBezTo>
                  <a:cubicBezTo>
                    <a:pt x="17" y="33"/>
                    <a:pt x="23" y="27"/>
                    <a:pt x="23" y="21"/>
                  </a:cubicBezTo>
                  <a:cubicBezTo>
                    <a:pt x="23" y="17"/>
                    <a:pt x="20" y="13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7" name="Freeform 519"/>
            <p:cNvSpPr>
              <a:spLocks noChangeAspect="1"/>
            </p:cNvSpPr>
            <p:nvPr/>
          </p:nvSpPr>
          <p:spPr bwMode="auto">
            <a:xfrm>
              <a:off x="3192" y="1847"/>
              <a:ext cx="55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4 h 35"/>
                <a:gd name="T14" fmla="*/ 14 w 23"/>
                <a:gd name="T15" fmla="*/ 27 h 35"/>
                <a:gd name="T16" fmla="*/ 15 w 23"/>
                <a:gd name="T17" fmla="*/ 22 h 35"/>
                <a:gd name="T18" fmla="*/ 23 w 23"/>
                <a:gd name="T19" fmla="*/ 11 h 35"/>
                <a:gd name="T20" fmla="*/ 11 w 23"/>
                <a:gd name="T21" fmla="*/ 1 h 35"/>
                <a:gd name="T22" fmla="*/ 0 w 23"/>
                <a:gd name="T23" fmla="*/ 13 h 35"/>
                <a:gd name="T24" fmla="*/ 7 w 23"/>
                <a:gd name="T25" fmla="*/ 23 h 35"/>
                <a:gd name="T26" fmla="*/ 6 w 23"/>
                <a:gd name="T27" fmla="*/ 26 h 35"/>
                <a:gd name="T28" fmla="*/ 7 w 23"/>
                <a:gd name="T29" fmla="*/ 35 h 35"/>
                <a:gd name="T30" fmla="*/ 9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30"/>
                    <a:pt x="14" y="27"/>
                  </a:cubicBezTo>
                  <a:cubicBezTo>
                    <a:pt x="14" y="26"/>
                    <a:pt x="14" y="24"/>
                    <a:pt x="15" y="22"/>
                  </a:cubicBezTo>
                  <a:cubicBezTo>
                    <a:pt x="19" y="20"/>
                    <a:pt x="23" y="16"/>
                    <a:pt x="23" y="11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8"/>
                    <a:pt x="3" y="21"/>
                    <a:pt x="7" y="23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8" name="Freeform 520"/>
            <p:cNvSpPr>
              <a:spLocks noChangeAspect="1"/>
            </p:cNvSpPr>
            <p:nvPr/>
          </p:nvSpPr>
          <p:spPr bwMode="auto">
            <a:xfrm>
              <a:off x="3192" y="1932"/>
              <a:ext cx="55" cy="82"/>
            </a:xfrm>
            <a:custGeom>
              <a:avLst/>
              <a:gdLst>
                <a:gd name="T0" fmla="*/ 17 w 23"/>
                <a:gd name="T1" fmla="*/ 12 h 35"/>
                <a:gd name="T2" fmla="*/ 17 w 23"/>
                <a:gd name="T3" fmla="*/ 11 h 35"/>
                <a:gd name="T4" fmla="*/ 15 w 23"/>
                <a:gd name="T5" fmla="*/ 0 h 35"/>
                <a:gd name="T6" fmla="*/ 13 w 23"/>
                <a:gd name="T7" fmla="*/ 1 h 35"/>
                <a:gd name="T8" fmla="*/ 14 w 23"/>
                <a:gd name="T9" fmla="*/ 11 h 35"/>
                <a:gd name="T10" fmla="*/ 14 w 23"/>
                <a:gd name="T11" fmla="*/ 12 h 35"/>
                <a:gd name="T12" fmla="*/ 11 w 23"/>
                <a:gd name="T13" fmla="*/ 12 h 35"/>
                <a:gd name="T14" fmla="*/ 10 w 23"/>
                <a:gd name="T15" fmla="*/ 12 h 35"/>
                <a:gd name="T16" fmla="*/ 11 w 23"/>
                <a:gd name="T17" fmla="*/ 9 h 35"/>
                <a:gd name="T18" fmla="*/ 9 w 23"/>
                <a:gd name="T19" fmla="*/ 1 h 35"/>
                <a:gd name="T20" fmla="*/ 7 w 23"/>
                <a:gd name="T21" fmla="*/ 1 h 35"/>
                <a:gd name="T22" fmla="*/ 8 w 23"/>
                <a:gd name="T23" fmla="*/ 9 h 35"/>
                <a:gd name="T24" fmla="*/ 8 w 23"/>
                <a:gd name="T25" fmla="*/ 13 h 35"/>
                <a:gd name="T26" fmla="*/ 0 w 23"/>
                <a:gd name="T27" fmla="*/ 24 h 35"/>
                <a:gd name="T28" fmla="*/ 11 w 23"/>
                <a:gd name="T29" fmla="*/ 34 h 35"/>
                <a:gd name="T30" fmla="*/ 23 w 23"/>
                <a:gd name="T31" fmla="*/ 22 h 35"/>
                <a:gd name="T32" fmla="*/ 17 w 23"/>
                <a:gd name="T33" fmla="*/ 12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4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4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4"/>
                    <a:pt x="8" y="7"/>
                    <a:pt x="8" y="9"/>
                  </a:cubicBezTo>
                  <a:cubicBezTo>
                    <a:pt x="8" y="10"/>
                    <a:pt x="8" y="12"/>
                    <a:pt x="8" y="13"/>
                  </a:cubicBezTo>
                  <a:cubicBezTo>
                    <a:pt x="3" y="15"/>
                    <a:pt x="0" y="19"/>
                    <a:pt x="0" y="24"/>
                  </a:cubicBezTo>
                  <a:cubicBezTo>
                    <a:pt x="0" y="30"/>
                    <a:pt x="5" y="35"/>
                    <a:pt x="11" y="34"/>
                  </a:cubicBezTo>
                  <a:cubicBezTo>
                    <a:pt x="18" y="34"/>
                    <a:pt x="23" y="28"/>
                    <a:pt x="23" y="22"/>
                  </a:cubicBezTo>
                  <a:cubicBezTo>
                    <a:pt x="23" y="18"/>
                    <a:pt x="20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69" name="Freeform 521"/>
            <p:cNvSpPr>
              <a:spLocks noChangeAspect="1"/>
            </p:cNvSpPr>
            <p:nvPr/>
          </p:nvSpPr>
          <p:spPr bwMode="auto">
            <a:xfrm>
              <a:off x="2914" y="1873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2 w 23"/>
                <a:gd name="T5" fmla="*/ 23 h 35"/>
                <a:gd name="T6" fmla="*/ 13 w 23"/>
                <a:gd name="T7" fmla="*/ 23 h 35"/>
                <a:gd name="T8" fmla="*/ 13 w 23"/>
                <a:gd name="T9" fmla="*/ 27 h 35"/>
                <a:gd name="T10" fmla="*/ 13 w 23"/>
                <a:gd name="T11" fmla="*/ 34 h 35"/>
                <a:gd name="T12" fmla="*/ 16 w 23"/>
                <a:gd name="T13" fmla="*/ 34 h 35"/>
                <a:gd name="T14" fmla="*/ 15 w 23"/>
                <a:gd name="T15" fmla="*/ 27 h 35"/>
                <a:gd name="T16" fmla="*/ 16 w 23"/>
                <a:gd name="T17" fmla="*/ 22 h 35"/>
                <a:gd name="T18" fmla="*/ 23 w 23"/>
                <a:gd name="T19" fmla="*/ 11 h 35"/>
                <a:gd name="T20" fmla="*/ 12 w 23"/>
                <a:gd name="T21" fmla="*/ 0 h 35"/>
                <a:gd name="T22" fmla="*/ 0 w 23"/>
                <a:gd name="T23" fmla="*/ 13 h 35"/>
                <a:gd name="T24" fmla="*/ 7 w 23"/>
                <a:gd name="T25" fmla="*/ 23 h 35"/>
                <a:gd name="T26" fmla="*/ 7 w 23"/>
                <a:gd name="T27" fmla="*/ 25 h 35"/>
                <a:gd name="T28" fmla="*/ 8 w 23"/>
                <a:gd name="T29" fmla="*/ 35 h 35"/>
                <a:gd name="T30" fmla="*/ 10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9"/>
                    <a:pt x="13" y="32"/>
                    <a:pt x="13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2"/>
                    <a:pt x="15" y="29"/>
                    <a:pt x="15" y="27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20" y="20"/>
                    <a:pt x="23" y="16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7" y="23"/>
                    <a:pt x="7" y="25"/>
                    <a:pt x="7" y="25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1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0" name="Freeform 522"/>
            <p:cNvSpPr>
              <a:spLocks noChangeAspect="1"/>
            </p:cNvSpPr>
            <p:nvPr/>
          </p:nvSpPr>
          <p:spPr bwMode="auto">
            <a:xfrm>
              <a:off x="2914" y="1958"/>
              <a:ext cx="54" cy="82"/>
            </a:xfrm>
            <a:custGeom>
              <a:avLst/>
              <a:gdLst>
                <a:gd name="T0" fmla="*/ 17 w 23"/>
                <a:gd name="T1" fmla="*/ 12 h 35"/>
                <a:gd name="T2" fmla="*/ 17 w 23"/>
                <a:gd name="T3" fmla="*/ 11 h 35"/>
                <a:gd name="T4" fmla="*/ 16 w 23"/>
                <a:gd name="T5" fmla="*/ 0 h 35"/>
                <a:gd name="T6" fmla="*/ 13 w 23"/>
                <a:gd name="T7" fmla="*/ 0 h 35"/>
                <a:gd name="T8" fmla="*/ 15 w 23"/>
                <a:gd name="T9" fmla="*/ 11 h 35"/>
                <a:gd name="T10" fmla="*/ 15 w 23"/>
                <a:gd name="T11" fmla="*/ 12 h 35"/>
                <a:gd name="T12" fmla="*/ 12 w 23"/>
                <a:gd name="T13" fmla="*/ 11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1 h 35"/>
                <a:gd name="T20" fmla="*/ 8 w 23"/>
                <a:gd name="T21" fmla="*/ 1 h 35"/>
                <a:gd name="T22" fmla="*/ 9 w 23"/>
                <a:gd name="T23" fmla="*/ 9 h 35"/>
                <a:gd name="T24" fmla="*/ 8 w 23"/>
                <a:gd name="T25" fmla="*/ 13 h 35"/>
                <a:gd name="T26" fmla="*/ 0 w 23"/>
                <a:gd name="T27" fmla="*/ 24 h 35"/>
                <a:gd name="T28" fmla="*/ 12 w 23"/>
                <a:gd name="T29" fmla="*/ 34 h 35"/>
                <a:gd name="T30" fmla="*/ 23 w 23"/>
                <a:gd name="T31" fmla="*/ 22 h 35"/>
                <a:gd name="T32" fmla="*/ 17 w 23"/>
                <a:gd name="T33" fmla="*/ 12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7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5" y="7"/>
                    <a:pt x="15" y="11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4" y="12"/>
                    <a:pt x="13" y="11"/>
                    <a:pt x="12" y="11"/>
                  </a:cubicBezTo>
                  <a:cubicBezTo>
                    <a:pt x="12" y="11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1" y="3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9" y="6"/>
                    <a:pt x="9" y="9"/>
                  </a:cubicBezTo>
                  <a:cubicBezTo>
                    <a:pt x="9" y="10"/>
                    <a:pt x="9" y="11"/>
                    <a:pt x="8" y="13"/>
                  </a:cubicBezTo>
                  <a:cubicBezTo>
                    <a:pt x="4" y="14"/>
                    <a:pt x="0" y="19"/>
                    <a:pt x="0" y="24"/>
                  </a:cubicBezTo>
                  <a:cubicBezTo>
                    <a:pt x="0" y="30"/>
                    <a:pt x="5" y="35"/>
                    <a:pt x="12" y="34"/>
                  </a:cubicBezTo>
                  <a:cubicBezTo>
                    <a:pt x="18" y="33"/>
                    <a:pt x="23" y="28"/>
                    <a:pt x="23" y="22"/>
                  </a:cubicBezTo>
                  <a:cubicBezTo>
                    <a:pt x="23" y="17"/>
                    <a:pt x="21" y="14"/>
                    <a:pt x="17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1" name="Freeform 523"/>
            <p:cNvSpPr>
              <a:spLocks noChangeAspect="1"/>
            </p:cNvSpPr>
            <p:nvPr/>
          </p:nvSpPr>
          <p:spPr bwMode="auto">
            <a:xfrm>
              <a:off x="2970" y="1868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3 h 35"/>
                <a:gd name="T4" fmla="*/ 11 w 22"/>
                <a:gd name="T5" fmla="*/ 23 h 35"/>
                <a:gd name="T6" fmla="*/ 13 w 22"/>
                <a:gd name="T7" fmla="*/ 23 h 35"/>
                <a:gd name="T8" fmla="*/ 12 w 22"/>
                <a:gd name="T9" fmla="*/ 27 h 35"/>
                <a:gd name="T10" fmla="*/ 13 w 22"/>
                <a:gd name="T11" fmla="*/ 34 h 35"/>
                <a:gd name="T12" fmla="*/ 15 w 22"/>
                <a:gd name="T13" fmla="*/ 34 h 35"/>
                <a:gd name="T14" fmla="*/ 14 w 22"/>
                <a:gd name="T15" fmla="*/ 27 h 35"/>
                <a:gd name="T16" fmla="*/ 15 w 22"/>
                <a:gd name="T17" fmla="*/ 22 h 35"/>
                <a:gd name="T18" fmla="*/ 22 w 22"/>
                <a:gd name="T19" fmla="*/ 11 h 35"/>
                <a:gd name="T20" fmla="*/ 11 w 22"/>
                <a:gd name="T21" fmla="*/ 0 h 35"/>
                <a:gd name="T22" fmla="*/ 0 w 22"/>
                <a:gd name="T23" fmla="*/ 13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5 h 35"/>
                <a:gd name="T30" fmla="*/ 10 w 22"/>
                <a:gd name="T31" fmla="*/ 34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3"/>
                    <a:pt x="8" y="23"/>
                  </a:cubicBezTo>
                  <a:cubicBezTo>
                    <a:pt x="9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4"/>
                    <a:pt x="12" y="26"/>
                    <a:pt x="12" y="27"/>
                  </a:cubicBezTo>
                  <a:cubicBezTo>
                    <a:pt x="12" y="29"/>
                    <a:pt x="12" y="32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29"/>
                    <a:pt x="14" y="27"/>
                  </a:cubicBezTo>
                  <a:cubicBezTo>
                    <a:pt x="14" y="25"/>
                    <a:pt x="15" y="24"/>
                    <a:pt x="15" y="22"/>
                  </a:cubicBezTo>
                  <a:cubicBezTo>
                    <a:pt x="20" y="20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7"/>
                    <a:pt x="0" y="13"/>
                  </a:cubicBezTo>
                  <a:cubicBezTo>
                    <a:pt x="0" y="17"/>
                    <a:pt x="3" y="21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9"/>
                    <a:pt x="7" y="32"/>
                    <a:pt x="7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2" name="Freeform 524"/>
            <p:cNvSpPr>
              <a:spLocks noChangeAspect="1"/>
            </p:cNvSpPr>
            <p:nvPr/>
          </p:nvSpPr>
          <p:spPr bwMode="auto">
            <a:xfrm>
              <a:off x="2970" y="1953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0 h 34"/>
                <a:gd name="T4" fmla="*/ 15 w 22"/>
                <a:gd name="T5" fmla="*/ 0 h 34"/>
                <a:gd name="T6" fmla="*/ 13 w 22"/>
                <a:gd name="T7" fmla="*/ 0 h 34"/>
                <a:gd name="T8" fmla="*/ 14 w 22"/>
                <a:gd name="T9" fmla="*/ 11 h 34"/>
                <a:gd name="T10" fmla="*/ 14 w 22"/>
                <a:gd name="T11" fmla="*/ 11 h 34"/>
                <a:gd name="T12" fmla="*/ 11 w 22"/>
                <a:gd name="T13" fmla="*/ 11 h 34"/>
                <a:gd name="T14" fmla="*/ 10 w 22"/>
                <a:gd name="T15" fmla="*/ 12 h 34"/>
                <a:gd name="T16" fmla="*/ 11 w 22"/>
                <a:gd name="T17" fmla="*/ 8 h 34"/>
                <a:gd name="T18" fmla="*/ 10 w 22"/>
                <a:gd name="T19" fmla="*/ 0 h 34"/>
                <a:gd name="T20" fmla="*/ 7 w 22"/>
                <a:gd name="T21" fmla="*/ 1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4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2"/>
                    <a:pt x="16" y="11"/>
                    <a:pt x="16" y="10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1" y="12"/>
                    <a:pt x="10" y="12"/>
                  </a:cubicBezTo>
                  <a:cubicBezTo>
                    <a:pt x="11" y="11"/>
                    <a:pt x="11" y="10"/>
                    <a:pt x="11" y="8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7"/>
                    <a:pt x="20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3" name="Freeform 525"/>
            <p:cNvSpPr>
              <a:spLocks noChangeAspect="1"/>
            </p:cNvSpPr>
            <p:nvPr/>
          </p:nvSpPr>
          <p:spPr bwMode="auto">
            <a:xfrm>
              <a:off x="3027" y="1863"/>
              <a:ext cx="52" cy="80"/>
            </a:xfrm>
            <a:custGeom>
              <a:avLst/>
              <a:gdLst>
                <a:gd name="T0" fmla="*/ 8 w 22"/>
                <a:gd name="T1" fmla="*/ 25 h 34"/>
                <a:gd name="T2" fmla="*/ 8 w 22"/>
                <a:gd name="T3" fmla="*/ 22 h 34"/>
                <a:gd name="T4" fmla="*/ 11 w 22"/>
                <a:gd name="T5" fmla="*/ 23 h 34"/>
                <a:gd name="T6" fmla="*/ 12 w 22"/>
                <a:gd name="T7" fmla="*/ 22 h 34"/>
                <a:gd name="T8" fmla="*/ 12 w 22"/>
                <a:gd name="T9" fmla="*/ 27 h 34"/>
                <a:gd name="T10" fmla="*/ 12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2 h 34"/>
                <a:gd name="T18" fmla="*/ 22 w 22"/>
                <a:gd name="T19" fmla="*/ 11 h 34"/>
                <a:gd name="T20" fmla="*/ 11 w 22"/>
                <a:gd name="T21" fmla="*/ 0 h 34"/>
                <a:gd name="T22" fmla="*/ 0 w 22"/>
                <a:gd name="T23" fmla="*/ 13 h 34"/>
                <a:gd name="T24" fmla="*/ 6 w 22"/>
                <a:gd name="T25" fmla="*/ 22 h 34"/>
                <a:gd name="T26" fmla="*/ 6 w 22"/>
                <a:gd name="T27" fmla="*/ 25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2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9"/>
                    <a:pt x="12" y="32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1"/>
                    <a:pt x="14" y="29"/>
                    <a:pt x="14" y="27"/>
                  </a:cubicBezTo>
                  <a:cubicBezTo>
                    <a:pt x="14" y="25"/>
                    <a:pt x="14" y="24"/>
                    <a:pt x="15" y="22"/>
                  </a:cubicBezTo>
                  <a:cubicBezTo>
                    <a:pt x="19" y="20"/>
                    <a:pt x="22" y="15"/>
                    <a:pt x="22" y="11"/>
                  </a:cubicBezTo>
                  <a:cubicBezTo>
                    <a:pt x="22" y="4"/>
                    <a:pt x="17" y="0"/>
                    <a:pt x="11" y="0"/>
                  </a:cubicBezTo>
                  <a:cubicBezTo>
                    <a:pt x="5" y="1"/>
                    <a:pt x="0" y="6"/>
                    <a:pt x="0" y="13"/>
                  </a:cubicBezTo>
                  <a:cubicBezTo>
                    <a:pt x="0" y="17"/>
                    <a:pt x="2" y="21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6" y="32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4" name="Freeform 526"/>
            <p:cNvSpPr>
              <a:spLocks noChangeAspect="1"/>
            </p:cNvSpPr>
            <p:nvPr/>
          </p:nvSpPr>
          <p:spPr bwMode="auto">
            <a:xfrm>
              <a:off x="3027" y="1948"/>
              <a:ext cx="52" cy="80"/>
            </a:xfrm>
            <a:custGeom>
              <a:avLst/>
              <a:gdLst>
                <a:gd name="T0" fmla="*/ 16 w 22"/>
                <a:gd name="T1" fmla="*/ 12 h 34"/>
                <a:gd name="T2" fmla="*/ 16 w 22"/>
                <a:gd name="T3" fmla="*/ 10 h 34"/>
                <a:gd name="T4" fmla="*/ 15 w 22"/>
                <a:gd name="T5" fmla="*/ 0 h 34"/>
                <a:gd name="T6" fmla="*/ 12 w 22"/>
                <a:gd name="T7" fmla="*/ 0 h 34"/>
                <a:gd name="T8" fmla="*/ 14 w 22"/>
                <a:gd name="T9" fmla="*/ 10 h 34"/>
                <a:gd name="T10" fmla="*/ 14 w 22"/>
                <a:gd name="T11" fmla="*/ 11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9 h 34"/>
                <a:gd name="T24" fmla="*/ 8 w 22"/>
                <a:gd name="T25" fmla="*/ 12 h 34"/>
                <a:gd name="T26" fmla="*/ 0 w 22"/>
                <a:gd name="T27" fmla="*/ 24 h 34"/>
                <a:gd name="T28" fmla="*/ 11 w 22"/>
                <a:gd name="T29" fmla="*/ 34 h 34"/>
                <a:gd name="T30" fmla="*/ 22 w 22"/>
                <a:gd name="T31" fmla="*/ 22 h 34"/>
                <a:gd name="T32" fmla="*/ 16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2"/>
                  </a:moveTo>
                  <a:cubicBezTo>
                    <a:pt x="16" y="11"/>
                    <a:pt x="16" y="11"/>
                    <a:pt x="16" y="10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0"/>
                    <a:pt x="10" y="10"/>
                    <a:pt x="10" y="8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30"/>
                    <a:pt x="5" y="34"/>
                    <a:pt x="11" y="34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2" y="17"/>
                    <a:pt x="19" y="14"/>
                    <a:pt x="16" y="12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5" name="Freeform 527"/>
            <p:cNvSpPr>
              <a:spLocks noChangeAspect="1"/>
            </p:cNvSpPr>
            <p:nvPr/>
          </p:nvSpPr>
          <p:spPr bwMode="auto">
            <a:xfrm>
              <a:off x="5467" y="1851"/>
              <a:ext cx="55" cy="83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2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5 w 23"/>
                <a:gd name="T15" fmla="*/ 28 h 35"/>
                <a:gd name="T16" fmla="*/ 15 w 23"/>
                <a:gd name="T17" fmla="*/ 23 h 35"/>
                <a:gd name="T18" fmla="*/ 23 w 23"/>
                <a:gd name="T19" fmla="*/ 14 h 35"/>
                <a:gd name="T20" fmla="*/ 11 w 23"/>
                <a:gd name="T21" fmla="*/ 0 h 35"/>
                <a:gd name="T22" fmla="*/ 0 w 23"/>
                <a:gd name="T23" fmla="*/ 10 h 35"/>
                <a:gd name="T24" fmla="*/ 7 w 23"/>
                <a:gd name="T25" fmla="*/ 22 h 35"/>
                <a:gd name="T26" fmla="*/ 6 w 23"/>
                <a:gd name="T27" fmla="*/ 24 h 35"/>
                <a:gd name="T28" fmla="*/ 8 w 23"/>
                <a:gd name="T29" fmla="*/ 34 h 35"/>
                <a:gd name="T30" fmla="*/ 10 w 23"/>
                <a:gd name="T31" fmla="*/ 34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5"/>
                    <a:pt x="15" y="23"/>
                  </a:cubicBezTo>
                  <a:cubicBezTo>
                    <a:pt x="20" y="22"/>
                    <a:pt x="23" y="19"/>
                    <a:pt x="23" y="14"/>
                  </a:cubicBezTo>
                  <a:cubicBezTo>
                    <a:pt x="23" y="8"/>
                    <a:pt x="17" y="1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3" y="19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6" name="Freeform 528"/>
            <p:cNvSpPr>
              <a:spLocks noChangeAspect="1"/>
            </p:cNvSpPr>
            <p:nvPr/>
          </p:nvSpPr>
          <p:spPr bwMode="auto">
            <a:xfrm>
              <a:off x="5467" y="1936"/>
              <a:ext cx="55" cy="83"/>
            </a:xfrm>
            <a:custGeom>
              <a:avLst/>
              <a:gdLst>
                <a:gd name="T0" fmla="*/ 16 w 23"/>
                <a:gd name="T1" fmla="*/ 14 h 35"/>
                <a:gd name="T2" fmla="*/ 16 w 23"/>
                <a:gd name="T3" fmla="*/ 12 h 35"/>
                <a:gd name="T4" fmla="*/ 15 w 23"/>
                <a:gd name="T5" fmla="*/ 1 h 35"/>
                <a:gd name="T6" fmla="*/ 13 w 23"/>
                <a:gd name="T7" fmla="*/ 1 h 35"/>
                <a:gd name="T8" fmla="*/ 14 w 23"/>
                <a:gd name="T9" fmla="*/ 12 h 35"/>
                <a:gd name="T10" fmla="*/ 14 w 23"/>
                <a:gd name="T11" fmla="*/ 12 h 35"/>
                <a:gd name="T12" fmla="*/ 11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0 h 35"/>
                <a:gd name="T20" fmla="*/ 8 w 23"/>
                <a:gd name="T21" fmla="*/ 0 h 35"/>
                <a:gd name="T22" fmla="*/ 8 w 23"/>
                <a:gd name="T23" fmla="*/ 8 h 35"/>
                <a:gd name="T24" fmla="*/ 8 w 23"/>
                <a:gd name="T25" fmla="*/ 12 h 35"/>
                <a:gd name="T26" fmla="*/ 0 w 23"/>
                <a:gd name="T27" fmla="*/ 21 h 35"/>
                <a:gd name="T28" fmla="*/ 11 w 23"/>
                <a:gd name="T29" fmla="*/ 34 h 35"/>
                <a:gd name="T30" fmla="*/ 23 w 23"/>
                <a:gd name="T31" fmla="*/ 25 h 35"/>
                <a:gd name="T32" fmla="*/ 16 w 23"/>
                <a:gd name="T33" fmla="*/ 1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4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6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4" y="8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4" y="12"/>
                    <a:pt x="0" y="16"/>
                    <a:pt x="0" y="21"/>
                  </a:cubicBezTo>
                  <a:cubicBezTo>
                    <a:pt x="0" y="27"/>
                    <a:pt x="5" y="33"/>
                    <a:pt x="11" y="34"/>
                  </a:cubicBezTo>
                  <a:cubicBezTo>
                    <a:pt x="17" y="35"/>
                    <a:pt x="23" y="31"/>
                    <a:pt x="23" y="25"/>
                  </a:cubicBezTo>
                  <a:cubicBezTo>
                    <a:pt x="23" y="20"/>
                    <a:pt x="20" y="16"/>
                    <a:pt x="16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7" name="Freeform 529"/>
            <p:cNvSpPr>
              <a:spLocks noChangeAspect="1"/>
            </p:cNvSpPr>
            <p:nvPr/>
          </p:nvSpPr>
          <p:spPr bwMode="auto">
            <a:xfrm>
              <a:off x="5524" y="1859"/>
              <a:ext cx="52" cy="84"/>
            </a:xfrm>
            <a:custGeom>
              <a:avLst/>
              <a:gdLst>
                <a:gd name="T0" fmla="*/ 8 w 22"/>
                <a:gd name="T1" fmla="*/ 25 h 36"/>
                <a:gd name="T2" fmla="*/ 8 w 22"/>
                <a:gd name="T3" fmla="*/ 23 h 36"/>
                <a:gd name="T4" fmla="*/ 11 w 22"/>
                <a:gd name="T5" fmla="*/ 24 h 36"/>
                <a:gd name="T6" fmla="*/ 13 w 22"/>
                <a:gd name="T7" fmla="*/ 24 h 36"/>
                <a:gd name="T8" fmla="*/ 12 w 22"/>
                <a:gd name="T9" fmla="*/ 28 h 36"/>
                <a:gd name="T10" fmla="*/ 13 w 22"/>
                <a:gd name="T11" fmla="*/ 36 h 36"/>
                <a:gd name="T12" fmla="*/ 15 w 22"/>
                <a:gd name="T13" fmla="*/ 36 h 36"/>
                <a:gd name="T14" fmla="*/ 14 w 22"/>
                <a:gd name="T15" fmla="*/ 29 h 36"/>
                <a:gd name="T16" fmla="*/ 15 w 22"/>
                <a:gd name="T17" fmla="*/ 24 h 36"/>
                <a:gd name="T18" fmla="*/ 22 w 22"/>
                <a:gd name="T19" fmla="*/ 15 h 36"/>
                <a:gd name="T20" fmla="*/ 11 w 22"/>
                <a:gd name="T21" fmla="*/ 1 h 36"/>
                <a:gd name="T22" fmla="*/ 0 w 22"/>
                <a:gd name="T23" fmla="*/ 11 h 36"/>
                <a:gd name="T24" fmla="*/ 6 w 22"/>
                <a:gd name="T25" fmla="*/ 22 h 36"/>
                <a:gd name="T26" fmla="*/ 6 w 22"/>
                <a:gd name="T27" fmla="*/ 25 h 36"/>
                <a:gd name="T28" fmla="*/ 7 w 22"/>
                <a:gd name="T29" fmla="*/ 35 h 36"/>
                <a:gd name="T30" fmla="*/ 9 w 22"/>
                <a:gd name="T31" fmla="*/ 35 h 36"/>
                <a:gd name="T32" fmla="*/ 8 w 22"/>
                <a:gd name="T33" fmla="*/ 2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8" y="25"/>
                  </a:moveTo>
                  <a:cubicBezTo>
                    <a:pt x="8" y="25"/>
                    <a:pt x="8" y="24"/>
                    <a:pt x="8" y="23"/>
                  </a:cubicBezTo>
                  <a:cubicBezTo>
                    <a:pt x="9" y="23"/>
                    <a:pt x="10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0"/>
                    <a:pt x="12" y="33"/>
                    <a:pt x="13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4" y="31"/>
                    <a:pt x="14" y="29"/>
                  </a:cubicBezTo>
                  <a:cubicBezTo>
                    <a:pt x="14" y="27"/>
                    <a:pt x="14" y="26"/>
                    <a:pt x="15" y="24"/>
                  </a:cubicBezTo>
                  <a:cubicBezTo>
                    <a:pt x="19" y="23"/>
                    <a:pt x="22" y="20"/>
                    <a:pt x="22" y="15"/>
                  </a:cubicBezTo>
                  <a:cubicBezTo>
                    <a:pt x="22" y="9"/>
                    <a:pt x="17" y="2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3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8" y="29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8" name="Freeform 530"/>
            <p:cNvSpPr>
              <a:spLocks noChangeAspect="1"/>
            </p:cNvSpPr>
            <p:nvPr/>
          </p:nvSpPr>
          <p:spPr bwMode="auto">
            <a:xfrm>
              <a:off x="5524" y="1946"/>
              <a:ext cx="52" cy="82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2 h 35"/>
                <a:gd name="T4" fmla="*/ 15 w 22"/>
                <a:gd name="T5" fmla="*/ 1 h 35"/>
                <a:gd name="T6" fmla="*/ 13 w 22"/>
                <a:gd name="T7" fmla="*/ 1 h 35"/>
                <a:gd name="T8" fmla="*/ 14 w 22"/>
                <a:gd name="T9" fmla="*/ 11 h 35"/>
                <a:gd name="T10" fmla="*/ 14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1 w 22"/>
                <a:gd name="T17" fmla="*/ 8 h 35"/>
                <a:gd name="T18" fmla="*/ 9 w 22"/>
                <a:gd name="T19" fmla="*/ 0 h 35"/>
                <a:gd name="T20" fmla="*/ 7 w 22"/>
                <a:gd name="T21" fmla="*/ 0 h 35"/>
                <a:gd name="T22" fmla="*/ 8 w 22"/>
                <a:gd name="T23" fmla="*/ 8 h 35"/>
                <a:gd name="T24" fmla="*/ 8 w 22"/>
                <a:gd name="T25" fmla="*/ 12 h 35"/>
                <a:gd name="T26" fmla="*/ 0 w 22"/>
                <a:gd name="T27" fmla="*/ 21 h 35"/>
                <a:gd name="T28" fmla="*/ 11 w 22"/>
                <a:gd name="T29" fmla="*/ 34 h 35"/>
                <a:gd name="T30" fmla="*/ 22 w 22"/>
                <a:gd name="T31" fmla="*/ 25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5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1" y="10"/>
                    <a:pt x="11" y="10"/>
                    <a:pt x="11" y="8"/>
                  </a:cubicBezTo>
                  <a:cubicBezTo>
                    <a:pt x="11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5"/>
                    <a:pt x="8" y="8"/>
                  </a:cubicBezTo>
                  <a:cubicBezTo>
                    <a:pt x="8" y="9"/>
                    <a:pt x="8" y="10"/>
                    <a:pt x="8" y="12"/>
                  </a:cubicBezTo>
                  <a:cubicBezTo>
                    <a:pt x="3" y="12"/>
                    <a:pt x="0" y="16"/>
                    <a:pt x="0" y="21"/>
                  </a:cubicBezTo>
                  <a:cubicBezTo>
                    <a:pt x="0" y="27"/>
                    <a:pt x="5" y="33"/>
                    <a:pt x="11" y="34"/>
                  </a:cubicBezTo>
                  <a:cubicBezTo>
                    <a:pt x="17" y="35"/>
                    <a:pt x="22" y="31"/>
                    <a:pt x="22" y="25"/>
                  </a:cubicBezTo>
                  <a:cubicBezTo>
                    <a:pt x="22" y="20"/>
                    <a:pt x="20" y="16"/>
                    <a:pt x="16" y="13"/>
                  </a:cubicBezTo>
                </a:path>
              </a:pathLst>
            </a:custGeom>
            <a:solidFill>
              <a:srgbClr val="FF9900"/>
            </a:solidFill>
            <a:ln w="6350" cap="rnd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79" name="Freeform 531"/>
            <p:cNvSpPr>
              <a:spLocks noChangeAspect="1"/>
            </p:cNvSpPr>
            <p:nvPr/>
          </p:nvSpPr>
          <p:spPr bwMode="auto">
            <a:xfrm>
              <a:off x="5578" y="1868"/>
              <a:ext cx="55" cy="85"/>
            </a:xfrm>
            <a:custGeom>
              <a:avLst/>
              <a:gdLst>
                <a:gd name="T0" fmla="*/ 9 w 23"/>
                <a:gd name="T1" fmla="*/ 25 h 36"/>
                <a:gd name="T2" fmla="*/ 9 w 23"/>
                <a:gd name="T3" fmla="*/ 23 h 36"/>
                <a:gd name="T4" fmla="*/ 12 w 23"/>
                <a:gd name="T5" fmla="*/ 24 h 36"/>
                <a:gd name="T6" fmla="*/ 13 w 23"/>
                <a:gd name="T7" fmla="*/ 24 h 36"/>
                <a:gd name="T8" fmla="*/ 13 w 23"/>
                <a:gd name="T9" fmla="*/ 29 h 36"/>
                <a:gd name="T10" fmla="*/ 13 w 23"/>
                <a:gd name="T11" fmla="*/ 36 h 36"/>
                <a:gd name="T12" fmla="*/ 15 w 23"/>
                <a:gd name="T13" fmla="*/ 36 h 36"/>
                <a:gd name="T14" fmla="*/ 15 w 23"/>
                <a:gd name="T15" fmla="*/ 29 h 36"/>
                <a:gd name="T16" fmla="*/ 15 w 23"/>
                <a:gd name="T17" fmla="*/ 24 h 36"/>
                <a:gd name="T18" fmla="*/ 23 w 23"/>
                <a:gd name="T19" fmla="*/ 15 h 36"/>
                <a:gd name="T20" fmla="*/ 12 w 23"/>
                <a:gd name="T21" fmla="*/ 1 h 36"/>
                <a:gd name="T22" fmla="*/ 0 w 23"/>
                <a:gd name="T23" fmla="*/ 11 h 36"/>
                <a:gd name="T24" fmla="*/ 7 w 23"/>
                <a:gd name="T25" fmla="*/ 22 h 36"/>
                <a:gd name="T26" fmla="*/ 7 w 23"/>
                <a:gd name="T27" fmla="*/ 25 h 36"/>
                <a:gd name="T28" fmla="*/ 8 w 23"/>
                <a:gd name="T29" fmla="*/ 35 h 36"/>
                <a:gd name="T30" fmla="*/ 10 w 23"/>
                <a:gd name="T31" fmla="*/ 35 h 36"/>
                <a:gd name="T32" fmla="*/ 9 w 23"/>
                <a:gd name="T33" fmla="*/ 2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6"/>
                <a:gd name="T53" fmla="*/ 23 w 2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6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3" y="26"/>
                    <a:pt x="13" y="27"/>
                    <a:pt x="13" y="29"/>
                  </a:cubicBezTo>
                  <a:cubicBezTo>
                    <a:pt x="13" y="31"/>
                    <a:pt x="13" y="33"/>
                    <a:pt x="13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4"/>
                    <a:pt x="15" y="31"/>
                    <a:pt x="15" y="29"/>
                  </a:cubicBezTo>
                  <a:cubicBezTo>
                    <a:pt x="15" y="27"/>
                    <a:pt x="15" y="26"/>
                    <a:pt x="15" y="24"/>
                  </a:cubicBezTo>
                  <a:cubicBezTo>
                    <a:pt x="20" y="23"/>
                    <a:pt x="23" y="20"/>
                    <a:pt x="23" y="15"/>
                  </a:cubicBezTo>
                  <a:cubicBezTo>
                    <a:pt x="23" y="9"/>
                    <a:pt x="18" y="3"/>
                    <a:pt x="12" y="1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5"/>
                    <a:pt x="3" y="20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2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0" name="Freeform 532"/>
            <p:cNvSpPr>
              <a:spLocks noChangeAspect="1"/>
            </p:cNvSpPr>
            <p:nvPr/>
          </p:nvSpPr>
          <p:spPr bwMode="auto">
            <a:xfrm>
              <a:off x="5578" y="1955"/>
              <a:ext cx="55" cy="83"/>
            </a:xfrm>
            <a:custGeom>
              <a:avLst/>
              <a:gdLst>
                <a:gd name="T0" fmla="*/ 17 w 23"/>
                <a:gd name="T1" fmla="*/ 14 h 35"/>
                <a:gd name="T2" fmla="*/ 17 w 23"/>
                <a:gd name="T3" fmla="*/ 12 h 35"/>
                <a:gd name="T4" fmla="*/ 15 w 23"/>
                <a:gd name="T5" fmla="*/ 1 h 35"/>
                <a:gd name="T6" fmla="*/ 13 w 23"/>
                <a:gd name="T7" fmla="*/ 1 h 35"/>
                <a:gd name="T8" fmla="*/ 14 w 23"/>
                <a:gd name="T9" fmla="*/ 11 h 35"/>
                <a:gd name="T10" fmla="*/ 14 w 23"/>
                <a:gd name="T11" fmla="*/ 12 h 35"/>
                <a:gd name="T12" fmla="*/ 12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0 h 35"/>
                <a:gd name="T20" fmla="*/ 8 w 23"/>
                <a:gd name="T21" fmla="*/ 0 h 35"/>
                <a:gd name="T22" fmla="*/ 8 w 23"/>
                <a:gd name="T23" fmla="*/ 8 h 35"/>
                <a:gd name="T24" fmla="*/ 8 w 23"/>
                <a:gd name="T25" fmla="*/ 12 h 35"/>
                <a:gd name="T26" fmla="*/ 0 w 23"/>
                <a:gd name="T27" fmla="*/ 21 h 35"/>
                <a:gd name="T28" fmla="*/ 12 w 23"/>
                <a:gd name="T29" fmla="*/ 34 h 35"/>
                <a:gd name="T30" fmla="*/ 23 w 23"/>
                <a:gd name="T31" fmla="*/ 25 h 35"/>
                <a:gd name="T32" fmla="*/ 17 w 23"/>
                <a:gd name="T33" fmla="*/ 1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4"/>
                  </a:moveTo>
                  <a:cubicBezTo>
                    <a:pt x="17" y="13"/>
                    <a:pt x="17" y="12"/>
                    <a:pt x="17" y="12"/>
                  </a:cubicBezTo>
                  <a:cubicBezTo>
                    <a:pt x="17" y="8"/>
                    <a:pt x="16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9"/>
                    <a:pt x="8" y="10"/>
                    <a:pt x="8" y="12"/>
                  </a:cubicBezTo>
                  <a:cubicBezTo>
                    <a:pt x="4" y="12"/>
                    <a:pt x="0" y="16"/>
                    <a:pt x="0" y="21"/>
                  </a:cubicBezTo>
                  <a:cubicBezTo>
                    <a:pt x="0" y="27"/>
                    <a:pt x="6" y="33"/>
                    <a:pt x="12" y="34"/>
                  </a:cubicBezTo>
                  <a:cubicBezTo>
                    <a:pt x="18" y="35"/>
                    <a:pt x="23" y="31"/>
                    <a:pt x="23" y="25"/>
                  </a:cubicBezTo>
                  <a:cubicBezTo>
                    <a:pt x="23" y="20"/>
                    <a:pt x="20" y="16"/>
                    <a:pt x="17" y="14"/>
                  </a:cubicBezTo>
                </a:path>
              </a:pathLst>
            </a:custGeom>
            <a:solidFill>
              <a:srgbClr val="FF9900"/>
            </a:solidFill>
            <a:ln w="6350" cap="rnd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1" name="Freeform 533"/>
            <p:cNvSpPr>
              <a:spLocks noChangeAspect="1"/>
            </p:cNvSpPr>
            <p:nvPr/>
          </p:nvSpPr>
          <p:spPr bwMode="auto">
            <a:xfrm>
              <a:off x="5302" y="1828"/>
              <a:ext cx="52" cy="82"/>
            </a:xfrm>
            <a:custGeom>
              <a:avLst/>
              <a:gdLst>
                <a:gd name="T0" fmla="*/ 8 w 22"/>
                <a:gd name="T1" fmla="*/ 25 h 35"/>
                <a:gd name="T2" fmla="*/ 8 w 22"/>
                <a:gd name="T3" fmla="*/ 22 h 35"/>
                <a:gd name="T4" fmla="*/ 11 w 22"/>
                <a:gd name="T5" fmla="*/ 23 h 35"/>
                <a:gd name="T6" fmla="*/ 13 w 22"/>
                <a:gd name="T7" fmla="*/ 23 h 35"/>
                <a:gd name="T8" fmla="*/ 12 w 22"/>
                <a:gd name="T9" fmla="*/ 28 h 35"/>
                <a:gd name="T10" fmla="*/ 13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3 h 35"/>
                <a:gd name="T20" fmla="*/ 11 w 22"/>
                <a:gd name="T21" fmla="*/ 1 h 35"/>
                <a:gd name="T22" fmla="*/ 0 w 22"/>
                <a:gd name="T23" fmla="*/ 11 h 35"/>
                <a:gd name="T24" fmla="*/ 6 w 22"/>
                <a:gd name="T25" fmla="*/ 22 h 35"/>
                <a:gd name="T26" fmla="*/ 6 w 22"/>
                <a:gd name="T27" fmla="*/ 24 h 35"/>
                <a:gd name="T28" fmla="*/ 7 w 22"/>
                <a:gd name="T29" fmla="*/ 34 h 35"/>
                <a:gd name="T30" fmla="*/ 10 w 22"/>
                <a:gd name="T31" fmla="*/ 34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5" y="25"/>
                    <a:pt x="15" y="23"/>
                  </a:cubicBezTo>
                  <a:cubicBezTo>
                    <a:pt x="20" y="22"/>
                    <a:pt x="22" y="18"/>
                    <a:pt x="22" y="13"/>
                  </a:cubicBezTo>
                  <a:cubicBezTo>
                    <a:pt x="22" y="7"/>
                    <a:pt x="17" y="1"/>
                    <a:pt x="11" y="1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5"/>
                    <a:pt x="3" y="19"/>
                    <a:pt x="6" y="22"/>
                  </a:cubicBezTo>
                  <a:cubicBezTo>
                    <a:pt x="6" y="22"/>
                    <a:pt x="6" y="24"/>
                    <a:pt x="6" y="24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2" name="Freeform 534"/>
            <p:cNvSpPr>
              <a:spLocks noChangeAspect="1"/>
            </p:cNvSpPr>
            <p:nvPr/>
          </p:nvSpPr>
          <p:spPr bwMode="auto">
            <a:xfrm>
              <a:off x="5302" y="1913"/>
              <a:ext cx="52" cy="82"/>
            </a:xfrm>
            <a:custGeom>
              <a:avLst/>
              <a:gdLst>
                <a:gd name="T0" fmla="*/ 16 w 22"/>
                <a:gd name="T1" fmla="*/ 13 h 35"/>
                <a:gd name="T2" fmla="*/ 16 w 22"/>
                <a:gd name="T3" fmla="*/ 12 h 35"/>
                <a:gd name="T4" fmla="*/ 15 w 22"/>
                <a:gd name="T5" fmla="*/ 1 h 35"/>
                <a:gd name="T6" fmla="*/ 13 w 22"/>
                <a:gd name="T7" fmla="*/ 1 h 35"/>
                <a:gd name="T8" fmla="*/ 14 w 22"/>
                <a:gd name="T9" fmla="*/ 11 h 35"/>
                <a:gd name="T10" fmla="*/ 14 w 22"/>
                <a:gd name="T11" fmla="*/ 12 h 35"/>
                <a:gd name="T12" fmla="*/ 11 w 22"/>
                <a:gd name="T13" fmla="*/ 12 h 35"/>
                <a:gd name="T14" fmla="*/ 10 w 22"/>
                <a:gd name="T15" fmla="*/ 12 h 35"/>
                <a:gd name="T16" fmla="*/ 11 w 22"/>
                <a:gd name="T17" fmla="*/ 9 h 35"/>
                <a:gd name="T18" fmla="*/ 10 w 22"/>
                <a:gd name="T19" fmla="*/ 0 h 35"/>
                <a:gd name="T20" fmla="*/ 7 w 22"/>
                <a:gd name="T21" fmla="*/ 0 h 35"/>
                <a:gd name="T22" fmla="*/ 8 w 22"/>
                <a:gd name="T23" fmla="*/ 8 h 35"/>
                <a:gd name="T24" fmla="*/ 8 w 22"/>
                <a:gd name="T25" fmla="*/ 12 h 35"/>
                <a:gd name="T26" fmla="*/ 0 w 22"/>
                <a:gd name="T27" fmla="*/ 22 h 35"/>
                <a:gd name="T28" fmla="*/ 11 w 22"/>
                <a:gd name="T29" fmla="*/ 34 h 35"/>
                <a:gd name="T30" fmla="*/ 22 w 22"/>
                <a:gd name="T31" fmla="*/ 24 h 35"/>
                <a:gd name="T32" fmla="*/ 16 w 22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16" y="13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5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4"/>
                  </a:cubicBezTo>
                  <a:cubicBezTo>
                    <a:pt x="17" y="35"/>
                    <a:pt x="22" y="31"/>
                    <a:pt x="22" y="24"/>
                  </a:cubicBezTo>
                  <a:cubicBezTo>
                    <a:pt x="22" y="20"/>
                    <a:pt x="20" y="16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3" name="Freeform 535"/>
            <p:cNvSpPr>
              <a:spLocks noChangeAspect="1"/>
            </p:cNvSpPr>
            <p:nvPr/>
          </p:nvSpPr>
          <p:spPr bwMode="auto">
            <a:xfrm>
              <a:off x="5356" y="1835"/>
              <a:ext cx="55" cy="83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2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5 w 23"/>
                <a:gd name="T15" fmla="*/ 28 h 35"/>
                <a:gd name="T16" fmla="*/ 15 w 23"/>
                <a:gd name="T17" fmla="*/ 23 h 35"/>
                <a:gd name="T18" fmla="*/ 23 w 23"/>
                <a:gd name="T19" fmla="*/ 14 h 35"/>
                <a:gd name="T20" fmla="*/ 12 w 23"/>
                <a:gd name="T21" fmla="*/ 1 h 35"/>
                <a:gd name="T22" fmla="*/ 0 w 23"/>
                <a:gd name="T23" fmla="*/ 11 h 35"/>
                <a:gd name="T24" fmla="*/ 7 w 23"/>
                <a:gd name="T25" fmla="*/ 22 h 35"/>
                <a:gd name="T26" fmla="*/ 7 w 23"/>
                <a:gd name="T27" fmla="*/ 24 h 35"/>
                <a:gd name="T28" fmla="*/ 8 w 23"/>
                <a:gd name="T29" fmla="*/ 34 h 35"/>
                <a:gd name="T30" fmla="*/ 10 w 23"/>
                <a:gd name="T31" fmla="*/ 34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3"/>
                    <a:pt x="15" y="30"/>
                    <a:pt x="15" y="28"/>
                  </a:cubicBezTo>
                  <a:cubicBezTo>
                    <a:pt x="15" y="26"/>
                    <a:pt x="15" y="25"/>
                    <a:pt x="15" y="23"/>
                  </a:cubicBezTo>
                  <a:cubicBezTo>
                    <a:pt x="20" y="22"/>
                    <a:pt x="23" y="18"/>
                    <a:pt x="23" y="14"/>
                  </a:cubicBezTo>
                  <a:cubicBezTo>
                    <a:pt x="23" y="7"/>
                    <a:pt x="18" y="1"/>
                    <a:pt x="12" y="1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5"/>
                    <a:pt x="3" y="19"/>
                    <a:pt x="7" y="22"/>
                  </a:cubicBezTo>
                  <a:cubicBezTo>
                    <a:pt x="7" y="22"/>
                    <a:pt x="7" y="24"/>
                    <a:pt x="7" y="24"/>
                  </a:cubicBezTo>
                  <a:cubicBezTo>
                    <a:pt x="7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4" name="Freeform 536"/>
            <p:cNvSpPr>
              <a:spLocks noChangeAspect="1"/>
            </p:cNvSpPr>
            <p:nvPr/>
          </p:nvSpPr>
          <p:spPr bwMode="auto">
            <a:xfrm>
              <a:off x="5356" y="1920"/>
              <a:ext cx="55" cy="82"/>
            </a:xfrm>
            <a:custGeom>
              <a:avLst/>
              <a:gdLst>
                <a:gd name="T0" fmla="*/ 17 w 23"/>
                <a:gd name="T1" fmla="*/ 14 h 35"/>
                <a:gd name="T2" fmla="*/ 17 w 23"/>
                <a:gd name="T3" fmla="*/ 12 h 35"/>
                <a:gd name="T4" fmla="*/ 15 w 23"/>
                <a:gd name="T5" fmla="*/ 1 h 35"/>
                <a:gd name="T6" fmla="*/ 13 w 23"/>
                <a:gd name="T7" fmla="*/ 1 h 35"/>
                <a:gd name="T8" fmla="*/ 15 w 23"/>
                <a:gd name="T9" fmla="*/ 12 h 35"/>
                <a:gd name="T10" fmla="*/ 15 w 23"/>
                <a:gd name="T11" fmla="*/ 12 h 35"/>
                <a:gd name="T12" fmla="*/ 12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0 h 35"/>
                <a:gd name="T20" fmla="*/ 8 w 23"/>
                <a:gd name="T21" fmla="*/ 0 h 35"/>
                <a:gd name="T22" fmla="*/ 9 w 23"/>
                <a:gd name="T23" fmla="*/ 8 h 35"/>
                <a:gd name="T24" fmla="*/ 8 w 23"/>
                <a:gd name="T25" fmla="*/ 12 h 35"/>
                <a:gd name="T26" fmla="*/ 0 w 23"/>
                <a:gd name="T27" fmla="*/ 22 h 35"/>
                <a:gd name="T28" fmla="*/ 12 w 23"/>
                <a:gd name="T29" fmla="*/ 34 h 35"/>
                <a:gd name="T30" fmla="*/ 23 w 23"/>
                <a:gd name="T31" fmla="*/ 25 h 35"/>
                <a:gd name="T32" fmla="*/ 17 w 23"/>
                <a:gd name="T33" fmla="*/ 1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4"/>
                  </a:moveTo>
                  <a:cubicBezTo>
                    <a:pt x="17" y="13"/>
                    <a:pt x="17" y="12"/>
                    <a:pt x="17" y="12"/>
                  </a:cubicBezTo>
                  <a:cubicBezTo>
                    <a:pt x="17" y="8"/>
                    <a:pt x="16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5"/>
                    <a:pt x="15" y="8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5" y="33"/>
                    <a:pt x="12" y="34"/>
                  </a:cubicBezTo>
                  <a:cubicBezTo>
                    <a:pt x="18" y="35"/>
                    <a:pt x="23" y="31"/>
                    <a:pt x="23" y="25"/>
                  </a:cubicBezTo>
                  <a:cubicBezTo>
                    <a:pt x="23" y="20"/>
                    <a:pt x="20" y="16"/>
                    <a:pt x="17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5" name="Freeform 537"/>
            <p:cNvSpPr>
              <a:spLocks noChangeAspect="1"/>
            </p:cNvSpPr>
            <p:nvPr/>
          </p:nvSpPr>
          <p:spPr bwMode="auto">
            <a:xfrm>
              <a:off x="5413" y="1842"/>
              <a:ext cx="54" cy="83"/>
            </a:xfrm>
            <a:custGeom>
              <a:avLst/>
              <a:gdLst>
                <a:gd name="T0" fmla="*/ 8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2 w 23"/>
                <a:gd name="T7" fmla="*/ 24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4 h 35"/>
                <a:gd name="T18" fmla="*/ 23 w 23"/>
                <a:gd name="T19" fmla="*/ 14 h 35"/>
                <a:gd name="T20" fmla="*/ 11 w 23"/>
                <a:gd name="T21" fmla="*/ 1 h 35"/>
                <a:gd name="T22" fmla="*/ 0 w 23"/>
                <a:gd name="T23" fmla="*/ 11 h 35"/>
                <a:gd name="T24" fmla="*/ 6 w 23"/>
                <a:gd name="T25" fmla="*/ 22 h 35"/>
                <a:gd name="T26" fmla="*/ 6 w 23"/>
                <a:gd name="T27" fmla="*/ 25 h 35"/>
                <a:gd name="T28" fmla="*/ 7 w 23"/>
                <a:gd name="T29" fmla="*/ 34 h 35"/>
                <a:gd name="T30" fmla="*/ 10 w 23"/>
                <a:gd name="T31" fmla="*/ 35 h 35"/>
                <a:gd name="T32" fmla="*/ 8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8" y="25"/>
                  </a:moveTo>
                  <a:cubicBezTo>
                    <a:pt x="8" y="24"/>
                    <a:pt x="9" y="24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4"/>
                    <a:pt x="12" y="24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3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3"/>
                    <a:pt x="14" y="30"/>
                    <a:pt x="14" y="28"/>
                  </a:cubicBezTo>
                  <a:cubicBezTo>
                    <a:pt x="14" y="27"/>
                    <a:pt x="14" y="25"/>
                    <a:pt x="15" y="24"/>
                  </a:cubicBezTo>
                  <a:cubicBezTo>
                    <a:pt x="20" y="23"/>
                    <a:pt x="23" y="19"/>
                    <a:pt x="23" y="14"/>
                  </a:cubicBezTo>
                  <a:cubicBezTo>
                    <a:pt x="23" y="8"/>
                    <a:pt x="17" y="2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2" y="19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6" name="Freeform 538"/>
            <p:cNvSpPr>
              <a:spLocks noChangeAspect="1"/>
            </p:cNvSpPr>
            <p:nvPr/>
          </p:nvSpPr>
          <p:spPr bwMode="auto">
            <a:xfrm>
              <a:off x="5413" y="1842"/>
              <a:ext cx="54" cy="83"/>
            </a:xfrm>
            <a:custGeom>
              <a:avLst/>
              <a:gdLst>
                <a:gd name="T0" fmla="*/ 8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2 w 23"/>
                <a:gd name="T7" fmla="*/ 24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4 h 35"/>
                <a:gd name="T18" fmla="*/ 23 w 23"/>
                <a:gd name="T19" fmla="*/ 14 h 35"/>
                <a:gd name="T20" fmla="*/ 11 w 23"/>
                <a:gd name="T21" fmla="*/ 1 h 35"/>
                <a:gd name="T22" fmla="*/ 0 w 23"/>
                <a:gd name="T23" fmla="*/ 11 h 35"/>
                <a:gd name="T24" fmla="*/ 6 w 23"/>
                <a:gd name="T25" fmla="*/ 22 h 35"/>
                <a:gd name="T26" fmla="*/ 6 w 23"/>
                <a:gd name="T27" fmla="*/ 25 h 35"/>
                <a:gd name="T28" fmla="*/ 7 w 23"/>
                <a:gd name="T29" fmla="*/ 34 h 35"/>
                <a:gd name="T30" fmla="*/ 10 w 23"/>
                <a:gd name="T31" fmla="*/ 35 h 35"/>
                <a:gd name="T32" fmla="*/ 8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8" y="25"/>
                  </a:moveTo>
                  <a:cubicBezTo>
                    <a:pt x="8" y="24"/>
                    <a:pt x="9" y="24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2" y="23"/>
                    <a:pt x="12" y="24"/>
                    <a:pt x="12" y="24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3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3"/>
                    <a:pt x="14" y="30"/>
                    <a:pt x="14" y="28"/>
                  </a:cubicBezTo>
                  <a:cubicBezTo>
                    <a:pt x="14" y="27"/>
                    <a:pt x="14" y="25"/>
                    <a:pt x="15" y="24"/>
                  </a:cubicBezTo>
                  <a:cubicBezTo>
                    <a:pt x="20" y="23"/>
                    <a:pt x="23" y="19"/>
                    <a:pt x="23" y="14"/>
                  </a:cubicBezTo>
                  <a:cubicBezTo>
                    <a:pt x="23" y="8"/>
                    <a:pt x="17" y="2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2" y="19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 cap="rnd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7" name="Freeform 539"/>
            <p:cNvSpPr>
              <a:spLocks noChangeAspect="1"/>
            </p:cNvSpPr>
            <p:nvPr/>
          </p:nvSpPr>
          <p:spPr bwMode="auto">
            <a:xfrm>
              <a:off x="5413" y="1927"/>
              <a:ext cx="54" cy="83"/>
            </a:xfrm>
            <a:custGeom>
              <a:avLst/>
              <a:gdLst>
                <a:gd name="T0" fmla="*/ 16 w 23"/>
                <a:gd name="T1" fmla="*/ 14 h 35"/>
                <a:gd name="T2" fmla="*/ 16 w 23"/>
                <a:gd name="T3" fmla="*/ 12 h 35"/>
                <a:gd name="T4" fmla="*/ 15 w 23"/>
                <a:gd name="T5" fmla="*/ 2 h 35"/>
                <a:gd name="T6" fmla="*/ 13 w 23"/>
                <a:gd name="T7" fmla="*/ 1 h 35"/>
                <a:gd name="T8" fmla="*/ 14 w 23"/>
                <a:gd name="T9" fmla="*/ 12 h 35"/>
                <a:gd name="T10" fmla="*/ 14 w 23"/>
                <a:gd name="T11" fmla="*/ 13 h 35"/>
                <a:gd name="T12" fmla="*/ 11 w 23"/>
                <a:gd name="T13" fmla="*/ 12 h 35"/>
                <a:gd name="T14" fmla="*/ 10 w 23"/>
                <a:gd name="T15" fmla="*/ 12 h 35"/>
                <a:gd name="T16" fmla="*/ 10 w 23"/>
                <a:gd name="T17" fmla="*/ 9 h 35"/>
                <a:gd name="T18" fmla="*/ 10 w 23"/>
                <a:gd name="T19" fmla="*/ 1 h 35"/>
                <a:gd name="T20" fmla="*/ 7 w 23"/>
                <a:gd name="T21" fmla="*/ 0 h 35"/>
                <a:gd name="T22" fmla="*/ 8 w 23"/>
                <a:gd name="T23" fmla="*/ 9 h 35"/>
                <a:gd name="T24" fmla="*/ 8 w 23"/>
                <a:gd name="T25" fmla="*/ 12 h 35"/>
                <a:gd name="T26" fmla="*/ 0 w 23"/>
                <a:gd name="T27" fmla="*/ 22 h 35"/>
                <a:gd name="T28" fmla="*/ 11 w 23"/>
                <a:gd name="T29" fmla="*/ 34 h 35"/>
                <a:gd name="T30" fmla="*/ 23 w 23"/>
                <a:gd name="T31" fmla="*/ 25 h 35"/>
                <a:gd name="T32" fmla="*/ 16 w 23"/>
                <a:gd name="T33" fmla="*/ 1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4"/>
                  </a:moveTo>
                  <a:cubicBezTo>
                    <a:pt x="16" y="13"/>
                    <a:pt x="16" y="13"/>
                    <a:pt x="16" y="12"/>
                  </a:cubicBezTo>
                  <a:cubicBezTo>
                    <a:pt x="16" y="9"/>
                    <a:pt x="16" y="5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5"/>
                    <a:pt x="14" y="8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3" y="13"/>
                    <a:pt x="12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4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4"/>
                    <a:pt x="11" y="34"/>
                  </a:cubicBezTo>
                  <a:cubicBezTo>
                    <a:pt x="17" y="35"/>
                    <a:pt x="23" y="31"/>
                    <a:pt x="23" y="25"/>
                  </a:cubicBezTo>
                  <a:cubicBezTo>
                    <a:pt x="23" y="21"/>
                    <a:pt x="20" y="17"/>
                    <a:pt x="16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8" name="Freeform 540"/>
            <p:cNvSpPr>
              <a:spLocks noChangeAspect="1"/>
            </p:cNvSpPr>
            <p:nvPr/>
          </p:nvSpPr>
          <p:spPr bwMode="auto">
            <a:xfrm>
              <a:off x="5134" y="1809"/>
              <a:ext cx="55" cy="83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2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3 h 35"/>
                <a:gd name="T20" fmla="*/ 12 w 23"/>
                <a:gd name="T21" fmla="*/ 1 h 35"/>
                <a:gd name="T22" fmla="*/ 0 w 23"/>
                <a:gd name="T23" fmla="*/ 11 h 35"/>
                <a:gd name="T24" fmla="*/ 7 w 23"/>
                <a:gd name="T25" fmla="*/ 22 h 35"/>
                <a:gd name="T26" fmla="*/ 7 w 23"/>
                <a:gd name="T27" fmla="*/ 25 h 35"/>
                <a:gd name="T28" fmla="*/ 8 w 23"/>
                <a:gd name="T29" fmla="*/ 34 h 35"/>
                <a:gd name="T30" fmla="*/ 10 w 23"/>
                <a:gd name="T31" fmla="*/ 34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3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5" y="25"/>
                    <a:pt x="15" y="23"/>
                  </a:cubicBezTo>
                  <a:cubicBezTo>
                    <a:pt x="20" y="22"/>
                    <a:pt x="23" y="18"/>
                    <a:pt x="23" y="13"/>
                  </a:cubicBezTo>
                  <a:cubicBezTo>
                    <a:pt x="23" y="7"/>
                    <a:pt x="18" y="1"/>
                    <a:pt x="12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19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89" name="Freeform 541"/>
            <p:cNvSpPr>
              <a:spLocks noChangeAspect="1"/>
            </p:cNvSpPr>
            <p:nvPr/>
          </p:nvSpPr>
          <p:spPr bwMode="auto">
            <a:xfrm>
              <a:off x="5134" y="1894"/>
              <a:ext cx="55" cy="83"/>
            </a:xfrm>
            <a:custGeom>
              <a:avLst/>
              <a:gdLst>
                <a:gd name="T0" fmla="*/ 16 w 23"/>
                <a:gd name="T1" fmla="*/ 13 h 35"/>
                <a:gd name="T2" fmla="*/ 16 w 23"/>
                <a:gd name="T3" fmla="*/ 12 h 35"/>
                <a:gd name="T4" fmla="*/ 15 w 23"/>
                <a:gd name="T5" fmla="*/ 1 h 35"/>
                <a:gd name="T6" fmla="*/ 13 w 23"/>
                <a:gd name="T7" fmla="*/ 1 h 35"/>
                <a:gd name="T8" fmla="*/ 14 w 23"/>
                <a:gd name="T9" fmla="*/ 11 h 35"/>
                <a:gd name="T10" fmla="*/ 14 w 23"/>
                <a:gd name="T11" fmla="*/ 12 h 35"/>
                <a:gd name="T12" fmla="*/ 12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0 h 35"/>
                <a:gd name="T20" fmla="*/ 8 w 23"/>
                <a:gd name="T21" fmla="*/ 0 h 35"/>
                <a:gd name="T22" fmla="*/ 9 w 23"/>
                <a:gd name="T23" fmla="*/ 9 h 35"/>
                <a:gd name="T24" fmla="*/ 8 w 23"/>
                <a:gd name="T25" fmla="*/ 12 h 35"/>
                <a:gd name="T26" fmla="*/ 0 w 23"/>
                <a:gd name="T27" fmla="*/ 22 h 35"/>
                <a:gd name="T28" fmla="*/ 12 w 23"/>
                <a:gd name="T29" fmla="*/ 34 h 35"/>
                <a:gd name="T30" fmla="*/ 23 w 23"/>
                <a:gd name="T31" fmla="*/ 24 h 35"/>
                <a:gd name="T32" fmla="*/ 16 w 23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3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6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5" y="34"/>
                    <a:pt x="12" y="34"/>
                  </a:cubicBezTo>
                  <a:cubicBezTo>
                    <a:pt x="18" y="35"/>
                    <a:pt x="23" y="30"/>
                    <a:pt x="23" y="24"/>
                  </a:cubicBezTo>
                  <a:cubicBezTo>
                    <a:pt x="23" y="20"/>
                    <a:pt x="20" y="16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0" name="Freeform 542"/>
            <p:cNvSpPr>
              <a:spLocks noChangeAspect="1"/>
            </p:cNvSpPr>
            <p:nvPr/>
          </p:nvSpPr>
          <p:spPr bwMode="auto">
            <a:xfrm>
              <a:off x="5191" y="1814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3 h 35"/>
                <a:gd name="T4" fmla="*/ 11 w 23"/>
                <a:gd name="T5" fmla="*/ 23 h 35"/>
                <a:gd name="T6" fmla="*/ 12 w 23"/>
                <a:gd name="T7" fmla="*/ 24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4 h 35"/>
                <a:gd name="T18" fmla="*/ 23 w 23"/>
                <a:gd name="T19" fmla="*/ 14 h 35"/>
                <a:gd name="T20" fmla="*/ 11 w 23"/>
                <a:gd name="T21" fmla="*/ 1 h 35"/>
                <a:gd name="T22" fmla="*/ 0 w 23"/>
                <a:gd name="T23" fmla="*/ 11 h 35"/>
                <a:gd name="T24" fmla="*/ 7 w 23"/>
                <a:gd name="T25" fmla="*/ 22 h 35"/>
                <a:gd name="T26" fmla="*/ 6 w 23"/>
                <a:gd name="T27" fmla="*/ 25 h 35"/>
                <a:gd name="T28" fmla="*/ 7 w 23"/>
                <a:gd name="T29" fmla="*/ 35 h 35"/>
                <a:gd name="T30" fmla="*/ 9 w 23"/>
                <a:gd name="T31" fmla="*/ 35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5"/>
                    <a:pt x="9" y="24"/>
                    <a:pt x="9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3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3"/>
                    <a:pt x="14" y="30"/>
                    <a:pt x="14" y="28"/>
                  </a:cubicBezTo>
                  <a:cubicBezTo>
                    <a:pt x="14" y="27"/>
                    <a:pt x="14" y="25"/>
                    <a:pt x="15" y="24"/>
                  </a:cubicBezTo>
                  <a:cubicBezTo>
                    <a:pt x="19" y="22"/>
                    <a:pt x="23" y="19"/>
                    <a:pt x="23" y="14"/>
                  </a:cubicBezTo>
                  <a:cubicBezTo>
                    <a:pt x="23" y="8"/>
                    <a:pt x="18" y="2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2" y="20"/>
                    <a:pt x="7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2"/>
                    <a:pt x="9" y="29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1" name="Freeform 543"/>
            <p:cNvSpPr>
              <a:spLocks noChangeAspect="1"/>
            </p:cNvSpPr>
            <p:nvPr/>
          </p:nvSpPr>
          <p:spPr bwMode="auto">
            <a:xfrm>
              <a:off x="5191" y="1901"/>
              <a:ext cx="54" cy="80"/>
            </a:xfrm>
            <a:custGeom>
              <a:avLst/>
              <a:gdLst>
                <a:gd name="T0" fmla="*/ 16 w 23"/>
                <a:gd name="T1" fmla="*/ 13 h 34"/>
                <a:gd name="T2" fmla="*/ 16 w 23"/>
                <a:gd name="T3" fmla="*/ 11 h 34"/>
                <a:gd name="T4" fmla="*/ 15 w 23"/>
                <a:gd name="T5" fmla="*/ 0 h 34"/>
                <a:gd name="T6" fmla="*/ 13 w 23"/>
                <a:gd name="T7" fmla="*/ 0 h 34"/>
                <a:gd name="T8" fmla="*/ 14 w 23"/>
                <a:gd name="T9" fmla="*/ 11 h 34"/>
                <a:gd name="T10" fmla="*/ 14 w 23"/>
                <a:gd name="T11" fmla="*/ 12 h 34"/>
                <a:gd name="T12" fmla="*/ 11 w 23"/>
                <a:gd name="T13" fmla="*/ 11 h 34"/>
                <a:gd name="T14" fmla="*/ 10 w 23"/>
                <a:gd name="T15" fmla="*/ 11 h 34"/>
                <a:gd name="T16" fmla="*/ 11 w 23"/>
                <a:gd name="T17" fmla="*/ 8 h 34"/>
                <a:gd name="T18" fmla="*/ 9 w 23"/>
                <a:gd name="T19" fmla="*/ 0 h 34"/>
                <a:gd name="T20" fmla="*/ 7 w 23"/>
                <a:gd name="T21" fmla="*/ 0 h 34"/>
                <a:gd name="T22" fmla="*/ 8 w 23"/>
                <a:gd name="T23" fmla="*/ 8 h 34"/>
                <a:gd name="T24" fmla="*/ 8 w 23"/>
                <a:gd name="T25" fmla="*/ 11 h 34"/>
                <a:gd name="T26" fmla="*/ 0 w 23"/>
                <a:gd name="T27" fmla="*/ 21 h 34"/>
                <a:gd name="T28" fmla="*/ 11 w 23"/>
                <a:gd name="T29" fmla="*/ 34 h 34"/>
                <a:gd name="T30" fmla="*/ 23 w 23"/>
                <a:gd name="T31" fmla="*/ 24 h 34"/>
                <a:gd name="T32" fmla="*/ 16 w 23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4"/>
                <a:gd name="T53" fmla="*/ 23 w 2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4">
                  <a:moveTo>
                    <a:pt x="16" y="13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8"/>
                    <a:pt x="16" y="4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2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3" y="12"/>
                    <a:pt x="0" y="16"/>
                    <a:pt x="0" y="21"/>
                  </a:cubicBezTo>
                  <a:cubicBezTo>
                    <a:pt x="0" y="27"/>
                    <a:pt x="5" y="33"/>
                    <a:pt x="11" y="34"/>
                  </a:cubicBezTo>
                  <a:cubicBezTo>
                    <a:pt x="18" y="34"/>
                    <a:pt x="23" y="30"/>
                    <a:pt x="23" y="24"/>
                  </a:cubicBezTo>
                  <a:cubicBezTo>
                    <a:pt x="23" y="19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2" name="Freeform 544"/>
            <p:cNvSpPr>
              <a:spLocks noChangeAspect="1"/>
            </p:cNvSpPr>
            <p:nvPr/>
          </p:nvSpPr>
          <p:spPr bwMode="auto">
            <a:xfrm>
              <a:off x="5245" y="1821"/>
              <a:ext cx="55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2 h 35"/>
                <a:gd name="T4" fmla="*/ 12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5 w 23"/>
                <a:gd name="T15" fmla="*/ 28 h 35"/>
                <a:gd name="T16" fmla="*/ 15 w 23"/>
                <a:gd name="T17" fmla="*/ 23 h 35"/>
                <a:gd name="T18" fmla="*/ 23 w 23"/>
                <a:gd name="T19" fmla="*/ 13 h 35"/>
                <a:gd name="T20" fmla="*/ 12 w 23"/>
                <a:gd name="T21" fmla="*/ 1 h 35"/>
                <a:gd name="T22" fmla="*/ 0 w 23"/>
                <a:gd name="T23" fmla="*/ 11 h 35"/>
                <a:gd name="T24" fmla="*/ 7 w 23"/>
                <a:gd name="T25" fmla="*/ 22 h 35"/>
                <a:gd name="T26" fmla="*/ 6 w 23"/>
                <a:gd name="T27" fmla="*/ 25 h 35"/>
                <a:gd name="T28" fmla="*/ 8 w 23"/>
                <a:gd name="T29" fmla="*/ 34 h 35"/>
                <a:gd name="T30" fmla="*/ 10 w 23"/>
                <a:gd name="T31" fmla="*/ 34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0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3"/>
                    <a:pt x="15" y="30"/>
                    <a:pt x="15" y="28"/>
                  </a:cubicBezTo>
                  <a:cubicBezTo>
                    <a:pt x="15" y="26"/>
                    <a:pt x="15" y="25"/>
                    <a:pt x="15" y="23"/>
                  </a:cubicBezTo>
                  <a:cubicBezTo>
                    <a:pt x="20" y="22"/>
                    <a:pt x="23" y="18"/>
                    <a:pt x="23" y="13"/>
                  </a:cubicBezTo>
                  <a:cubicBezTo>
                    <a:pt x="23" y="7"/>
                    <a:pt x="18" y="1"/>
                    <a:pt x="12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3" y="19"/>
                    <a:pt x="7" y="22"/>
                  </a:cubicBezTo>
                  <a:cubicBezTo>
                    <a:pt x="7" y="23"/>
                    <a:pt x="6" y="24"/>
                    <a:pt x="6" y="25"/>
                  </a:cubicBezTo>
                  <a:cubicBezTo>
                    <a:pt x="6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3" name="Freeform 545"/>
            <p:cNvSpPr>
              <a:spLocks noChangeAspect="1"/>
            </p:cNvSpPr>
            <p:nvPr/>
          </p:nvSpPr>
          <p:spPr bwMode="auto">
            <a:xfrm>
              <a:off x="5245" y="1906"/>
              <a:ext cx="55" cy="82"/>
            </a:xfrm>
            <a:custGeom>
              <a:avLst/>
              <a:gdLst>
                <a:gd name="T0" fmla="*/ 17 w 23"/>
                <a:gd name="T1" fmla="*/ 14 h 35"/>
                <a:gd name="T2" fmla="*/ 17 w 23"/>
                <a:gd name="T3" fmla="*/ 12 h 35"/>
                <a:gd name="T4" fmla="*/ 15 w 23"/>
                <a:gd name="T5" fmla="*/ 1 h 35"/>
                <a:gd name="T6" fmla="*/ 13 w 23"/>
                <a:gd name="T7" fmla="*/ 1 h 35"/>
                <a:gd name="T8" fmla="*/ 14 w 23"/>
                <a:gd name="T9" fmla="*/ 12 h 35"/>
                <a:gd name="T10" fmla="*/ 14 w 23"/>
                <a:gd name="T11" fmla="*/ 12 h 35"/>
                <a:gd name="T12" fmla="*/ 12 w 23"/>
                <a:gd name="T13" fmla="*/ 12 h 35"/>
                <a:gd name="T14" fmla="*/ 10 w 23"/>
                <a:gd name="T15" fmla="*/ 12 h 35"/>
                <a:gd name="T16" fmla="*/ 11 w 23"/>
                <a:gd name="T17" fmla="*/ 9 h 35"/>
                <a:gd name="T18" fmla="*/ 10 w 23"/>
                <a:gd name="T19" fmla="*/ 0 h 35"/>
                <a:gd name="T20" fmla="*/ 8 w 23"/>
                <a:gd name="T21" fmla="*/ 0 h 35"/>
                <a:gd name="T22" fmla="*/ 8 w 23"/>
                <a:gd name="T23" fmla="*/ 8 h 35"/>
                <a:gd name="T24" fmla="*/ 8 w 23"/>
                <a:gd name="T25" fmla="*/ 12 h 35"/>
                <a:gd name="T26" fmla="*/ 0 w 23"/>
                <a:gd name="T27" fmla="*/ 22 h 35"/>
                <a:gd name="T28" fmla="*/ 12 w 23"/>
                <a:gd name="T29" fmla="*/ 34 h 35"/>
                <a:gd name="T30" fmla="*/ 23 w 23"/>
                <a:gd name="T31" fmla="*/ 24 h 35"/>
                <a:gd name="T32" fmla="*/ 17 w 23"/>
                <a:gd name="T33" fmla="*/ 14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4"/>
                  </a:moveTo>
                  <a:cubicBezTo>
                    <a:pt x="17" y="13"/>
                    <a:pt x="17" y="12"/>
                    <a:pt x="17" y="12"/>
                  </a:cubicBezTo>
                  <a:cubicBezTo>
                    <a:pt x="17" y="8"/>
                    <a:pt x="16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5"/>
                    <a:pt x="14" y="8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2" y="34"/>
                  </a:cubicBezTo>
                  <a:cubicBezTo>
                    <a:pt x="18" y="35"/>
                    <a:pt x="23" y="31"/>
                    <a:pt x="23" y="24"/>
                  </a:cubicBezTo>
                  <a:cubicBezTo>
                    <a:pt x="23" y="20"/>
                    <a:pt x="20" y="16"/>
                    <a:pt x="17" y="14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4" name="Freeform 546"/>
            <p:cNvSpPr>
              <a:spLocks noChangeAspect="1"/>
            </p:cNvSpPr>
            <p:nvPr/>
          </p:nvSpPr>
          <p:spPr bwMode="auto">
            <a:xfrm>
              <a:off x="4969" y="1795"/>
              <a:ext cx="54" cy="82"/>
            </a:xfrm>
            <a:custGeom>
              <a:avLst/>
              <a:gdLst>
                <a:gd name="T0" fmla="*/ 8 w 23"/>
                <a:gd name="T1" fmla="*/ 25 h 35"/>
                <a:gd name="T2" fmla="*/ 8 w 23"/>
                <a:gd name="T3" fmla="*/ 23 h 35"/>
                <a:gd name="T4" fmla="*/ 11 w 23"/>
                <a:gd name="T5" fmla="*/ 23 h 35"/>
                <a:gd name="T6" fmla="*/ 13 w 23"/>
                <a:gd name="T7" fmla="*/ 23 h 35"/>
                <a:gd name="T8" fmla="*/ 12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4 w 23"/>
                <a:gd name="T15" fmla="*/ 28 h 35"/>
                <a:gd name="T16" fmla="*/ 15 w 23"/>
                <a:gd name="T17" fmla="*/ 23 h 35"/>
                <a:gd name="T18" fmla="*/ 23 w 23"/>
                <a:gd name="T19" fmla="*/ 13 h 35"/>
                <a:gd name="T20" fmla="*/ 11 w 23"/>
                <a:gd name="T21" fmla="*/ 1 h 35"/>
                <a:gd name="T22" fmla="*/ 0 w 23"/>
                <a:gd name="T23" fmla="*/ 11 h 35"/>
                <a:gd name="T24" fmla="*/ 6 w 23"/>
                <a:gd name="T25" fmla="*/ 22 h 35"/>
                <a:gd name="T26" fmla="*/ 6 w 23"/>
                <a:gd name="T27" fmla="*/ 25 h 35"/>
                <a:gd name="T28" fmla="*/ 7 w 23"/>
                <a:gd name="T29" fmla="*/ 34 h 35"/>
                <a:gd name="T30" fmla="*/ 10 w 23"/>
                <a:gd name="T31" fmla="*/ 35 h 35"/>
                <a:gd name="T32" fmla="*/ 8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8" y="25"/>
                  </a:moveTo>
                  <a:cubicBezTo>
                    <a:pt x="8" y="24"/>
                    <a:pt x="8" y="23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4" y="26"/>
                    <a:pt x="14" y="25"/>
                    <a:pt x="15" y="23"/>
                  </a:cubicBezTo>
                  <a:cubicBezTo>
                    <a:pt x="19" y="22"/>
                    <a:pt x="23" y="18"/>
                    <a:pt x="23" y="13"/>
                  </a:cubicBezTo>
                  <a:cubicBezTo>
                    <a:pt x="23" y="7"/>
                    <a:pt x="17" y="1"/>
                    <a:pt x="11" y="1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20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8"/>
                    <a:pt x="7" y="32"/>
                    <a:pt x="7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5" name="Freeform 547"/>
            <p:cNvSpPr>
              <a:spLocks noChangeAspect="1"/>
            </p:cNvSpPr>
            <p:nvPr/>
          </p:nvSpPr>
          <p:spPr bwMode="auto">
            <a:xfrm>
              <a:off x="4969" y="1880"/>
              <a:ext cx="54" cy="82"/>
            </a:xfrm>
            <a:custGeom>
              <a:avLst/>
              <a:gdLst>
                <a:gd name="T0" fmla="*/ 16 w 23"/>
                <a:gd name="T1" fmla="*/ 13 h 35"/>
                <a:gd name="T2" fmla="*/ 16 w 23"/>
                <a:gd name="T3" fmla="*/ 12 h 35"/>
                <a:gd name="T4" fmla="*/ 15 w 23"/>
                <a:gd name="T5" fmla="*/ 1 h 35"/>
                <a:gd name="T6" fmla="*/ 13 w 23"/>
                <a:gd name="T7" fmla="*/ 1 h 35"/>
                <a:gd name="T8" fmla="*/ 14 w 23"/>
                <a:gd name="T9" fmla="*/ 12 h 35"/>
                <a:gd name="T10" fmla="*/ 14 w 23"/>
                <a:gd name="T11" fmla="*/ 12 h 35"/>
                <a:gd name="T12" fmla="*/ 11 w 23"/>
                <a:gd name="T13" fmla="*/ 12 h 35"/>
                <a:gd name="T14" fmla="*/ 10 w 23"/>
                <a:gd name="T15" fmla="*/ 12 h 35"/>
                <a:gd name="T16" fmla="*/ 10 w 23"/>
                <a:gd name="T17" fmla="*/ 9 h 35"/>
                <a:gd name="T18" fmla="*/ 10 w 23"/>
                <a:gd name="T19" fmla="*/ 1 h 35"/>
                <a:gd name="T20" fmla="*/ 7 w 23"/>
                <a:gd name="T21" fmla="*/ 0 h 35"/>
                <a:gd name="T22" fmla="*/ 8 w 23"/>
                <a:gd name="T23" fmla="*/ 9 h 35"/>
                <a:gd name="T24" fmla="*/ 8 w 23"/>
                <a:gd name="T25" fmla="*/ 12 h 35"/>
                <a:gd name="T26" fmla="*/ 0 w 23"/>
                <a:gd name="T27" fmla="*/ 22 h 35"/>
                <a:gd name="T28" fmla="*/ 11 w 23"/>
                <a:gd name="T29" fmla="*/ 34 h 35"/>
                <a:gd name="T30" fmla="*/ 23 w 23"/>
                <a:gd name="T31" fmla="*/ 24 h 35"/>
                <a:gd name="T32" fmla="*/ 16 w 23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6" y="13"/>
                  </a:moveTo>
                  <a:cubicBezTo>
                    <a:pt x="16" y="13"/>
                    <a:pt x="16" y="12"/>
                    <a:pt x="16" y="12"/>
                  </a:cubicBezTo>
                  <a:cubicBezTo>
                    <a:pt x="16" y="8"/>
                    <a:pt x="15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5"/>
                    <a:pt x="14" y="8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8"/>
                    <a:pt x="0" y="22"/>
                  </a:cubicBezTo>
                  <a:cubicBezTo>
                    <a:pt x="0" y="29"/>
                    <a:pt x="5" y="34"/>
                    <a:pt x="11" y="34"/>
                  </a:cubicBezTo>
                  <a:cubicBezTo>
                    <a:pt x="17" y="35"/>
                    <a:pt x="23" y="30"/>
                    <a:pt x="23" y="24"/>
                  </a:cubicBezTo>
                  <a:cubicBezTo>
                    <a:pt x="23" y="19"/>
                    <a:pt x="20" y="16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6" name="Freeform 548"/>
            <p:cNvSpPr>
              <a:spLocks noChangeAspect="1"/>
            </p:cNvSpPr>
            <p:nvPr/>
          </p:nvSpPr>
          <p:spPr bwMode="auto">
            <a:xfrm>
              <a:off x="5023" y="1800"/>
              <a:ext cx="54" cy="82"/>
            </a:xfrm>
            <a:custGeom>
              <a:avLst/>
              <a:gdLst>
                <a:gd name="T0" fmla="*/ 9 w 23"/>
                <a:gd name="T1" fmla="*/ 25 h 35"/>
                <a:gd name="T2" fmla="*/ 9 w 23"/>
                <a:gd name="T3" fmla="*/ 22 h 35"/>
                <a:gd name="T4" fmla="*/ 12 w 23"/>
                <a:gd name="T5" fmla="*/ 23 h 35"/>
                <a:gd name="T6" fmla="*/ 13 w 23"/>
                <a:gd name="T7" fmla="*/ 23 h 35"/>
                <a:gd name="T8" fmla="*/ 13 w 23"/>
                <a:gd name="T9" fmla="*/ 28 h 35"/>
                <a:gd name="T10" fmla="*/ 13 w 23"/>
                <a:gd name="T11" fmla="*/ 35 h 35"/>
                <a:gd name="T12" fmla="*/ 15 w 23"/>
                <a:gd name="T13" fmla="*/ 35 h 35"/>
                <a:gd name="T14" fmla="*/ 15 w 23"/>
                <a:gd name="T15" fmla="*/ 28 h 35"/>
                <a:gd name="T16" fmla="*/ 15 w 23"/>
                <a:gd name="T17" fmla="*/ 23 h 35"/>
                <a:gd name="T18" fmla="*/ 23 w 23"/>
                <a:gd name="T19" fmla="*/ 13 h 35"/>
                <a:gd name="T20" fmla="*/ 12 w 23"/>
                <a:gd name="T21" fmla="*/ 1 h 35"/>
                <a:gd name="T22" fmla="*/ 0 w 23"/>
                <a:gd name="T23" fmla="*/ 11 h 35"/>
                <a:gd name="T24" fmla="*/ 7 w 23"/>
                <a:gd name="T25" fmla="*/ 22 h 35"/>
                <a:gd name="T26" fmla="*/ 7 w 23"/>
                <a:gd name="T27" fmla="*/ 25 h 35"/>
                <a:gd name="T28" fmla="*/ 8 w 23"/>
                <a:gd name="T29" fmla="*/ 34 h 35"/>
                <a:gd name="T30" fmla="*/ 10 w 23"/>
                <a:gd name="T31" fmla="*/ 34 h 35"/>
                <a:gd name="T32" fmla="*/ 9 w 23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9" y="25"/>
                  </a:moveTo>
                  <a:cubicBezTo>
                    <a:pt x="9" y="24"/>
                    <a:pt x="9" y="23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5"/>
                    <a:pt x="13" y="26"/>
                    <a:pt x="13" y="28"/>
                  </a:cubicBezTo>
                  <a:cubicBezTo>
                    <a:pt x="13" y="30"/>
                    <a:pt x="13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5"/>
                    <a:pt x="15" y="23"/>
                  </a:cubicBezTo>
                  <a:cubicBezTo>
                    <a:pt x="20" y="22"/>
                    <a:pt x="23" y="18"/>
                    <a:pt x="23" y="13"/>
                  </a:cubicBezTo>
                  <a:cubicBezTo>
                    <a:pt x="23" y="7"/>
                    <a:pt x="18" y="1"/>
                    <a:pt x="12" y="1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6"/>
                    <a:pt x="3" y="19"/>
                    <a:pt x="7" y="22"/>
                  </a:cubicBezTo>
                  <a:cubicBezTo>
                    <a:pt x="7" y="23"/>
                    <a:pt x="7" y="24"/>
                    <a:pt x="7" y="25"/>
                  </a:cubicBezTo>
                  <a:cubicBezTo>
                    <a:pt x="7" y="28"/>
                    <a:pt x="7" y="31"/>
                    <a:pt x="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1"/>
                    <a:pt x="9" y="28"/>
                    <a:pt x="9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7" name="Freeform 549"/>
            <p:cNvSpPr>
              <a:spLocks noChangeAspect="1"/>
            </p:cNvSpPr>
            <p:nvPr/>
          </p:nvSpPr>
          <p:spPr bwMode="auto">
            <a:xfrm>
              <a:off x="5023" y="1885"/>
              <a:ext cx="54" cy="82"/>
            </a:xfrm>
            <a:custGeom>
              <a:avLst/>
              <a:gdLst>
                <a:gd name="T0" fmla="*/ 17 w 23"/>
                <a:gd name="T1" fmla="*/ 13 h 35"/>
                <a:gd name="T2" fmla="*/ 17 w 23"/>
                <a:gd name="T3" fmla="*/ 11 h 35"/>
                <a:gd name="T4" fmla="*/ 15 w 23"/>
                <a:gd name="T5" fmla="*/ 1 h 35"/>
                <a:gd name="T6" fmla="*/ 13 w 23"/>
                <a:gd name="T7" fmla="*/ 1 h 35"/>
                <a:gd name="T8" fmla="*/ 14 w 23"/>
                <a:gd name="T9" fmla="*/ 11 h 35"/>
                <a:gd name="T10" fmla="*/ 14 w 23"/>
                <a:gd name="T11" fmla="*/ 12 h 35"/>
                <a:gd name="T12" fmla="*/ 12 w 23"/>
                <a:gd name="T13" fmla="*/ 12 h 35"/>
                <a:gd name="T14" fmla="*/ 11 w 23"/>
                <a:gd name="T15" fmla="*/ 12 h 35"/>
                <a:gd name="T16" fmla="*/ 11 w 23"/>
                <a:gd name="T17" fmla="*/ 9 h 35"/>
                <a:gd name="T18" fmla="*/ 10 w 23"/>
                <a:gd name="T19" fmla="*/ 0 h 35"/>
                <a:gd name="T20" fmla="*/ 8 w 23"/>
                <a:gd name="T21" fmla="*/ 0 h 35"/>
                <a:gd name="T22" fmla="*/ 9 w 23"/>
                <a:gd name="T23" fmla="*/ 8 h 35"/>
                <a:gd name="T24" fmla="*/ 8 w 23"/>
                <a:gd name="T25" fmla="*/ 12 h 35"/>
                <a:gd name="T26" fmla="*/ 0 w 23"/>
                <a:gd name="T27" fmla="*/ 22 h 35"/>
                <a:gd name="T28" fmla="*/ 12 w 23"/>
                <a:gd name="T29" fmla="*/ 34 h 35"/>
                <a:gd name="T30" fmla="*/ 23 w 23"/>
                <a:gd name="T31" fmla="*/ 24 h 35"/>
                <a:gd name="T32" fmla="*/ 17 w 23"/>
                <a:gd name="T33" fmla="*/ 1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5"/>
                <a:gd name="T53" fmla="*/ 23 w 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5">
                  <a:moveTo>
                    <a:pt x="17" y="13"/>
                  </a:moveTo>
                  <a:cubicBezTo>
                    <a:pt x="17" y="13"/>
                    <a:pt x="17" y="12"/>
                    <a:pt x="17" y="11"/>
                  </a:cubicBezTo>
                  <a:cubicBezTo>
                    <a:pt x="17" y="8"/>
                    <a:pt x="16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9" y="6"/>
                    <a:pt x="9" y="8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28"/>
                    <a:pt x="6" y="34"/>
                    <a:pt x="12" y="34"/>
                  </a:cubicBezTo>
                  <a:cubicBezTo>
                    <a:pt x="18" y="35"/>
                    <a:pt x="23" y="30"/>
                    <a:pt x="23" y="24"/>
                  </a:cubicBezTo>
                  <a:cubicBezTo>
                    <a:pt x="23" y="19"/>
                    <a:pt x="21" y="16"/>
                    <a:pt x="17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8" name="Freeform 550"/>
            <p:cNvSpPr>
              <a:spLocks noChangeAspect="1"/>
            </p:cNvSpPr>
            <p:nvPr/>
          </p:nvSpPr>
          <p:spPr bwMode="auto">
            <a:xfrm>
              <a:off x="5080" y="1804"/>
              <a:ext cx="52" cy="83"/>
            </a:xfrm>
            <a:custGeom>
              <a:avLst/>
              <a:gdLst>
                <a:gd name="T0" fmla="*/ 8 w 22"/>
                <a:gd name="T1" fmla="*/ 25 h 35"/>
                <a:gd name="T2" fmla="*/ 9 w 22"/>
                <a:gd name="T3" fmla="*/ 22 h 35"/>
                <a:gd name="T4" fmla="*/ 11 w 22"/>
                <a:gd name="T5" fmla="*/ 23 h 35"/>
                <a:gd name="T6" fmla="*/ 12 w 22"/>
                <a:gd name="T7" fmla="*/ 23 h 35"/>
                <a:gd name="T8" fmla="*/ 12 w 22"/>
                <a:gd name="T9" fmla="*/ 28 h 35"/>
                <a:gd name="T10" fmla="*/ 13 w 22"/>
                <a:gd name="T11" fmla="*/ 35 h 35"/>
                <a:gd name="T12" fmla="*/ 15 w 22"/>
                <a:gd name="T13" fmla="*/ 35 h 35"/>
                <a:gd name="T14" fmla="*/ 14 w 22"/>
                <a:gd name="T15" fmla="*/ 28 h 35"/>
                <a:gd name="T16" fmla="*/ 15 w 22"/>
                <a:gd name="T17" fmla="*/ 23 h 35"/>
                <a:gd name="T18" fmla="*/ 22 w 22"/>
                <a:gd name="T19" fmla="*/ 13 h 35"/>
                <a:gd name="T20" fmla="*/ 11 w 22"/>
                <a:gd name="T21" fmla="*/ 0 h 35"/>
                <a:gd name="T22" fmla="*/ 0 w 22"/>
                <a:gd name="T23" fmla="*/ 11 h 35"/>
                <a:gd name="T24" fmla="*/ 6 w 22"/>
                <a:gd name="T25" fmla="*/ 22 h 35"/>
                <a:gd name="T26" fmla="*/ 6 w 22"/>
                <a:gd name="T27" fmla="*/ 25 h 35"/>
                <a:gd name="T28" fmla="*/ 7 w 22"/>
                <a:gd name="T29" fmla="*/ 34 h 35"/>
                <a:gd name="T30" fmla="*/ 9 w 22"/>
                <a:gd name="T31" fmla="*/ 34 h 35"/>
                <a:gd name="T32" fmla="*/ 8 w 22"/>
                <a:gd name="T33" fmla="*/ 2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5"/>
                <a:gd name="T53" fmla="*/ 22 w 2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5">
                  <a:moveTo>
                    <a:pt x="8" y="25"/>
                  </a:moveTo>
                  <a:cubicBezTo>
                    <a:pt x="8" y="24"/>
                    <a:pt x="8" y="23"/>
                    <a:pt x="9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5"/>
                    <a:pt x="12" y="26"/>
                    <a:pt x="12" y="28"/>
                  </a:cubicBezTo>
                  <a:cubicBezTo>
                    <a:pt x="12" y="30"/>
                    <a:pt x="12" y="32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2"/>
                    <a:pt x="14" y="30"/>
                    <a:pt x="14" y="28"/>
                  </a:cubicBezTo>
                  <a:cubicBezTo>
                    <a:pt x="14" y="26"/>
                    <a:pt x="14" y="25"/>
                    <a:pt x="15" y="23"/>
                  </a:cubicBezTo>
                  <a:cubicBezTo>
                    <a:pt x="19" y="22"/>
                    <a:pt x="22" y="18"/>
                    <a:pt x="22" y="13"/>
                  </a:cubicBezTo>
                  <a:cubicBezTo>
                    <a:pt x="22" y="7"/>
                    <a:pt x="17" y="1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2" y="19"/>
                    <a:pt x="6" y="22"/>
                  </a:cubicBezTo>
                  <a:cubicBezTo>
                    <a:pt x="6" y="22"/>
                    <a:pt x="6" y="24"/>
                    <a:pt x="6" y="25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399" name="Freeform 551"/>
            <p:cNvSpPr>
              <a:spLocks noChangeAspect="1"/>
            </p:cNvSpPr>
            <p:nvPr/>
          </p:nvSpPr>
          <p:spPr bwMode="auto">
            <a:xfrm>
              <a:off x="5080" y="1889"/>
              <a:ext cx="52" cy="80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1 h 34"/>
                <a:gd name="T6" fmla="*/ 13 w 22"/>
                <a:gd name="T7" fmla="*/ 1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2 h 34"/>
                <a:gd name="T14" fmla="*/ 10 w 22"/>
                <a:gd name="T15" fmla="*/ 12 h 34"/>
                <a:gd name="T16" fmla="*/ 10 w 22"/>
                <a:gd name="T17" fmla="*/ 9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8 w 22"/>
                <a:gd name="T25" fmla="*/ 12 h 34"/>
                <a:gd name="T26" fmla="*/ 0 w 22"/>
                <a:gd name="T27" fmla="*/ 22 h 34"/>
                <a:gd name="T28" fmla="*/ 11 w 22"/>
                <a:gd name="T29" fmla="*/ 34 h 34"/>
                <a:gd name="T30" fmla="*/ 22 w 22"/>
                <a:gd name="T31" fmla="*/ 24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3"/>
                    <a:pt x="16" y="12"/>
                    <a:pt x="16" y="11"/>
                  </a:cubicBezTo>
                  <a:cubicBezTo>
                    <a:pt x="16" y="8"/>
                    <a:pt x="15" y="4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4" y="8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10" y="6"/>
                    <a:pt x="10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6"/>
                    <a:pt x="8" y="8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4"/>
                  </a:cubicBezTo>
                  <a:cubicBezTo>
                    <a:pt x="17" y="34"/>
                    <a:pt x="22" y="30"/>
                    <a:pt x="22" y="24"/>
                  </a:cubicBezTo>
                  <a:cubicBezTo>
                    <a:pt x="22" y="19"/>
                    <a:pt x="20" y="16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400" name="Freeform 552"/>
            <p:cNvSpPr>
              <a:spLocks noChangeAspect="1"/>
            </p:cNvSpPr>
            <p:nvPr/>
          </p:nvSpPr>
          <p:spPr bwMode="auto">
            <a:xfrm>
              <a:off x="4914" y="1792"/>
              <a:ext cx="52" cy="81"/>
            </a:xfrm>
            <a:custGeom>
              <a:avLst/>
              <a:gdLst>
                <a:gd name="T0" fmla="*/ 8 w 22"/>
                <a:gd name="T1" fmla="*/ 25 h 34"/>
                <a:gd name="T2" fmla="*/ 8 w 22"/>
                <a:gd name="T3" fmla="*/ 22 h 34"/>
                <a:gd name="T4" fmla="*/ 11 w 22"/>
                <a:gd name="T5" fmla="*/ 23 h 34"/>
                <a:gd name="T6" fmla="*/ 12 w 22"/>
                <a:gd name="T7" fmla="*/ 23 h 34"/>
                <a:gd name="T8" fmla="*/ 11 w 22"/>
                <a:gd name="T9" fmla="*/ 27 h 34"/>
                <a:gd name="T10" fmla="*/ 12 w 22"/>
                <a:gd name="T11" fmla="*/ 34 h 34"/>
                <a:gd name="T12" fmla="*/ 15 w 22"/>
                <a:gd name="T13" fmla="*/ 34 h 34"/>
                <a:gd name="T14" fmla="*/ 14 w 22"/>
                <a:gd name="T15" fmla="*/ 27 h 34"/>
                <a:gd name="T16" fmla="*/ 15 w 22"/>
                <a:gd name="T17" fmla="*/ 23 h 34"/>
                <a:gd name="T18" fmla="*/ 22 w 22"/>
                <a:gd name="T19" fmla="*/ 12 h 34"/>
                <a:gd name="T20" fmla="*/ 11 w 22"/>
                <a:gd name="T21" fmla="*/ 0 h 34"/>
                <a:gd name="T22" fmla="*/ 0 w 22"/>
                <a:gd name="T23" fmla="*/ 11 h 34"/>
                <a:gd name="T24" fmla="*/ 6 w 22"/>
                <a:gd name="T25" fmla="*/ 22 h 34"/>
                <a:gd name="T26" fmla="*/ 6 w 22"/>
                <a:gd name="T27" fmla="*/ 24 h 34"/>
                <a:gd name="T28" fmla="*/ 7 w 22"/>
                <a:gd name="T29" fmla="*/ 34 h 34"/>
                <a:gd name="T30" fmla="*/ 9 w 22"/>
                <a:gd name="T31" fmla="*/ 34 h 34"/>
                <a:gd name="T32" fmla="*/ 8 w 22"/>
                <a:gd name="T33" fmla="*/ 2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8" y="25"/>
                  </a:moveTo>
                  <a:cubicBezTo>
                    <a:pt x="8" y="24"/>
                    <a:pt x="8" y="23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29"/>
                    <a:pt x="12" y="32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2"/>
                    <a:pt x="14" y="29"/>
                    <a:pt x="14" y="27"/>
                  </a:cubicBezTo>
                  <a:cubicBezTo>
                    <a:pt x="14" y="26"/>
                    <a:pt x="14" y="24"/>
                    <a:pt x="15" y="23"/>
                  </a:cubicBezTo>
                  <a:cubicBezTo>
                    <a:pt x="19" y="21"/>
                    <a:pt x="22" y="17"/>
                    <a:pt x="22" y="12"/>
                  </a:cubicBezTo>
                  <a:cubicBezTo>
                    <a:pt x="22" y="6"/>
                    <a:pt x="17" y="1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2" y="19"/>
                    <a:pt x="6" y="22"/>
                  </a:cubicBezTo>
                  <a:cubicBezTo>
                    <a:pt x="6" y="22"/>
                    <a:pt x="6" y="24"/>
                    <a:pt x="6" y="24"/>
                  </a:cubicBezTo>
                  <a:cubicBezTo>
                    <a:pt x="6" y="28"/>
                    <a:pt x="7" y="31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8" y="28"/>
                    <a:pt x="8" y="25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  <p:sp>
          <p:nvSpPr>
            <p:cNvPr id="401" name="Freeform 553"/>
            <p:cNvSpPr>
              <a:spLocks noChangeAspect="1"/>
            </p:cNvSpPr>
            <p:nvPr/>
          </p:nvSpPr>
          <p:spPr bwMode="auto">
            <a:xfrm>
              <a:off x="4914" y="1877"/>
              <a:ext cx="52" cy="81"/>
            </a:xfrm>
            <a:custGeom>
              <a:avLst/>
              <a:gdLst>
                <a:gd name="T0" fmla="*/ 16 w 22"/>
                <a:gd name="T1" fmla="*/ 13 h 34"/>
                <a:gd name="T2" fmla="*/ 16 w 22"/>
                <a:gd name="T3" fmla="*/ 11 h 34"/>
                <a:gd name="T4" fmla="*/ 15 w 22"/>
                <a:gd name="T5" fmla="*/ 0 h 34"/>
                <a:gd name="T6" fmla="*/ 12 w 22"/>
                <a:gd name="T7" fmla="*/ 0 h 34"/>
                <a:gd name="T8" fmla="*/ 14 w 22"/>
                <a:gd name="T9" fmla="*/ 11 h 34"/>
                <a:gd name="T10" fmla="*/ 14 w 22"/>
                <a:gd name="T11" fmla="*/ 12 h 34"/>
                <a:gd name="T12" fmla="*/ 11 w 22"/>
                <a:gd name="T13" fmla="*/ 11 h 34"/>
                <a:gd name="T14" fmla="*/ 10 w 22"/>
                <a:gd name="T15" fmla="*/ 12 h 34"/>
                <a:gd name="T16" fmla="*/ 10 w 22"/>
                <a:gd name="T17" fmla="*/ 8 h 34"/>
                <a:gd name="T18" fmla="*/ 9 w 22"/>
                <a:gd name="T19" fmla="*/ 0 h 34"/>
                <a:gd name="T20" fmla="*/ 7 w 22"/>
                <a:gd name="T21" fmla="*/ 0 h 34"/>
                <a:gd name="T22" fmla="*/ 8 w 22"/>
                <a:gd name="T23" fmla="*/ 8 h 34"/>
                <a:gd name="T24" fmla="*/ 7 w 22"/>
                <a:gd name="T25" fmla="*/ 12 h 34"/>
                <a:gd name="T26" fmla="*/ 0 w 22"/>
                <a:gd name="T27" fmla="*/ 22 h 34"/>
                <a:gd name="T28" fmla="*/ 11 w 22"/>
                <a:gd name="T29" fmla="*/ 34 h 34"/>
                <a:gd name="T30" fmla="*/ 22 w 22"/>
                <a:gd name="T31" fmla="*/ 23 h 34"/>
                <a:gd name="T32" fmla="*/ 16 w 22"/>
                <a:gd name="T33" fmla="*/ 1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16" y="13"/>
                  </a:moveTo>
                  <a:cubicBezTo>
                    <a:pt x="16" y="12"/>
                    <a:pt x="16" y="12"/>
                    <a:pt x="16" y="11"/>
                  </a:cubicBezTo>
                  <a:cubicBezTo>
                    <a:pt x="16" y="8"/>
                    <a:pt x="15" y="4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4" y="7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0"/>
                    <a:pt x="10" y="10"/>
                    <a:pt x="10" y="8"/>
                  </a:cubicBezTo>
                  <a:cubicBezTo>
                    <a:pt x="10" y="6"/>
                    <a:pt x="9" y="3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8" y="6"/>
                    <a:pt x="8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3" y="13"/>
                    <a:pt x="0" y="17"/>
                    <a:pt x="0" y="22"/>
                  </a:cubicBezTo>
                  <a:cubicBezTo>
                    <a:pt x="0" y="28"/>
                    <a:pt x="5" y="33"/>
                    <a:pt x="11" y="34"/>
                  </a:cubicBezTo>
                  <a:cubicBezTo>
                    <a:pt x="17" y="34"/>
                    <a:pt x="22" y="30"/>
                    <a:pt x="22" y="23"/>
                  </a:cubicBezTo>
                  <a:cubicBezTo>
                    <a:pt x="22" y="19"/>
                    <a:pt x="20" y="15"/>
                    <a:pt x="16" y="1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l-GR"/>
            </a:p>
          </p:txBody>
        </p:sp>
      </p:grpSp>
      <p:sp>
        <p:nvSpPr>
          <p:cNvPr id="5" name="AutoShape 252"/>
          <p:cNvSpPr>
            <a:spLocks noChangeArrowheads="1"/>
          </p:cNvSpPr>
          <p:nvPr/>
        </p:nvSpPr>
        <p:spPr bwMode="auto">
          <a:xfrm>
            <a:off x="1840615" y="1329398"/>
            <a:ext cx="40386" cy="452660"/>
          </a:xfrm>
          <a:prstGeom prst="can">
            <a:avLst>
              <a:gd name="adj" fmla="val 29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AutoShape 285"/>
          <p:cNvSpPr>
            <a:spLocks noChangeArrowheads="1"/>
          </p:cNvSpPr>
          <p:nvPr/>
        </p:nvSpPr>
        <p:spPr bwMode="auto">
          <a:xfrm flipV="1">
            <a:off x="1836409" y="1346226"/>
            <a:ext cx="66468" cy="2271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EBFAE">
                  <a:gamma/>
                  <a:shade val="46275"/>
                  <a:invGamma/>
                </a:srgbClr>
              </a:gs>
              <a:gs pos="50000">
                <a:srgbClr val="DEBFAE"/>
              </a:gs>
              <a:gs pos="100000">
                <a:srgbClr val="DEBFAE">
                  <a:gamma/>
                  <a:shade val="46275"/>
                  <a:invGamma/>
                </a:srgbClr>
              </a:gs>
            </a:gsLst>
            <a:lin ang="0" scaled="1"/>
          </a:gradFill>
          <a:ln w="3175" algn="ctr">
            <a:solidFill>
              <a:srgbClr val="DEBFA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Line 292"/>
          <p:cNvSpPr>
            <a:spLocks noChangeShapeType="1"/>
          </p:cNvSpPr>
          <p:nvPr/>
        </p:nvSpPr>
        <p:spPr bwMode="auto">
          <a:xfrm flipH="1" flipV="1">
            <a:off x="1827995" y="1344543"/>
            <a:ext cx="25241" cy="2524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Line 293"/>
          <p:cNvSpPr>
            <a:spLocks noChangeShapeType="1"/>
          </p:cNvSpPr>
          <p:nvPr/>
        </p:nvSpPr>
        <p:spPr bwMode="auto">
          <a:xfrm flipV="1">
            <a:off x="1882684" y="1342860"/>
            <a:ext cx="25241" cy="2524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" name="Group 284"/>
          <p:cNvGrpSpPr>
            <a:grpSpLocks/>
          </p:cNvGrpSpPr>
          <p:nvPr/>
        </p:nvGrpSpPr>
        <p:grpSpPr bwMode="auto">
          <a:xfrm flipH="1">
            <a:off x="1931483" y="1680252"/>
            <a:ext cx="72357" cy="159020"/>
            <a:chOff x="1322" y="3864"/>
            <a:chExt cx="86" cy="189"/>
          </a:xfrm>
        </p:grpSpPr>
        <p:sp>
          <p:nvSpPr>
            <p:cNvPr id="51" name="AutoShape 282"/>
            <p:cNvSpPr>
              <a:spLocks noChangeArrowheads="1"/>
            </p:cNvSpPr>
            <p:nvPr/>
          </p:nvSpPr>
          <p:spPr bwMode="auto">
            <a:xfrm rot="898220" flipH="1">
              <a:off x="1322" y="3864"/>
              <a:ext cx="33" cy="189"/>
            </a:xfrm>
            <a:custGeom>
              <a:avLst/>
              <a:gdLst>
                <a:gd name="G0" fmla="+- 5506 0 0"/>
                <a:gd name="G1" fmla="+- 21600 0 5506"/>
                <a:gd name="G2" fmla="*/ 5506 1 2"/>
                <a:gd name="G3" fmla="+- 21600 0 G2"/>
                <a:gd name="G4" fmla="+/ 5506 21600 2"/>
                <a:gd name="G5" fmla="+/ G1 0 2"/>
                <a:gd name="G6" fmla="*/ 21600 21600 5506"/>
                <a:gd name="G7" fmla="*/ G6 1 2"/>
                <a:gd name="G8" fmla="+- 21600 0 G7"/>
                <a:gd name="G9" fmla="*/ 21600 1 2"/>
                <a:gd name="G10" fmla="+- 5506 0 G9"/>
                <a:gd name="G11" fmla="?: G10 G8 0"/>
                <a:gd name="G12" fmla="?: G10 G7 21600"/>
                <a:gd name="T0" fmla="*/ 18847 w 21600"/>
                <a:gd name="T1" fmla="*/ 10800 h 21600"/>
                <a:gd name="T2" fmla="*/ 10800 w 21600"/>
                <a:gd name="T3" fmla="*/ 21600 h 21600"/>
                <a:gd name="T4" fmla="*/ 2753 w 21600"/>
                <a:gd name="T5" fmla="*/ 10800 h 21600"/>
                <a:gd name="T6" fmla="*/ 10800 w 21600"/>
                <a:gd name="T7" fmla="*/ 0 h 21600"/>
                <a:gd name="T8" fmla="*/ 4553 w 21600"/>
                <a:gd name="T9" fmla="*/ 4553 h 21600"/>
                <a:gd name="T10" fmla="*/ 17047 w 21600"/>
                <a:gd name="T11" fmla="*/ 170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506" y="21600"/>
                  </a:lnTo>
                  <a:lnTo>
                    <a:pt x="1609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6B19C">
                    <a:gamma/>
                    <a:shade val="46275"/>
                    <a:invGamma/>
                  </a:srgbClr>
                </a:gs>
                <a:gs pos="50000">
                  <a:srgbClr val="D6B19C"/>
                </a:gs>
                <a:gs pos="100000">
                  <a:srgbClr val="D6B19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" name="AutoShape 283"/>
            <p:cNvSpPr>
              <a:spLocks noChangeArrowheads="1"/>
            </p:cNvSpPr>
            <p:nvPr/>
          </p:nvSpPr>
          <p:spPr bwMode="auto">
            <a:xfrm rot="5400000" flipH="1">
              <a:off x="1364" y="3848"/>
              <a:ext cx="28" cy="60"/>
            </a:xfrm>
            <a:prstGeom prst="can">
              <a:avLst>
                <a:gd name="adj" fmla="val 36627"/>
              </a:avLst>
            </a:prstGeom>
            <a:gradFill rotWithShape="1">
              <a:gsLst>
                <a:gs pos="0">
                  <a:srgbClr val="DEBFAE">
                    <a:gamma/>
                    <a:shade val="46275"/>
                    <a:invGamma/>
                  </a:srgbClr>
                </a:gs>
                <a:gs pos="50000">
                  <a:srgbClr val="DEBFAE"/>
                </a:gs>
                <a:gs pos="100000">
                  <a:srgbClr val="DEBFAE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" name="AutoShape 281"/>
          <p:cNvSpPr>
            <a:spLocks noChangeArrowheads="1"/>
          </p:cNvSpPr>
          <p:nvPr/>
        </p:nvSpPr>
        <p:spPr bwMode="auto">
          <a:xfrm rot="898220" flipH="1">
            <a:off x="1718617" y="1671838"/>
            <a:ext cx="27765" cy="159020"/>
          </a:xfrm>
          <a:custGeom>
            <a:avLst/>
            <a:gdLst>
              <a:gd name="G0" fmla="+- 5506 0 0"/>
              <a:gd name="G1" fmla="+- 21600 0 5506"/>
              <a:gd name="G2" fmla="*/ 5506 1 2"/>
              <a:gd name="G3" fmla="+- 21600 0 G2"/>
              <a:gd name="G4" fmla="+/ 5506 21600 2"/>
              <a:gd name="G5" fmla="+/ G1 0 2"/>
              <a:gd name="G6" fmla="*/ 21600 21600 5506"/>
              <a:gd name="G7" fmla="*/ G6 1 2"/>
              <a:gd name="G8" fmla="+- 21600 0 G7"/>
              <a:gd name="G9" fmla="*/ 21600 1 2"/>
              <a:gd name="G10" fmla="+- 5506 0 G9"/>
              <a:gd name="G11" fmla="?: G10 G8 0"/>
              <a:gd name="G12" fmla="?: G10 G7 21600"/>
              <a:gd name="T0" fmla="*/ 18847 w 21600"/>
              <a:gd name="T1" fmla="*/ 10800 h 21600"/>
              <a:gd name="T2" fmla="*/ 10800 w 21600"/>
              <a:gd name="T3" fmla="*/ 21600 h 21600"/>
              <a:gd name="T4" fmla="*/ 2753 w 21600"/>
              <a:gd name="T5" fmla="*/ 10800 h 21600"/>
              <a:gd name="T6" fmla="*/ 10800 w 21600"/>
              <a:gd name="T7" fmla="*/ 0 h 21600"/>
              <a:gd name="T8" fmla="*/ 4553 w 21600"/>
              <a:gd name="T9" fmla="*/ 4553 h 21600"/>
              <a:gd name="T10" fmla="*/ 17047 w 21600"/>
              <a:gd name="T11" fmla="*/ 170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506" y="21600"/>
                </a:lnTo>
                <a:lnTo>
                  <a:pt x="1609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6B19C">
                  <a:gamma/>
                  <a:shade val="46275"/>
                  <a:invGamma/>
                </a:srgbClr>
              </a:gs>
              <a:gs pos="5000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AutoShape 280"/>
          <p:cNvSpPr>
            <a:spLocks noChangeArrowheads="1"/>
          </p:cNvSpPr>
          <p:nvPr/>
        </p:nvSpPr>
        <p:spPr bwMode="auto">
          <a:xfrm rot="6672119" flipH="1">
            <a:off x="1755637" y="1665107"/>
            <a:ext cx="23559" cy="50482"/>
          </a:xfrm>
          <a:prstGeom prst="can">
            <a:avLst>
              <a:gd name="adj" fmla="val 36627"/>
            </a:avLst>
          </a:prstGeom>
          <a:gradFill rotWithShape="1">
            <a:gsLst>
              <a:gs pos="0">
                <a:srgbClr val="DEBFAE">
                  <a:gamma/>
                  <a:shade val="46275"/>
                  <a:invGamma/>
                </a:srgbClr>
              </a:gs>
              <a:gs pos="50000">
                <a:srgbClr val="DEBFAE"/>
              </a:gs>
              <a:gs pos="100000">
                <a:srgbClr val="DEBFAE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Freeform 269"/>
          <p:cNvSpPr>
            <a:spLocks/>
          </p:cNvSpPr>
          <p:nvPr/>
        </p:nvSpPr>
        <p:spPr bwMode="auto">
          <a:xfrm>
            <a:off x="1769099" y="1692872"/>
            <a:ext cx="192673" cy="71517"/>
          </a:xfrm>
          <a:custGeom>
            <a:avLst/>
            <a:gdLst>
              <a:gd name="T0" fmla="*/ 1 w 229"/>
              <a:gd name="T1" fmla="*/ 3 h 85"/>
              <a:gd name="T2" fmla="*/ 48 w 229"/>
              <a:gd name="T3" fmla="*/ 31 h 85"/>
              <a:gd name="T4" fmla="*/ 117 w 229"/>
              <a:gd name="T5" fmla="*/ 43 h 85"/>
              <a:gd name="T6" fmla="*/ 189 w 229"/>
              <a:gd name="T7" fmla="*/ 39 h 85"/>
              <a:gd name="T8" fmla="*/ 229 w 229"/>
              <a:gd name="T9" fmla="*/ 15 h 85"/>
              <a:gd name="T10" fmla="*/ 228 w 229"/>
              <a:gd name="T11" fmla="*/ 70 h 85"/>
              <a:gd name="T12" fmla="*/ 143 w 229"/>
              <a:gd name="T13" fmla="*/ 84 h 85"/>
              <a:gd name="T14" fmla="*/ 58 w 229"/>
              <a:gd name="T15" fmla="*/ 75 h 85"/>
              <a:gd name="T16" fmla="*/ 0 w 229"/>
              <a:gd name="T17" fmla="*/ 52 h 85"/>
              <a:gd name="T18" fmla="*/ 1 w 229"/>
              <a:gd name="T19" fmla="*/ 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85">
                <a:moveTo>
                  <a:pt x="1" y="3"/>
                </a:moveTo>
                <a:cubicBezTo>
                  <a:pt x="9" y="0"/>
                  <a:pt x="29" y="24"/>
                  <a:pt x="48" y="31"/>
                </a:cubicBezTo>
                <a:cubicBezTo>
                  <a:pt x="67" y="38"/>
                  <a:pt x="94" y="42"/>
                  <a:pt x="117" y="43"/>
                </a:cubicBezTo>
                <a:cubicBezTo>
                  <a:pt x="140" y="44"/>
                  <a:pt x="170" y="44"/>
                  <a:pt x="189" y="39"/>
                </a:cubicBezTo>
                <a:cubicBezTo>
                  <a:pt x="208" y="34"/>
                  <a:pt x="223" y="10"/>
                  <a:pt x="229" y="15"/>
                </a:cubicBezTo>
                <a:lnTo>
                  <a:pt x="228" y="70"/>
                </a:lnTo>
                <a:cubicBezTo>
                  <a:pt x="214" y="81"/>
                  <a:pt x="171" y="83"/>
                  <a:pt x="143" y="84"/>
                </a:cubicBezTo>
                <a:cubicBezTo>
                  <a:pt x="115" y="85"/>
                  <a:pt x="82" y="80"/>
                  <a:pt x="58" y="75"/>
                </a:cubicBezTo>
                <a:cubicBezTo>
                  <a:pt x="34" y="70"/>
                  <a:pt x="9" y="64"/>
                  <a:pt x="0" y="52"/>
                </a:cubicBezTo>
                <a:lnTo>
                  <a:pt x="1" y="3"/>
                </a:lnTo>
                <a:close/>
              </a:path>
            </a:pathLst>
          </a:custGeom>
          <a:gradFill rotWithShape="1">
            <a:gsLst>
              <a:gs pos="0">
                <a:srgbClr val="D6B19C">
                  <a:gamma/>
                  <a:shade val="46275"/>
                  <a:invGamma/>
                </a:srgbClr>
              </a:gs>
              <a:gs pos="5000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AutoShape 270"/>
          <p:cNvSpPr>
            <a:spLocks noChangeArrowheads="1"/>
          </p:cNvSpPr>
          <p:nvPr/>
        </p:nvSpPr>
        <p:spPr bwMode="auto">
          <a:xfrm rot="257349">
            <a:off x="1770782" y="1659217"/>
            <a:ext cx="190149" cy="67310"/>
          </a:xfrm>
          <a:custGeom>
            <a:avLst/>
            <a:gdLst>
              <a:gd name="G0" fmla="+- 5465 0 0"/>
              <a:gd name="G1" fmla="+- 21600 0 5465"/>
              <a:gd name="G2" fmla="+- 21600 0 546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65" y="10800"/>
                </a:moveTo>
                <a:cubicBezTo>
                  <a:pt x="5465" y="13746"/>
                  <a:pt x="7854" y="16135"/>
                  <a:pt x="10800" y="16135"/>
                </a:cubicBezTo>
                <a:cubicBezTo>
                  <a:pt x="13746" y="16135"/>
                  <a:pt x="16135" y="13746"/>
                  <a:pt x="16135" y="10800"/>
                </a:cubicBezTo>
                <a:cubicBezTo>
                  <a:pt x="16135" y="7854"/>
                  <a:pt x="13746" y="5465"/>
                  <a:pt x="10800" y="5465"/>
                </a:cubicBezTo>
                <a:cubicBezTo>
                  <a:pt x="7854" y="5465"/>
                  <a:pt x="5465" y="7854"/>
                  <a:pt x="5465" y="10800"/>
                </a:cubicBezTo>
                <a:close/>
              </a:path>
            </a:pathLst>
          </a:custGeom>
          <a:gradFill rotWithShape="1">
            <a:gsLst>
              <a:gs pos="0">
                <a:srgbClr val="D6B19C">
                  <a:gamma/>
                  <a:shade val="46275"/>
                  <a:invGamma/>
                </a:srgbClr>
              </a:gs>
              <a:gs pos="100000">
                <a:srgbClr val="D6B19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AutoShape 253"/>
          <p:cNvSpPr>
            <a:spLocks noChangeArrowheads="1"/>
          </p:cNvSpPr>
          <p:nvPr/>
        </p:nvSpPr>
        <p:spPr bwMode="auto">
          <a:xfrm>
            <a:off x="1790134" y="1331081"/>
            <a:ext cx="144715" cy="52165"/>
          </a:xfrm>
          <a:custGeom>
            <a:avLst/>
            <a:gdLst>
              <a:gd name="G0" fmla="+- 5465 0 0"/>
              <a:gd name="G1" fmla="+- 21600 0 5465"/>
              <a:gd name="G2" fmla="+- 21600 0 546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65" y="10800"/>
                </a:moveTo>
                <a:cubicBezTo>
                  <a:pt x="5465" y="13746"/>
                  <a:pt x="7854" y="16135"/>
                  <a:pt x="10800" y="16135"/>
                </a:cubicBezTo>
                <a:cubicBezTo>
                  <a:pt x="13746" y="16135"/>
                  <a:pt x="16135" y="13746"/>
                  <a:pt x="16135" y="10800"/>
                </a:cubicBezTo>
                <a:cubicBezTo>
                  <a:pt x="16135" y="7854"/>
                  <a:pt x="13746" y="5465"/>
                  <a:pt x="10800" y="5465"/>
                </a:cubicBezTo>
                <a:cubicBezTo>
                  <a:pt x="7854" y="5465"/>
                  <a:pt x="5465" y="7854"/>
                  <a:pt x="5465" y="10800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30000">
                <a:srgbClr val="A65528"/>
              </a:gs>
              <a:gs pos="70000">
                <a:srgbClr val="D49E6C"/>
              </a:gs>
              <a:gs pos="100000">
                <a:srgbClr val="D6B19C"/>
              </a:gs>
            </a:gsLst>
            <a:lin ang="5400000" scaled="1"/>
          </a:gradFill>
          <a:ln w="63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AutoShape 234"/>
          <p:cNvSpPr>
            <a:spLocks noChangeArrowheads="1"/>
          </p:cNvSpPr>
          <p:nvPr/>
        </p:nvSpPr>
        <p:spPr bwMode="auto">
          <a:xfrm flipV="1">
            <a:off x="1763210" y="1117371"/>
            <a:ext cx="196880" cy="191834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" name="AutoShape 235"/>
          <p:cNvSpPr>
            <a:spLocks noChangeArrowheads="1"/>
          </p:cNvSpPr>
          <p:nvPr/>
        </p:nvSpPr>
        <p:spPr bwMode="auto">
          <a:xfrm rot="17820000" flipV="1">
            <a:off x="1851552" y="1184682"/>
            <a:ext cx="217916" cy="106853"/>
          </a:xfrm>
          <a:prstGeom prst="triangle">
            <a:avLst>
              <a:gd name="adj" fmla="val 4899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AutoShape 236"/>
          <p:cNvSpPr>
            <a:spLocks noChangeArrowheads="1"/>
          </p:cNvSpPr>
          <p:nvPr/>
        </p:nvSpPr>
        <p:spPr bwMode="auto">
          <a:xfrm rot="3780000" flipH="1" flipV="1">
            <a:off x="1653831" y="1186365"/>
            <a:ext cx="217916" cy="108536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AutoShape 237"/>
          <p:cNvSpPr>
            <a:spLocks noChangeArrowheads="1"/>
          </p:cNvSpPr>
          <p:nvPr/>
        </p:nvSpPr>
        <p:spPr bwMode="auto">
          <a:xfrm>
            <a:off x="1765734" y="1018931"/>
            <a:ext cx="196880" cy="95917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" name="Freeform 244"/>
          <p:cNvSpPr>
            <a:spLocks/>
          </p:cNvSpPr>
          <p:nvPr/>
        </p:nvSpPr>
        <p:spPr bwMode="auto">
          <a:xfrm>
            <a:off x="1712728" y="1268819"/>
            <a:ext cx="149763" cy="85820"/>
          </a:xfrm>
          <a:custGeom>
            <a:avLst/>
            <a:gdLst>
              <a:gd name="T0" fmla="*/ 178 w 178"/>
              <a:gd name="T1" fmla="*/ 58 h 102"/>
              <a:gd name="T2" fmla="*/ 178 w 178"/>
              <a:gd name="T3" fmla="*/ 102 h 102"/>
              <a:gd name="T4" fmla="*/ 0 w 178"/>
              <a:gd name="T5" fmla="*/ 0 h 102"/>
              <a:gd name="T6" fmla="*/ 178 w 178"/>
              <a:gd name="T7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8" h="102">
                <a:moveTo>
                  <a:pt x="178" y="58"/>
                </a:moveTo>
                <a:lnTo>
                  <a:pt x="178" y="102"/>
                </a:lnTo>
                <a:lnTo>
                  <a:pt x="0" y="0"/>
                </a:lnTo>
                <a:lnTo>
                  <a:pt x="178" y="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0" name="Freeform 245"/>
          <p:cNvSpPr>
            <a:spLocks/>
          </p:cNvSpPr>
          <p:nvPr/>
        </p:nvSpPr>
        <p:spPr bwMode="auto">
          <a:xfrm flipH="1">
            <a:off x="1863332" y="1266295"/>
            <a:ext cx="144715" cy="85820"/>
          </a:xfrm>
          <a:custGeom>
            <a:avLst/>
            <a:gdLst>
              <a:gd name="T0" fmla="*/ 178 w 178"/>
              <a:gd name="T1" fmla="*/ 58 h 102"/>
              <a:gd name="T2" fmla="*/ 178 w 178"/>
              <a:gd name="T3" fmla="*/ 102 h 102"/>
              <a:gd name="T4" fmla="*/ 0 w 178"/>
              <a:gd name="T5" fmla="*/ 0 h 102"/>
              <a:gd name="T6" fmla="*/ 178 w 178"/>
              <a:gd name="T7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8" h="102">
                <a:moveTo>
                  <a:pt x="178" y="58"/>
                </a:moveTo>
                <a:lnTo>
                  <a:pt x="178" y="102"/>
                </a:lnTo>
                <a:lnTo>
                  <a:pt x="0" y="0"/>
                </a:lnTo>
                <a:lnTo>
                  <a:pt x="178" y="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" name="Freeform 247"/>
          <p:cNvSpPr>
            <a:spLocks/>
          </p:cNvSpPr>
          <p:nvPr/>
        </p:nvSpPr>
        <p:spPr bwMode="auto">
          <a:xfrm>
            <a:off x="1714411" y="1016406"/>
            <a:ext cx="151446" cy="97600"/>
          </a:xfrm>
          <a:custGeom>
            <a:avLst/>
            <a:gdLst>
              <a:gd name="T0" fmla="*/ 180 w 180"/>
              <a:gd name="T1" fmla="*/ 0 h 116"/>
              <a:gd name="T2" fmla="*/ 0 w 180"/>
              <a:gd name="T3" fmla="*/ 94 h 116"/>
              <a:gd name="T4" fmla="*/ 58 w 180"/>
              <a:gd name="T5" fmla="*/ 116 h 116"/>
              <a:gd name="T6" fmla="*/ 180 w 180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116">
                <a:moveTo>
                  <a:pt x="180" y="0"/>
                </a:moveTo>
                <a:lnTo>
                  <a:pt x="0" y="94"/>
                </a:lnTo>
                <a:lnTo>
                  <a:pt x="58" y="116"/>
                </a:lnTo>
                <a:lnTo>
                  <a:pt x="1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2" name="Freeform 248"/>
          <p:cNvSpPr>
            <a:spLocks/>
          </p:cNvSpPr>
          <p:nvPr/>
        </p:nvSpPr>
        <p:spPr bwMode="auto">
          <a:xfrm>
            <a:off x="1711045" y="1097178"/>
            <a:ext cx="50482" cy="171641"/>
          </a:xfrm>
          <a:custGeom>
            <a:avLst/>
            <a:gdLst>
              <a:gd name="T0" fmla="*/ 60 w 60"/>
              <a:gd name="T1" fmla="*/ 22 h 204"/>
              <a:gd name="T2" fmla="*/ 0 w 60"/>
              <a:gd name="T3" fmla="*/ 204 h 204"/>
              <a:gd name="T4" fmla="*/ 2 w 60"/>
              <a:gd name="T5" fmla="*/ 0 h 204"/>
              <a:gd name="T6" fmla="*/ 60 w 60"/>
              <a:gd name="T7" fmla="*/ 2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204">
                <a:moveTo>
                  <a:pt x="60" y="22"/>
                </a:moveTo>
                <a:lnTo>
                  <a:pt x="0" y="204"/>
                </a:lnTo>
                <a:lnTo>
                  <a:pt x="2" y="0"/>
                </a:lnTo>
                <a:lnTo>
                  <a:pt x="60" y="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3" name="Freeform 249"/>
          <p:cNvSpPr>
            <a:spLocks/>
          </p:cNvSpPr>
          <p:nvPr/>
        </p:nvSpPr>
        <p:spPr bwMode="auto">
          <a:xfrm flipH="1">
            <a:off x="1863332" y="1015565"/>
            <a:ext cx="151446" cy="97600"/>
          </a:xfrm>
          <a:custGeom>
            <a:avLst/>
            <a:gdLst>
              <a:gd name="T0" fmla="*/ 180 w 180"/>
              <a:gd name="T1" fmla="*/ 0 h 116"/>
              <a:gd name="T2" fmla="*/ 0 w 180"/>
              <a:gd name="T3" fmla="*/ 94 h 116"/>
              <a:gd name="T4" fmla="*/ 58 w 180"/>
              <a:gd name="T5" fmla="*/ 116 h 116"/>
              <a:gd name="T6" fmla="*/ 180 w 180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116">
                <a:moveTo>
                  <a:pt x="180" y="0"/>
                </a:moveTo>
                <a:lnTo>
                  <a:pt x="0" y="94"/>
                </a:lnTo>
                <a:lnTo>
                  <a:pt x="58" y="116"/>
                </a:lnTo>
                <a:lnTo>
                  <a:pt x="1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4" name="Freeform 250"/>
          <p:cNvSpPr>
            <a:spLocks/>
          </p:cNvSpPr>
          <p:nvPr/>
        </p:nvSpPr>
        <p:spPr bwMode="auto">
          <a:xfrm>
            <a:off x="1965979" y="1096337"/>
            <a:ext cx="48799" cy="169116"/>
          </a:xfrm>
          <a:custGeom>
            <a:avLst/>
            <a:gdLst>
              <a:gd name="T0" fmla="*/ 0 w 58"/>
              <a:gd name="T1" fmla="*/ 22 h 201"/>
              <a:gd name="T2" fmla="*/ 53 w 58"/>
              <a:gd name="T3" fmla="*/ 201 h 201"/>
              <a:gd name="T4" fmla="*/ 58 w 58"/>
              <a:gd name="T5" fmla="*/ 0 h 201"/>
              <a:gd name="T6" fmla="*/ 0 w 58"/>
              <a:gd name="T7" fmla="*/ 2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201">
                <a:moveTo>
                  <a:pt x="0" y="22"/>
                </a:moveTo>
                <a:lnTo>
                  <a:pt x="53" y="201"/>
                </a:lnTo>
                <a:lnTo>
                  <a:pt x="58" y="0"/>
                </a:lnTo>
                <a:lnTo>
                  <a:pt x="0" y="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5" name="Freeform 254"/>
          <p:cNvSpPr>
            <a:spLocks/>
          </p:cNvSpPr>
          <p:nvPr/>
        </p:nvSpPr>
        <p:spPr bwMode="auto">
          <a:xfrm>
            <a:off x="1785085" y="1358846"/>
            <a:ext cx="158177" cy="53007"/>
          </a:xfrm>
          <a:custGeom>
            <a:avLst/>
            <a:gdLst>
              <a:gd name="T0" fmla="*/ 0 w 178"/>
              <a:gd name="T1" fmla="*/ 7 h 63"/>
              <a:gd name="T2" fmla="*/ 24 w 178"/>
              <a:gd name="T3" fmla="*/ 19 h 63"/>
              <a:gd name="T4" fmla="*/ 68 w 178"/>
              <a:gd name="T5" fmla="*/ 31 h 63"/>
              <a:gd name="T6" fmla="*/ 122 w 178"/>
              <a:gd name="T7" fmla="*/ 25 h 63"/>
              <a:gd name="T8" fmla="*/ 158 w 178"/>
              <a:gd name="T9" fmla="*/ 15 h 63"/>
              <a:gd name="T10" fmla="*/ 168 w 178"/>
              <a:gd name="T11" fmla="*/ 5 h 63"/>
              <a:gd name="T12" fmla="*/ 170 w 178"/>
              <a:gd name="T13" fmla="*/ 47 h 63"/>
              <a:gd name="T14" fmla="*/ 122 w 178"/>
              <a:gd name="T15" fmla="*/ 61 h 63"/>
              <a:gd name="T16" fmla="*/ 60 w 178"/>
              <a:gd name="T17" fmla="*/ 57 h 63"/>
              <a:gd name="T18" fmla="*/ 14 w 178"/>
              <a:gd name="T19" fmla="*/ 35 h 63"/>
              <a:gd name="T20" fmla="*/ 0 w 178"/>
              <a:gd name="T21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8" h="63">
                <a:moveTo>
                  <a:pt x="0" y="7"/>
                </a:moveTo>
                <a:cubicBezTo>
                  <a:pt x="2" y="5"/>
                  <a:pt x="13" y="15"/>
                  <a:pt x="24" y="19"/>
                </a:cubicBezTo>
                <a:cubicBezTo>
                  <a:pt x="35" y="23"/>
                  <a:pt x="52" y="30"/>
                  <a:pt x="68" y="31"/>
                </a:cubicBezTo>
                <a:cubicBezTo>
                  <a:pt x="84" y="32"/>
                  <a:pt x="107" y="28"/>
                  <a:pt x="122" y="25"/>
                </a:cubicBezTo>
                <a:cubicBezTo>
                  <a:pt x="137" y="22"/>
                  <a:pt x="150" y="18"/>
                  <a:pt x="158" y="15"/>
                </a:cubicBezTo>
                <a:cubicBezTo>
                  <a:pt x="166" y="12"/>
                  <a:pt x="166" y="0"/>
                  <a:pt x="168" y="5"/>
                </a:cubicBezTo>
                <a:cubicBezTo>
                  <a:pt x="170" y="10"/>
                  <a:pt x="178" y="38"/>
                  <a:pt x="170" y="47"/>
                </a:cubicBezTo>
                <a:cubicBezTo>
                  <a:pt x="162" y="56"/>
                  <a:pt x="140" y="59"/>
                  <a:pt x="122" y="61"/>
                </a:cubicBezTo>
                <a:cubicBezTo>
                  <a:pt x="104" y="63"/>
                  <a:pt x="78" y="61"/>
                  <a:pt x="60" y="57"/>
                </a:cubicBezTo>
                <a:cubicBezTo>
                  <a:pt x="42" y="53"/>
                  <a:pt x="24" y="43"/>
                  <a:pt x="14" y="35"/>
                </a:cubicBezTo>
                <a:cubicBezTo>
                  <a:pt x="4" y="27"/>
                  <a:pt x="3" y="13"/>
                  <a:pt x="0" y="7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" name="Freeform 257"/>
          <p:cNvSpPr>
            <a:spLocks/>
          </p:cNvSpPr>
          <p:nvPr/>
        </p:nvSpPr>
        <p:spPr bwMode="auto">
          <a:xfrm>
            <a:off x="1783403" y="1373991"/>
            <a:ext cx="157335" cy="69834"/>
          </a:xfrm>
          <a:custGeom>
            <a:avLst/>
            <a:gdLst>
              <a:gd name="T0" fmla="*/ 6 w 189"/>
              <a:gd name="T1" fmla="*/ 3 h 83"/>
              <a:gd name="T2" fmla="*/ 44 w 189"/>
              <a:gd name="T3" fmla="*/ 35 h 83"/>
              <a:gd name="T4" fmla="*/ 98 w 189"/>
              <a:gd name="T5" fmla="*/ 47 h 83"/>
              <a:gd name="T6" fmla="*/ 154 w 189"/>
              <a:gd name="T7" fmla="*/ 43 h 83"/>
              <a:gd name="T8" fmla="*/ 184 w 189"/>
              <a:gd name="T9" fmla="*/ 33 h 83"/>
              <a:gd name="T10" fmla="*/ 178 w 189"/>
              <a:gd name="T11" fmla="*/ 75 h 83"/>
              <a:gd name="T12" fmla="*/ 120 w 189"/>
              <a:gd name="T13" fmla="*/ 83 h 83"/>
              <a:gd name="T14" fmla="*/ 52 w 189"/>
              <a:gd name="T15" fmla="*/ 75 h 83"/>
              <a:gd name="T16" fmla="*/ 10 w 189"/>
              <a:gd name="T17" fmla="*/ 51 h 83"/>
              <a:gd name="T18" fmla="*/ 6 w 189"/>
              <a:gd name="T19" fmla="*/ 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83">
                <a:moveTo>
                  <a:pt x="6" y="3"/>
                </a:moveTo>
                <a:cubicBezTo>
                  <a:pt x="12" y="0"/>
                  <a:pt x="29" y="28"/>
                  <a:pt x="44" y="35"/>
                </a:cubicBezTo>
                <a:cubicBezTo>
                  <a:pt x="59" y="42"/>
                  <a:pt x="80" y="46"/>
                  <a:pt x="98" y="47"/>
                </a:cubicBezTo>
                <a:cubicBezTo>
                  <a:pt x="116" y="48"/>
                  <a:pt x="140" y="45"/>
                  <a:pt x="154" y="43"/>
                </a:cubicBezTo>
                <a:cubicBezTo>
                  <a:pt x="168" y="41"/>
                  <a:pt x="180" y="28"/>
                  <a:pt x="184" y="33"/>
                </a:cubicBezTo>
                <a:cubicBezTo>
                  <a:pt x="188" y="38"/>
                  <a:pt x="189" y="67"/>
                  <a:pt x="178" y="75"/>
                </a:cubicBezTo>
                <a:cubicBezTo>
                  <a:pt x="167" y="83"/>
                  <a:pt x="141" y="83"/>
                  <a:pt x="120" y="83"/>
                </a:cubicBezTo>
                <a:cubicBezTo>
                  <a:pt x="99" y="83"/>
                  <a:pt x="70" y="80"/>
                  <a:pt x="52" y="75"/>
                </a:cubicBezTo>
                <a:cubicBezTo>
                  <a:pt x="34" y="70"/>
                  <a:pt x="18" y="63"/>
                  <a:pt x="10" y="51"/>
                </a:cubicBezTo>
                <a:cubicBezTo>
                  <a:pt x="2" y="39"/>
                  <a:pt x="0" y="6"/>
                  <a:pt x="6" y="3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" name="Freeform 258"/>
          <p:cNvSpPr>
            <a:spLocks/>
          </p:cNvSpPr>
          <p:nvPr/>
        </p:nvSpPr>
        <p:spPr bwMode="auto">
          <a:xfrm>
            <a:off x="1784244" y="1414377"/>
            <a:ext cx="156494" cy="62262"/>
          </a:xfrm>
          <a:custGeom>
            <a:avLst/>
            <a:gdLst>
              <a:gd name="T0" fmla="*/ 5 w 186"/>
              <a:gd name="T1" fmla="*/ 2 h 74"/>
              <a:gd name="T2" fmla="*/ 41 w 186"/>
              <a:gd name="T3" fmla="*/ 26 h 74"/>
              <a:gd name="T4" fmla="*/ 95 w 186"/>
              <a:gd name="T5" fmla="*/ 38 h 74"/>
              <a:gd name="T6" fmla="*/ 151 w 186"/>
              <a:gd name="T7" fmla="*/ 34 h 74"/>
              <a:gd name="T8" fmla="*/ 181 w 186"/>
              <a:gd name="T9" fmla="*/ 24 h 74"/>
              <a:gd name="T10" fmla="*/ 175 w 186"/>
              <a:gd name="T11" fmla="*/ 66 h 74"/>
              <a:gd name="T12" fmla="*/ 117 w 186"/>
              <a:gd name="T13" fmla="*/ 74 h 74"/>
              <a:gd name="T14" fmla="*/ 49 w 186"/>
              <a:gd name="T15" fmla="*/ 66 h 74"/>
              <a:gd name="T16" fmla="*/ 7 w 186"/>
              <a:gd name="T17" fmla="*/ 42 h 74"/>
              <a:gd name="T18" fmla="*/ 5 w 186"/>
              <a:gd name="T19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74">
                <a:moveTo>
                  <a:pt x="5" y="2"/>
                </a:moveTo>
                <a:cubicBezTo>
                  <a:pt x="10" y="0"/>
                  <a:pt x="26" y="20"/>
                  <a:pt x="41" y="26"/>
                </a:cubicBezTo>
                <a:cubicBezTo>
                  <a:pt x="56" y="32"/>
                  <a:pt x="77" y="37"/>
                  <a:pt x="95" y="38"/>
                </a:cubicBezTo>
                <a:cubicBezTo>
                  <a:pt x="113" y="39"/>
                  <a:pt x="137" y="36"/>
                  <a:pt x="151" y="34"/>
                </a:cubicBezTo>
                <a:cubicBezTo>
                  <a:pt x="165" y="32"/>
                  <a:pt x="177" y="19"/>
                  <a:pt x="181" y="24"/>
                </a:cubicBezTo>
                <a:cubicBezTo>
                  <a:pt x="185" y="29"/>
                  <a:pt x="186" y="58"/>
                  <a:pt x="175" y="66"/>
                </a:cubicBezTo>
                <a:cubicBezTo>
                  <a:pt x="164" y="74"/>
                  <a:pt x="138" y="74"/>
                  <a:pt x="117" y="74"/>
                </a:cubicBezTo>
                <a:cubicBezTo>
                  <a:pt x="96" y="74"/>
                  <a:pt x="67" y="71"/>
                  <a:pt x="49" y="66"/>
                </a:cubicBezTo>
                <a:cubicBezTo>
                  <a:pt x="31" y="61"/>
                  <a:pt x="14" y="53"/>
                  <a:pt x="7" y="42"/>
                </a:cubicBezTo>
                <a:cubicBezTo>
                  <a:pt x="0" y="31"/>
                  <a:pt x="5" y="10"/>
                  <a:pt x="5" y="2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" name="Freeform 259"/>
          <p:cNvSpPr>
            <a:spLocks/>
          </p:cNvSpPr>
          <p:nvPr/>
        </p:nvSpPr>
        <p:spPr bwMode="auto">
          <a:xfrm>
            <a:off x="1784244" y="1448873"/>
            <a:ext cx="156494" cy="62262"/>
          </a:xfrm>
          <a:custGeom>
            <a:avLst/>
            <a:gdLst>
              <a:gd name="T0" fmla="*/ 5 w 186"/>
              <a:gd name="T1" fmla="*/ 2 h 74"/>
              <a:gd name="T2" fmla="*/ 41 w 186"/>
              <a:gd name="T3" fmla="*/ 26 h 74"/>
              <a:gd name="T4" fmla="*/ 95 w 186"/>
              <a:gd name="T5" fmla="*/ 38 h 74"/>
              <a:gd name="T6" fmla="*/ 151 w 186"/>
              <a:gd name="T7" fmla="*/ 34 h 74"/>
              <a:gd name="T8" fmla="*/ 181 w 186"/>
              <a:gd name="T9" fmla="*/ 24 h 74"/>
              <a:gd name="T10" fmla="*/ 175 w 186"/>
              <a:gd name="T11" fmla="*/ 66 h 74"/>
              <a:gd name="T12" fmla="*/ 117 w 186"/>
              <a:gd name="T13" fmla="*/ 74 h 74"/>
              <a:gd name="T14" fmla="*/ 49 w 186"/>
              <a:gd name="T15" fmla="*/ 66 h 74"/>
              <a:gd name="T16" fmla="*/ 7 w 186"/>
              <a:gd name="T17" fmla="*/ 42 h 74"/>
              <a:gd name="T18" fmla="*/ 5 w 186"/>
              <a:gd name="T19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74">
                <a:moveTo>
                  <a:pt x="5" y="2"/>
                </a:moveTo>
                <a:cubicBezTo>
                  <a:pt x="10" y="0"/>
                  <a:pt x="26" y="20"/>
                  <a:pt x="41" y="26"/>
                </a:cubicBezTo>
                <a:cubicBezTo>
                  <a:pt x="56" y="32"/>
                  <a:pt x="77" y="37"/>
                  <a:pt x="95" y="38"/>
                </a:cubicBezTo>
                <a:cubicBezTo>
                  <a:pt x="113" y="39"/>
                  <a:pt x="137" y="36"/>
                  <a:pt x="151" y="34"/>
                </a:cubicBezTo>
                <a:cubicBezTo>
                  <a:pt x="165" y="32"/>
                  <a:pt x="177" y="19"/>
                  <a:pt x="181" y="24"/>
                </a:cubicBezTo>
                <a:cubicBezTo>
                  <a:pt x="185" y="29"/>
                  <a:pt x="186" y="58"/>
                  <a:pt x="175" y="66"/>
                </a:cubicBezTo>
                <a:cubicBezTo>
                  <a:pt x="164" y="74"/>
                  <a:pt x="138" y="74"/>
                  <a:pt x="117" y="74"/>
                </a:cubicBezTo>
                <a:cubicBezTo>
                  <a:pt x="96" y="74"/>
                  <a:pt x="67" y="71"/>
                  <a:pt x="49" y="66"/>
                </a:cubicBezTo>
                <a:cubicBezTo>
                  <a:pt x="31" y="61"/>
                  <a:pt x="14" y="53"/>
                  <a:pt x="7" y="42"/>
                </a:cubicBezTo>
                <a:cubicBezTo>
                  <a:pt x="0" y="31"/>
                  <a:pt x="5" y="10"/>
                  <a:pt x="5" y="2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" name="Freeform 260"/>
          <p:cNvSpPr>
            <a:spLocks/>
          </p:cNvSpPr>
          <p:nvPr/>
        </p:nvSpPr>
        <p:spPr bwMode="auto">
          <a:xfrm>
            <a:off x="1784244" y="1483370"/>
            <a:ext cx="156494" cy="62262"/>
          </a:xfrm>
          <a:custGeom>
            <a:avLst/>
            <a:gdLst>
              <a:gd name="T0" fmla="*/ 5 w 186"/>
              <a:gd name="T1" fmla="*/ 2 h 74"/>
              <a:gd name="T2" fmla="*/ 41 w 186"/>
              <a:gd name="T3" fmla="*/ 26 h 74"/>
              <a:gd name="T4" fmla="*/ 95 w 186"/>
              <a:gd name="T5" fmla="*/ 38 h 74"/>
              <a:gd name="T6" fmla="*/ 151 w 186"/>
              <a:gd name="T7" fmla="*/ 34 h 74"/>
              <a:gd name="T8" fmla="*/ 181 w 186"/>
              <a:gd name="T9" fmla="*/ 24 h 74"/>
              <a:gd name="T10" fmla="*/ 175 w 186"/>
              <a:gd name="T11" fmla="*/ 66 h 74"/>
              <a:gd name="T12" fmla="*/ 117 w 186"/>
              <a:gd name="T13" fmla="*/ 74 h 74"/>
              <a:gd name="T14" fmla="*/ 49 w 186"/>
              <a:gd name="T15" fmla="*/ 66 h 74"/>
              <a:gd name="T16" fmla="*/ 7 w 186"/>
              <a:gd name="T17" fmla="*/ 42 h 74"/>
              <a:gd name="T18" fmla="*/ 5 w 186"/>
              <a:gd name="T19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74">
                <a:moveTo>
                  <a:pt x="5" y="2"/>
                </a:moveTo>
                <a:cubicBezTo>
                  <a:pt x="10" y="0"/>
                  <a:pt x="26" y="20"/>
                  <a:pt x="41" y="26"/>
                </a:cubicBezTo>
                <a:cubicBezTo>
                  <a:pt x="56" y="32"/>
                  <a:pt x="77" y="37"/>
                  <a:pt x="95" y="38"/>
                </a:cubicBezTo>
                <a:cubicBezTo>
                  <a:pt x="113" y="39"/>
                  <a:pt x="137" y="36"/>
                  <a:pt x="151" y="34"/>
                </a:cubicBezTo>
                <a:cubicBezTo>
                  <a:pt x="165" y="32"/>
                  <a:pt x="177" y="19"/>
                  <a:pt x="181" y="24"/>
                </a:cubicBezTo>
                <a:cubicBezTo>
                  <a:pt x="185" y="29"/>
                  <a:pt x="186" y="58"/>
                  <a:pt x="175" y="66"/>
                </a:cubicBezTo>
                <a:cubicBezTo>
                  <a:pt x="164" y="74"/>
                  <a:pt x="138" y="74"/>
                  <a:pt x="117" y="74"/>
                </a:cubicBezTo>
                <a:cubicBezTo>
                  <a:pt x="96" y="74"/>
                  <a:pt x="67" y="71"/>
                  <a:pt x="49" y="66"/>
                </a:cubicBezTo>
                <a:cubicBezTo>
                  <a:pt x="31" y="61"/>
                  <a:pt x="14" y="53"/>
                  <a:pt x="7" y="42"/>
                </a:cubicBezTo>
                <a:cubicBezTo>
                  <a:pt x="0" y="31"/>
                  <a:pt x="5" y="10"/>
                  <a:pt x="5" y="2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" name="Freeform 261"/>
          <p:cNvSpPr>
            <a:spLocks/>
          </p:cNvSpPr>
          <p:nvPr/>
        </p:nvSpPr>
        <p:spPr bwMode="auto">
          <a:xfrm>
            <a:off x="1784244" y="1517866"/>
            <a:ext cx="156494" cy="62262"/>
          </a:xfrm>
          <a:custGeom>
            <a:avLst/>
            <a:gdLst>
              <a:gd name="T0" fmla="*/ 5 w 186"/>
              <a:gd name="T1" fmla="*/ 2 h 74"/>
              <a:gd name="T2" fmla="*/ 41 w 186"/>
              <a:gd name="T3" fmla="*/ 26 h 74"/>
              <a:gd name="T4" fmla="*/ 95 w 186"/>
              <a:gd name="T5" fmla="*/ 38 h 74"/>
              <a:gd name="T6" fmla="*/ 151 w 186"/>
              <a:gd name="T7" fmla="*/ 34 h 74"/>
              <a:gd name="T8" fmla="*/ 181 w 186"/>
              <a:gd name="T9" fmla="*/ 24 h 74"/>
              <a:gd name="T10" fmla="*/ 175 w 186"/>
              <a:gd name="T11" fmla="*/ 66 h 74"/>
              <a:gd name="T12" fmla="*/ 117 w 186"/>
              <a:gd name="T13" fmla="*/ 74 h 74"/>
              <a:gd name="T14" fmla="*/ 49 w 186"/>
              <a:gd name="T15" fmla="*/ 66 h 74"/>
              <a:gd name="T16" fmla="*/ 7 w 186"/>
              <a:gd name="T17" fmla="*/ 42 h 74"/>
              <a:gd name="T18" fmla="*/ 5 w 186"/>
              <a:gd name="T19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74">
                <a:moveTo>
                  <a:pt x="5" y="2"/>
                </a:moveTo>
                <a:cubicBezTo>
                  <a:pt x="10" y="0"/>
                  <a:pt x="26" y="20"/>
                  <a:pt x="41" y="26"/>
                </a:cubicBezTo>
                <a:cubicBezTo>
                  <a:pt x="56" y="32"/>
                  <a:pt x="77" y="37"/>
                  <a:pt x="95" y="38"/>
                </a:cubicBezTo>
                <a:cubicBezTo>
                  <a:pt x="113" y="39"/>
                  <a:pt x="137" y="36"/>
                  <a:pt x="151" y="34"/>
                </a:cubicBezTo>
                <a:cubicBezTo>
                  <a:pt x="165" y="32"/>
                  <a:pt x="177" y="19"/>
                  <a:pt x="181" y="24"/>
                </a:cubicBezTo>
                <a:cubicBezTo>
                  <a:pt x="185" y="29"/>
                  <a:pt x="186" y="58"/>
                  <a:pt x="175" y="66"/>
                </a:cubicBezTo>
                <a:cubicBezTo>
                  <a:pt x="164" y="74"/>
                  <a:pt x="138" y="74"/>
                  <a:pt x="117" y="74"/>
                </a:cubicBezTo>
                <a:cubicBezTo>
                  <a:pt x="96" y="74"/>
                  <a:pt x="67" y="71"/>
                  <a:pt x="49" y="66"/>
                </a:cubicBezTo>
                <a:cubicBezTo>
                  <a:pt x="31" y="61"/>
                  <a:pt x="14" y="53"/>
                  <a:pt x="7" y="42"/>
                </a:cubicBezTo>
                <a:cubicBezTo>
                  <a:pt x="0" y="31"/>
                  <a:pt x="5" y="10"/>
                  <a:pt x="5" y="2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" name="Freeform 262"/>
          <p:cNvSpPr>
            <a:spLocks/>
          </p:cNvSpPr>
          <p:nvPr/>
        </p:nvSpPr>
        <p:spPr bwMode="auto">
          <a:xfrm>
            <a:off x="1784244" y="1551521"/>
            <a:ext cx="156494" cy="62262"/>
          </a:xfrm>
          <a:custGeom>
            <a:avLst/>
            <a:gdLst>
              <a:gd name="T0" fmla="*/ 5 w 186"/>
              <a:gd name="T1" fmla="*/ 2 h 74"/>
              <a:gd name="T2" fmla="*/ 41 w 186"/>
              <a:gd name="T3" fmla="*/ 26 h 74"/>
              <a:gd name="T4" fmla="*/ 95 w 186"/>
              <a:gd name="T5" fmla="*/ 38 h 74"/>
              <a:gd name="T6" fmla="*/ 151 w 186"/>
              <a:gd name="T7" fmla="*/ 34 h 74"/>
              <a:gd name="T8" fmla="*/ 181 w 186"/>
              <a:gd name="T9" fmla="*/ 24 h 74"/>
              <a:gd name="T10" fmla="*/ 175 w 186"/>
              <a:gd name="T11" fmla="*/ 66 h 74"/>
              <a:gd name="T12" fmla="*/ 117 w 186"/>
              <a:gd name="T13" fmla="*/ 74 h 74"/>
              <a:gd name="T14" fmla="*/ 49 w 186"/>
              <a:gd name="T15" fmla="*/ 66 h 74"/>
              <a:gd name="T16" fmla="*/ 7 w 186"/>
              <a:gd name="T17" fmla="*/ 42 h 74"/>
              <a:gd name="T18" fmla="*/ 5 w 186"/>
              <a:gd name="T19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74">
                <a:moveTo>
                  <a:pt x="5" y="2"/>
                </a:moveTo>
                <a:cubicBezTo>
                  <a:pt x="10" y="0"/>
                  <a:pt x="26" y="20"/>
                  <a:pt x="41" y="26"/>
                </a:cubicBezTo>
                <a:cubicBezTo>
                  <a:pt x="56" y="32"/>
                  <a:pt x="77" y="37"/>
                  <a:pt x="95" y="38"/>
                </a:cubicBezTo>
                <a:cubicBezTo>
                  <a:pt x="113" y="39"/>
                  <a:pt x="137" y="36"/>
                  <a:pt x="151" y="34"/>
                </a:cubicBezTo>
                <a:cubicBezTo>
                  <a:pt x="165" y="32"/>
                  <a:pt x="177" y="19"/>
                  <a:pt x="181" y="24"/>
                </a:cubicBezTo>
                <a:cubicBezTo>
                  <a:pt x="185" y="29"/>
                  <a:pt x="186" y="58"/>
                  <a:pt x="175" y="66"/>
                </a:cubicBezTo>
                <a:cubicBezTo>
                  <a:pt x="164" y="74"/>
                  <a:pt x="138" y="74"/>
                  <a:pt x="117" y="74"/>
                </a:cubicBezTo>
                <a:cubicBezTo>
                  <a:pt x="96" y="74"/>
                  <a:pt x="67" y="71"/>
                  <a:pt x="49" y="66"/>
                </a:cubicBezTo>
                <a:cubicBezTo>
                  <a:pt x="31" y="61"/>
                  <a:pt x="14" y="53"/>
                  <a:pt x="7" y="42"/>
                </a:cubicBezTo>
                <a:cubicBezTo>
                  <a:pt x="0" y="31"/>
                  <a:pt x="5" y="10"/>
                  <a:pt x="5" y="2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" name="Freeform 263"/>
          <p:cNvSpPr>
            <a:spLocks/>
          </p:cNvSpPr>
          <p:nvPr/>
        </p:nvSpPr>
        <p:spPr bwMode="auto">
          <a:xfrm>
            <a:off x="1785085" y="1585176"/>
            <a:ext cx="156494" cy="62262"/>
          </a:xfrm>
          <a:custGeom>
            <a:avLst/>
            <a:gdLst>
              <a:gd name="T0" fmla="*/ 5 w 186"/>
              <a:gd name="T1" fmla="*/ 2 h 74"/>
              <a:gd name="T2" fmla="*/ 41 w 186"/>
              <a:gd name="T3" fmla="*/ 26 h 74"/>
              <a:gd name="T4" fmla="*/ 95 w 186"/>
              <a:gd name="T5" fmla="*/ 38 h 74"/>
              <a:gd name="T6" fmla="*/ 151 w 186"/>
              <a:gd name="T7" fmla="*/ 34 h 74"/>
              <a:gd name="T8" fmla="*/ 181 w 186"/>
              <a:gd name="T9" fmla="*/ 24 h 74"/>
              <a:gd name="T10" fmla="*/ 175 w 186"/>
              <a:gd name="T11" fmla="*/ 66 h 74"/>
              <a:gd name="T12" fmla="*/ 117 w 186"/>
              <a:gd name="T13" fmla="*/ 74 h 74"/>
              <a:gd name="T14" fmla="*/ 49 w 186"/>
              <a:gd name="T15" fmla="*/ 66 h 74"/>
              <a:gd name="T16" fmla="*/ 7 w 186"/>
              <a:gd name="T17" fmla="*/ 42 h 74"/>
              <a:gd name="T18" fmla="*/ 5 w 186"/>
              <a:gd name="T19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74">
                <a:moveTo>
                  <a:pt x="5" y="2"/>
                </a:moveTo>
                <a:cubicBezTo>
                  <a:pt x="10" y="0"/>
                  <a:pt x="26" y="20"/>
                  <a:pt x="41" y="26"/>
                </a:cubicBezTo>
                <a:cubicBezTo>
                  <a:pt x="56" y="32"/>
                  <a:pt x="77" y="37"/>
                  <a:pt x="95" y="38"/>
                </a:cubicBezTo>
                <a:cubicBezTo>
                  <a:pt x="113" y="39"/>
                  <a:pt x="137" y="36"/>
                  <a:pt x="151" y="34"/>
                </a:cubicBezTo>
                <a:cubicBezTo>
                  <a:pt x="165" y="32"/>
                  <a:pt x="177" y="19"/>
                  <a:pt x="181" y="24"/>
                </a:cubicBezTo>
                <a:cubicBezTo>
                  <a:pt x="185" y="29"/>
                  <a:pt x="186" y="58"/>
                  <a:pt x="175" y="66"/>
                </a:cubicBezTo>
                <a:cubicBezTo>
                  <a:pt x="164" y="74"/>
                  <a:pt x="138" y="74"/>
                  <a:pt x="117" y="74"/>
                </a:cubicBezTo>
                <a:cubicBezTo>
                  <a:pt x="96" y="74"/>
                  <a:pt x="67" y="71"/>
                  <a:pt x="49" y="66"/>
                </a:cubicBezTo>
                <a:cubicBezTo>
                  <a:pt x="31" y="61"/>
                  <a:pt x="14" y="53"/>
                  <a:pt x="7" y="42"/>
                </a:cubicBezTo>
                <a:cubicBezTo>
                  <a:pt x="0" y="31"/>
                  <a:pt x="5" y="10"/>
                  <a:pt x="5" y="2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" name="Freeform 264"/>
          <p:cNvSpPr>
            <a:spLocks/>
          </p:cNvSpPr>
          <p:nvPr/>
        </p:nvSpPr>
        <p:spPr bwMode="auto">
          <a:xfrm>
            <a:off x="1785085" y="1619673"/>
            <a:ext cx="156494" cy="62262"/>
          </a:xfrm>
          <a:custGeom>
            <a:avLst/>
            <a:gdLst>
              <a:gd name="T0" fmla="*/ 5 w 186"/>
              <a:gd name="T1" fmla="*/ 2 h 74"/>
              <a:gd name="T2" fmla="*/ 41 w 186"/>
              <a:gd name="T3" fmla="*/ 26 h 74"/>
              <a:gd name="T4" fmla="*/ 95 w 186"/>
              <a:gd name="T5" fmla="*/ 38 h 74"/>
              <a:gd name="T6" fmla="*/ 151 w 186"/>
              <a:gd name="T7" fmla="*/ 34 h 74"/>
              <a:gd name="T8" fmla="*/ 181 w 186"/>
              <a:gd name="T9" fmla="*/ 24 h 74"/>
              <a:gd name="T10" fmla="*/ 175 w 186"/>
              <a:gd name="T11" fmla="*/ 66 h 74"/>
              <a:gd name="T12" fmla="*/ 117 w 186"/>
              <a:gd name="T13" fmla="*/ 74 h 74"/>
              <a:gd name="T14" fmla="*/ 49 w 186"/>
              <a:gd name="T15" fmla="*/ 66 h 74"/>
              <a:gd name="T16" fmla="*/ 7 w 186"/>
              <a:gd name="T17" fmla="*/ 42 h 74"/>
              <a:gd name="T18" fmla="*/ 5 w 186"/>
              <a:gd name="T19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74">
                <a:moveTo>
                  <a:pt x="5" y="2"/>
                </a:moveTo>
                <a:cubicBezTo>
                  <a:pt x="10" y="0"/>
                  <a:pt x="26" y="20"/>
                  <a:pt x="41" y="26"/>
                </a:cubicBezTo>
                <a:cubicBezTo>
                  <a:pt x="56" y="32"/>
                  <a:pt x="77" y="37"/>
                  <a:pt x="95" y="38"/>
                </a:cubicBezTo>
                <a:cubicBezTo>
                  <a:pt x="113" y="39"/>
                  <a:pt x="137" y="36"/>
                  <a:pt x="151" y="34"/>
                </a:cubicBezTo>
                <a:cubicBezTo>
                  <a:pt x="165" y="32"/>
                  <a:pt x="177" y="19"/>
                  <a:pt x="181" y="24"/>
                </a:cubicBezTo>
                <a:cubicBezTo>
                  <a:pt x="185" y="29"/>
                  <a:pt x="186" y="58"/>
                  <a:pt x="175" y="66"/>
                </a:cubicBezTo>
                <a:cubicBezTo>
                  <a:pt x="164" y="74"/>
                  <a:pt x="138" y="74"/>
                  <a:pt x="117" y="74"/>
                </a:cubicBezTo>
                <a:cubicBezTo>
                  <a:pt x="96" y="74"/>
                  <a:pt x="67" y="71"/>
                  <a:pt x="49" y="66"/>
                </a:cubicBezTo>
                <a:cubicBezTo>
                  <a:pt x="31" y="61"/>
                  <a:pt x="14" y="53"/>
                  <a:pt x="7" y="42"/>
                </a:cubicBezTo>
                <a:cubicBezTo>
                  <a:pt x="0" y="31"/>
                  <a:pt x="5" y="10"/>
                  <a:pt x="5" y="2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" name="Freeform 265"/>
          <p:cNvSpPr>
            <a:spLocks/>
          </p:cNvSpPr>
          <p:nvPr/>
        </p:nvSpPr>
        <p:spPr bwMode="auto">
          <a:xfrm>
            <a:off x="1785085" y="1653328"/>
            <a:ext cx="156494" cy="62262"/>
          </a:xfrm>
          <a:custGeom>
            <a:avLst/>
            <a:gdLst>
              <a:gd name="T0" fmla="*/ 5 w 186"/>
              <a:gd name="T1" fmla="*/ 2 h 74"/>
              <a:gd name="T2" fmla="*/ 41 w 186"/>
              <a:gd name="T3" fmla="*/ 26 h 74"/>
              <a:gd name="T4" fmla="*/ 95 w 186"/>
              <a:gd name="T5" fmla="*/ 38 h 74"/>
              <a:gd name="T6" fmla="*/ 151 w 186"/>
              <a:gd name="T7" fmla="*/ 34 h 74"/>
              <a:gd name="T8" fmla="*/ 181 w 186"/>
              <a:gd name="T9" fmla="*/ 24 h 74"/>
              <a:gd name="T10" fmla="*/ 175 w 186"/>
              <a:gd name="T11" fmla="*/ 66 h 74"/>
              <a:gd name="T12" fmla="*/ 117 w 186"/>
              <a:gd name="T13" fmla="*/ 74 h 74"/>
              <a:gd name="T14" fmla="*/ 49 w 186"/>
              <a:gd name="T15" fmla="*/ 66 h 74"/>
              <a:gd name="T16" fmla="*/ 7 w 186"/>
              <a:gd name="T17" fmla="*/ 42 h 74"/>
              <a:gd name="T18" fmla="*/ 5 w 186"/>
              <a:gd name="T19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74">
                <a:moveTo>
                  <a:pt x="5" y="2"/>
                </a:moveTo>
                <a:cubicBezTo>
                  <a:pt x="10" y="0"/>
                  <a:pt x="26" y="20"/>
                  <a:pt x="41" y="26"/>
                </a:cubicBezTo>
                <a:cubicBezTo>
                  <a:pt x="56" y="32"/>
                  <a:pt x="77" y="37"/>
                  <a:pt x="95" y="38"/>
                </a:cubicBezTo>
                <a:cubicBezTo>
                  <a:pt x="113" y="39"/>
                  <a:pt x="137" y="36"/>
                  <a:pt x="151" y="34"/>
                </a:cubicBezTo>
                <a:cubicBezTo>
                  <a:pt x="165" y="32"/>
                  <a:pt x="177" y="19"/>
                  <a:pt x="181" y="24"/>
                </a:cubicBezTo>
                <a:cubicBezTo>
                  <a:pt x="185" y="29"/>
                  <a:pt x="186" y="58"/>
                  <a:pt x="175" y="66"/>
                </a:cubicBezTo>
                <a:cubicBezTo>
                  <a:pt x="164" y="74"/>
                  <a:pt x="138" y="74"/>
                  <a:pt x="117" y="74"/>
                </a:cubicBezTo>
                <a:cubicBezTo>
                  <a:pt x="96" y="74"/>
                  <a:pt x="67" y="71"/>
                  <a:pt x="49" y="66"/>
                </a:cubicBezTo>
                <a:cubicBezTo>
                  <a:pt x="31" y="61"/>
                  <a:pt x="14" y="53"/>
                  <a:pt x="7" y="42"/>
                </a:cubicBezTo>
                <a:cubicBezTo>
                  <a:pt x="0" y="31"/>
                  <a:pt x="5" y="10"/>
                  <a:pt x="5" y="2"/>
                </a:cubicBezTo>
                <a:close/>
              </a:path>
            </a:pathLst>
          </a:custGeom>
          <a:gradFill rotWithShape="1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63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 rot="6120000" flipH="1">
            <a:off x="1968503" y="1687825"/>
            <a:ext cx="30290" cy="134619"/>
          </a:xfrm>
          <a:prstGeom prst="can">
            <a:avLst>
              <a:gd name="adj" fmla="val 66132"/>
            </a:avLst>
          </a:prstGeom>
          <a:gradFill rotWithShape="1">
            <a:gsLst>
              <a:gs pos="0">
                <a:srgbClr val="DEBFAE">
                  <a:gamma/>
                  <a:shade val="46275"/>
                  <a:invGamma/>
                </a:srgbClr>
              </a:gs>
              <a:gs pos="50000">
                <a:srgbClr val="DEBFAE"/>
              </a:gs>
              <a:gs pos="100000">
                <a:srgbClr val="DEBFAE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 rot="5795288" flipH="1">
            <a:off x="2028240" y="1644073"/>
            <a:ext cx="30290" cy="162384"/>
          </a:xfrm>
          <a:prstGeom prst="can">
            <a:avLst>
              <a:gd name="adj" fmla="val 0"/>
            </a:avLst>
          </a:prstGeom>
          <a:gradFill rotWithShape="1">
            <a:gsLst>
              <a:gs pos="0">
                <a:srgbClr val="DEBFAE">
                  <a:gamma/>
                  <a:shade val="46275"/>
                  <a:invGamma/>
                </a:srgbClr>
              </a:gs>
              <a:gs pos="50000">
                <a:srgbClr val="DEBFAE"/>
              </a:gs>
              <a:gs pos="100000">
                <a:srgbClr val="DEBFAE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AutoShape 273"/>
          <p:cNvSpPr>
            <a:spLocks noChangeArrowheads="1"/>
          </p:cNvSpPr>
          <p:nvPr/>
        </p:nvSpPr>
        <p:spPr bwMode="auto">
          <a:xfrm rot="20701780">
            <a:off x="2127521" y="1723162"/>
            <a:ext cx="26924" cy="223806"/>
          </a:xfrm>
          <a:custGeom>
            <a:avLst/>
            <a:gdLst>
              <a:gd name="G0" fmla="+- 5506 0 0"/>
              <a:gd name="G1" fmla="+- 21600 0 5506"/>
              <a:gd name="G2" fmla="*/ 5506 1 2"/>
              <a:gd name="G3" fmla="+- 21600 0 G2"/>
              <a:gd name="G4" fmla="+/ 5506 21600 2"/>
              <a:gd name="G5" fmla="+/ G1 0 2"/>
              <a:gd name="G6" fmla="*/ 21600 21600 5506"/>
              <a:gd name="G7" fmla="*/ G6 1 2"/>
              <a:gd name="G8" fmla="+- 21600 0 G7"/>
              <a:gd name="G9" fmla="*/ 21600 1 2"/>
              <a:gd name="G10" fmla="+- 5506 0 G9"/>
              <a:gd name="G11" fmla="?: G10 G8 0"/>
              <a:gd name="G12" fmla="?: G10 G7 21600"/>
              <a:gd name="T0" fmla="*/ 18847 w 21600"/>
              <a:gd name="T1" fmla="*/ 10800 h 21600"/>
              <a:gd name="T2" fmla="*/ 10800 w 21600"/>
              <a:gd name="T3" fmla="*/ 21600 h 21600"/>
              <a:gd name="T4" fmla="*/ 2753 w 21600"/>
              <a:gd name="T5" fmla="*/ 10800 h 21600"/>
              <a:gd name="T6" fmla="*/ 10800 w 21600"/>
              <a:gd name="T7" fmla="*/ 0 h 21600"/>
              <a:gd name="T8" fmla="*/ 4553 w 21600"/>
              <a:gd name="T9" fmla="*/ 4553 h 21600"/>
              <a:gd name="T10" fmla="*/ 17047 w 21600"/>
              <a:gd name="T11" fmla="*/ 170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506" y="21600"/>
                </a:lnTo>
                <a:lnTo>
                  <a:pt x="1609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6B19C">
                  <a:gamma/>
                  <a:shade val="46275"/>
                  <a:invGamma/>
                </a:srgbClr>
              </a:gs>
              <a:gs pos="5000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AutoShape 274"/>
          <p:cNvSpPr>
            <a:spLocks noChangeArrowheads="1"/>
          </p:cNvSpPr>
          <p:nvPr/>
        </p:nvSpPr>
        <p:spPr bwMode="auto">
          <a:xfrm rot="21042369">
            <a:off x="2040019" y="1754293"/>
            <a:ext cx="27765" cy="254095"/>
          </a:xfrm>
          <a:custGeom>
            <a:avLst/>
            <a:gdLst>
              <a:gd name="G0" fmla="+- 5506 0 0"/>
              <a:gd name="G1" fmla="+- 21600 0 5506"/>
              <a:gd name="G2" fmla="*/ 5506 1 2"/>
              <a:gd name="G3" fmla="+- 21600 0 G2"/>
              <a:gd name="G4" fmla="+/ 5506 21600 2"/>
              <a:gd name="G5" fmla="+/ G1 0 2"/>
              <a:gd name="G6" fmla="*/ 21600 21600 5506"/>
              <a:gd name="G7" fmla="*/ G6 1 2"/>
              <a:gd name="G8" fmla="+- 21600 0 G7"/>
              <a:gd name="G9" fmla="*/ 21600 1 2"/>
              <a:gd name="G10" fmla="+- 5506 0 G9"/>
              <a:gd name="G11" fmla="?: G10 G8 0"/>
              <a:gd name="G12" fmla="?: G10 G7 21600"/>
              <a:gd name="T0" fmla="*/ 18847 w 21600"/>
              <a:gd name="T1" fmla="*/ 10800 h 21600"/>
              <a:gd name="T2" fmla="*/ 10800 w 21600"/>
              <a:gd name="T3" fmla="*/ 21600 h 21600"/>
              <a:gd name="T4" fmla="*/ 2753 w 21600"/>
              <a:gd name="T5" fmla="*/ 10800 h 21600"/>
              <a:gd name="T6" fmla="*/ 10800 w 21600"/>
              <a:gd name="T7" fmla="*/ 0 h 21600"/>
              <a:gd name="T8" fmla="*/ 4553 w 21600"/>
              <a:gd name="T9" fmla="*/ 4553 h 21600"/>
              <a:gd name="T10" fmla="*/ 17047 w 21600"/>
              <a:gd name="T11" fmla="*/ 170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506" y="21600"/>
                </a:lnTo>
                <a:lnTo>
                  <a:pt x="1609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6B19C">
                  <a:gamma/>
                  <a:shade val="46275"/>
                  <a:invGamma/>
                </a:srgbClr>
              </a:gs>
              <a:gs pos="5000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AutoShape 275"/>
          <p:cNvSpPr>
            <a:spLocks noChangeArrowheads="1"/>
          </p:cNvSpPr>
          <p:nvPr/>
        </p:nvSpPr>
        <p:spPr bwMode="auto">
          <a:xfrm rot="15480000">
            <a:off x="1735445" y="1683618"/>
            <a:ext cx="30290" cy="134619"/>
          </a:xfrm>
          <a:prstGeom prst="can">
            <a:avLst>
              <a:gd name="adj" fmla="val 66132"/>
            </a:avLst>
          </a:prstGeom>
          <a:gradFill rotWithShape="1">
            <a:gsLst>
              <a:gs pos="0">
                <a:srgbClr val="DEBFAE">
                  <a:gamma/>
                  <a:shade val="46275"/>
                  <a:invGamma/>
                </a:srgbClr>
              </a:gs>
              <a:gs pos="50000">
                <a:srgbClr val="DEBFAE"/>
              </a:gs>
              <a:gs pos="100000">
                <a:srgbClr val="DEBFAE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AutoShape 276"/>
          <p:cNvSpPr>
            <a:spLocks noChangeArrowheads="1"/>
          </p:cNvSpPr>
          <p:nvPr/>
        </p:nvSpPr>
        <p:spPr bwMode="auto">
          <a:xfrm rot="15804712">
            <a:off x="1676549" y="1639866"/>
            <a:ext cx="30290" cy="162384"/>
          </a:xfrm>
          <a:prstGeom prst="can">
            <a:avLst>
              <a:gd name="adj" fmla="val 0"/>
            </a:avLst>
          </a:prstGeom>
          <a:gradFill rotWithShape="1">
            <a:gsLst>
              <a:gs pos="0">
                <a:srgbClr val="DEBFAE">
                  <a:gamma/>
                  <a:shade val="46275"/>
                  <a:invGamma/>
                </a:srgbClr>
              </a:gs>
              <a:gs pos="50000">
                <a:srgbClr val="DEBFAE"/>
              </a:gs>
              <a:gs pos="100000">
                <a:srgbClr val="DEBFAE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AutoShape 277"/>
          <p:cNvSpPr>
            <a:spLocks noChangeArrowheads="1"/>
          </p:cNvSpPr>
          <p:nvPr/>
        </p:nvSpPr>
        <p:spPr bwMode="auto">
          <a:xfrm rot="898220" flipH="1">
            <a:off x="1579792" y="1718955"/>
            <a:ext cx="26924" cy="223806"/>
          </a:xfrm>
          <a:custGeom>
            <a:avLst/>
            <a:gdLst>
              <a:gd name="G0" fmla="+- 5506 0 0"/>
              <a:gd name="G1" fmla="+- 21600 0 5506"/>
              <a:gd name="G2" fmla="*/ 5506 1 2"/>
              <a:gd name="G3" fmla="+- 21600 0 G2"/>
              <a:gd name="G4" fmla="+/ 5506 21600 2"/>
              <a:gd name="G5" fmla="+/ G1 0 2"/>
              <a:gd name="G6" fmla="*/ 21600 21600 5506"/>
              <a:gd name="G7" fmla="*/ G6 1 2"/>
              <a:gd name="G8" fmla="+- 21600 0 G7"/>
              <a:gd name="G9" fmla="*/ 21600 1 2"/>
              <a:gd name="G10" fmla="+- 5506 0 G9"/>
              <a:gd name="G11" fmla="?: G10 G8 0"/>
              <a:gd name="G12" fmla="?: G10 G7 21600"/>
              <a:gd name="T0" fmla="*/ 18847 w 21600"/>
              <a:gd name="T1" fmla="*/ 10800 h 21600"/>
              <a:gd name="T2" fmla="*/ 10800 w 21600"/>
              <a:gd name="T3" fmla="*/ 21600 h 21600"/>
              <a:gd name="T4" fmla="*/ 2753 w 21600"/>
              <a:gd name="T5" fmla="*/ 10800 h 21600"/>
              <a:gd name="T6" fmla="*/ 10800 w 21600"/>
              <a:gd name="T7" fmla="*/ 0 h 21600"/>
              <a:gd name="T8" fmla="*/ 4553 w 21600"/>
              <a:gd name="T9" fmla="*/ 4553 h 21600"/>
              <a:gd name="T10" fmla="*/ 17047 w 21600"/>
              <a:gd name="T11" fmla="*/ 170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506" y="21600"/>
                </a:lnTo>
                <a:lnTo>
                  <a:pt x="1609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6B19C">
                  <a:gamma/>
                  <a:shade val="46275"/>
                  <a:invGamma/>
                </a:srgbClr>
              </a:gs>
              <a:gs pos="5000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AutoShape 278"/>
          <p:cNvSpPr>
            <a:spLocks noChangeArrowheads="1"/>
          </p:cNvSpPr>
          <p:nvPr/>
        </p:nvSpPr>
        <p:spPr bwMode="auto">
          <a:xfrm rot="557631" flipH="1">
            <a:off x="1666453" y="1750086"/>
            <a:ext cx="27765" cy="254095"/>
          </a:xfrm>
          <a:custGeom>
            <a:avLst/>
            <a:gdLst>
              <a:gd name="G0" fmla="+- 5506 0 0"/>
              <a:gd name="G1" fmla="+- 21600 0 5506"/>
              <a:gd name="G2" fmla="*/ 5506 1 2"/>
              <a:gd name="G3" fmla="+- 21600 0 G2"/>
              <a:gd name="G4" fmla="+/ 5506 21600 2"/>
              <a:gd name="G5" fmla="+/ G1 0 2"/>
              <a:gd name="G6" fmla="*/ 21600 21600 5506"/>
              <a:gd name="G7" fmla="*/ G6 1 2"/>
              <a:gd name="G8" fmla="+- 21600 0 G7"/>
              <a:gd name="G9" fmla="*/ 21600 1 2"/>
              <a:gd name="G10" fmla="+- 5506 0 G9"/>
              <a:gd name="G11" fmla="?: G10 G8 0"/>
              <a:gd name="G12" fmla="?: G10 G7 21600"/>
              <a:gd name="T0" fmla="*/ 18847 w 21600"/>
              <a:gd name="T1" fmla="*/ 10800 h 21600"/>
              <a:gd name="T2" fmla="*/ 10800 w 21600"/>
              <a:gd name="T3" fmla="*/ 21600 h 21600"/>
              <a:gd name="T4" fmla="*/ 2753 w 21600"/>
              <a:gd name="T5" fmla="*/ 10800 h 21600"/>
              <a:gd name="T6" fmla="*/ 10800 w 21600"/>
              <a:gd name="T7" fmla="*/ 0 h 21600"/>
              <a:gd name="T8" fmla="*/ 4553 w 21600"/>
              <a:gd name="T9" fmla="*/ 4553 h 21600"/>
              <a:gd name="T10" fmla="*/ 17047 w 21600"/>
              <a:gd name="T11" fmla="*/ 170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506" y="21600"/>
                </a:lnTo>
                <a:lnTo>
                  <a:pt x="1609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6B19C">
                  <a:gamma/>
                  <a:shade val="46275"/>
                  <a:invGamma/>
                </a:srgbClr>
              </a:gs>
              <a:gs pos="50000">
                <a:srgbClr val="D6B19C"/>
              </a:gs>
              <a:gs pos="100000">
                <a:srgbClr val="D6B19C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Line 286"/>
          <p:cNvSpPr>
            <a:spLocks noChangeShapeType="1"/>
          </p:cNvSpPr>
          <p:nvPr/>
        </p:nvSpPr>
        <p:spPr bwMode="auto">
          <a:xfrm flipH="1">
            <a:off x="1732921" y="1347067"/>
            <a:ext cx="120315" cy="26083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Line 289"/>
          <p:cNvSpPr>
            <a:spLocks noChangeShapeType="1"/>
          </p:cNvSpPr>
          <p:nvPr/>
        </p:nvSpPr>
        <p:spPr bwMode="auto">
          <a:xfrm flipH="1">
            <a:off x="1764893" y="1352115"/>
            <a:ext cx="95074" cy="3786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Line 290"/>
          <p:cNvSpPr>
            <a:spLocks noChangeShapeType="1"/>
          </p:cNvSpPr>
          <p:nvPr/>
        </p:nvSpPr>
        <p:spPr bwMode="auto">
          <a:xfrm flipH="1">
            <a:off x="1822947" y="1352957"/>
            <a:ext cx="40386" cy="46276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Line 291"/>
          <p:cNvSpPr>
            <a:spLocks noChangeShapeType="1"/>
          </p:cNvSpPr>
          <p:nvPr/>
        </p:nvSpPr>
        <p:spPr bwMode="auto">
          <a:xfrm>
            <a:off x="1865856" y="1352115"/>
            <a:ext cx="30289" cy="42069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Line 288"/>
          <p:cNvSpPr>
            <a:spLocks noChangeShapeType="1"/>
          </p:cNvSpPr>
          <p:nvPr/>
        </p:nvSpPr>
        <p:spPr bwMode="auto">
          <a:xfrm>
            <a:off x="1875953" y="1347908"/>
            <a:ext cx="116109" cy="28607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Line 287"/>
          <p:cNvSpPr>
            <a:spLocks noChangeShapeType="1"/>
          </p:cNvSpPr>
          <p:nvPr/>
        </p:nvSpPr>
        <p:spPr bwMode="auto">
          <a:xfrm>
            <a:off x="1870905" y="1349591"/>
            <a:ext cx="78247" cy="37021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Line 295"/>
          <p:cNvSpPr>
            <a:spLocks noChangeShapeType="1"/>
          </p:cNvSpPr>
          <p:nvPr/>
        </p:nvSpPr>
        <p:spPr bwMode="auto">
          <a:xfrm flipV="1">
            <a:off x="1881842" y="1331081"/>
            <a:ext cx="47958" cy="1346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Line 296"/>
          <p:cNvSpPr>
            <a:spLocks noChangeShapeType="1"/>
          </p:cNvSpPr>
          <p:nvPr/>
        </p:nvSpPr>
        <p:spPr bwMode="auto">
          <a:xfrm flipH="1" flipV="1">
            <a:off x="1797706" y="1331922"/>
            <a:ext cx="41227" cy="11779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8" name="Oval 117"/>
          <p:cNvSpPr>
            <a:spLocks noChangeAspect="1" noChangeArrowheads="1"/>
          </p:cNvSpPr>
          <p:nvPr/>
        </p:nvSpPr>
        <p:spPr bwMode="auto">
          <a:xfrm>
            <a:off x="7610839" y="2512371"/>
            <a:ext cx="382962" cy="239649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el-GR" sz="800" dirty="0"/>
          </a:p>
        </p:txBody>
      </p:sp>
      <p:sp>
        <p:nvSpPr>
          <p:cNvPr id="402" name="Oval 117"/>
          <p:cNvSpPr>
            <a:spLocks noChangeAspect="1" noChangeArrowheads="1"/>
          </p:cNvSpPr>
          <p:nvPr/>
        </p:nvSpPr>
        <p:spPr bwMode="auto">
          <a:xfrm>
            <a:off x="7996711" y="2509123"/>
            <a:ext cx="382962" cy="239649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el-GR" sz="800" dirty="0"/>
          </a:p>
        </p:txBody>
      </p:sp>
      <p:sp>
        <p:nvSpPr>
          <p:cNvPr id="607" name="Oval 115"/>
          <p:cNvSpPr>
            <a:spLocks noChangeAspect="1" noChangeArrowheads="1"/>
          </p:cNvSpPr>
          <p:nvPr/>
        </p:nvSpPr>
        <p:spPr bwMode="auto">
          <a:xfrm>
            <a:off x="7690670" y="2277931"/>
            <a:ext cx="625075" cy="3746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endParaRPr lang="el-GR" alt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3" name="Ομάδα 402"/>
          <p:cNvGrpSpPr/>
          <p:nvPr/>
        </p:nvGrpSpPr>
        <p:grpSpPr>
          <a:xfrm>
            <a:off x="5892311" y="2274683"/>
            <a:ext cx="768834" cy="474089"/>
            <a:chOff x="7413127" y="2277931"/>
            <a:chExt cx="768834" cy="474089"/>
          </a:xfrm>
        </p:grpSpPr>
        <p:sp>
          <p:nvSpPr>
            <p:cNvPr id="404" name="Oval 117"/>
            <p:cNvSpPr>
              <a:spLocks noChangeAspect="1" noChangeArrowheads="1"/>
            </p:cNvSpPr>
            <p:nvPr/>
          </p:nvSpPr>
          <p:spPr bwMode="auto">
            <a:xfrm>
              <a:off x="7413127" y="2512371"/>
              <a:ext cx="382962" cy="239649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l-GR" altLang="el-GR" sz="800" dirty="0"/>
            </a:p>
          </p:txBody>
        </p:sp>
        <p:sp>
          <p:nvSpPr>
            <p:cNvPr id="405" name="Oval 117"/>
            <p:cNvSpPr>
              <a:spLocks noChangeAspect="1" noChangeArrowheads="1"/>
            </p:cNvSpPr>
            <p:nvPr/>
          </p:nvSpPr>
          <p:spPr bwMode="auto">
            <a:xfrm>
              <a:off x="7798999" y="2509123"/>
              <a:ext cx="382962" cy="239649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l-GR" altLang="el-GR" sz="800" dirty="0"/>
            </a:p>
          </p:txBody>
        </p:sp>
        <p:sp>
          <p:nvSpPr>
            <p:cNvPr id="406" name="Oval 115"/>
            <p:cNvSpPr>
              <a:spLocks noChangeAspect="1" noChangeArrowheads="1"/>
            </p:cNvSpPr>
            <p:nvPr/>
          </p:nvSpPr>
          <p:spPr bwMode="auto">
            <a:xfrm>
              <a:off x="7492958" y="2277931"/>
              <a:ext cx="625075" cy="37465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l-GR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CAS</a:t>
              </a:r>
              <a:endParaRPr lang="el-GR" altLang="el-G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7" name="Ομάδα 406"/>
          <p:cNvGrpSpPr/>
          <p:nvPr/>
        </p:nvGrpSpPr>
        <p:grpSpPr>
          <a:xfrm rot="2848901">
            <a:off x="897858" y="5212998"/>
            <a:ext cx="1134000" cy="213605"/>
            <a:chOff x="591249" y="3072460"/>
            <a:chExt cx="1134000" cy="213605"/>
          </a:xfrm>
        </p:grpSpPr>
        <p:sp>
          <p:nvSpPr>
            <p:cNvPr id="408" name="Rectangle 5674"/>
            <p:cNvSpPr>
              <a:spLocks noChangeAspect="1" noChangeArrowheads="1"/>
            </p:cNvSpPr>
            <p:nvPr/>
          </p:nvSpPr>
          <p:spPr bwMode="auto">
            <a:xfrm>
              <a:off x="591249" y="3075648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09" name="AutoShape 5675"/>
            <p:cNvSpPr>
              <a:spLocks noChangeAspect="1" noChangeArrowheads="1"/>
            </p:cNvSpPr>
            <p:nvPr/>
          </p:nvSpPr>
          <p:spPr bwMode="auto">
            <a:xfrm flipV="1">
              <a:off x="649423" y="3088417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410" name="AutoShape 5678"/>
            <p:cNvSpPr>
              <a:spLocks noChangeAspect="1" noChangeArrowheads="1"/>
            </p:cNvSpPr>
            <p:nvPr/>
          </p:nvSpPr>
          <p:spPr bwMode="auto">
            <a:xfrm>
              <a:off x="647606" y="3178465"/>
              <a:ext cx="39800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" name="Rectangle 5679"/>
            <p:cNvSpPr>
              <a:spLocks noChangeAspect="1" noChangeArrowheads="1"/>
            </p:cNvSpPr>
            <p:nvPr/>
          </p:nvSpPr>
          <p:spPr bwMode="auto">
            <a:xfrm flipV="1">
              <a:off x="591249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12" name="Rectangle 5682"/>
            <p:cNvSpPr>
              <a:spLocks noChangeAspect="1" noChangeArrowheads="1"/>
            </p:cNvSpPr>
            <p:nvPr/>
          </p:nvSpPr>
          <p:spPr bwMode="auto">
            <a:xfrm>
              <a:off x="1016798" y="3075648"/>
              <a:ext cx="139459" cy="14665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13" name="AutoShape 5683"/>
            <p:cNvSpPr>
              <a:spLocks noChangeAspect="1" noChangeArrowheads="1"/>
            </p:cNvSpPr>
            <p:nvPr/>
          </p:nvSpPr>
          <p:spPr bwMode="auto">
            <a:xfrm flipV="1">
              <a:off x="1073378" y="3088400"/>
              <a:ext cx="36658" cy="97557"/>
            </a:xfrm>
            <a:prstGeom prst="can">
              <a:avLst>
                <a:gd name="adj" fmla="val 38974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4" name="AutoShape 5686"/>
            <p:cNvSpPr>
              <a:spLocks noChangeAspect="1" noChangeArrowheads="1"/>
            </p:cNvSpPr>
            <p:nvPr/>
          </p:nvSpPr>
          <p:spPr bwMode="auto">
            <a:xfrm>
              <a:off x="1071881" y="3178465"/>
              <a:ext cx="38526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5" name="Rectangle 5687"/>
            <p:cNvSpPr>
              <a:spLocks noChangeAspect="1" noChangeArrowheads="1"/>
            </p:cNvSpPr>
            <p:nvPr/>
          </p:nvSpPr>
          <p:spPr bwMode="auto">
            <a:xfrm flipV="1">
              <a:off x="101679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r"/>
            </a:scene3d>
            <a:sp3d extrusionH="277800" prstMaterial="legacyMatte">
              <a:bevelT w="13500" h="13500" prst="angle"/>
              <a:bevelB w="13500" h="13500" prst="angle"/>
              <a:extrusionClr>
                <a:srgbClr val="EAEAEA"/>
              </a:extrusionClr>
              <a:contourClr>
                <a:srgbClr val="EAEAEA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16" name="Rectangle 5690"/>
            <p:cNvSpPr>
              <a:spLocks noChangeAspect="1" noChangeArrowheads="1"/>
            </p:cNvSpPr>
            <p:nvPr/>
          </p:nvSpPr>
          <p:spPr bwMode="auto">
            <a:xfrm>
              <a:off x="1160241" y="3075648"/>
              <a:ext cx="139459" cy="1404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17" name="AutoShape 5691"/>
            <p:cNvSpPr>
              <a:spLocks noChangeAspect="1" noChangeArrowheads="1"/>
            </p:cNvSpPr>
            <p:nvPr/>
          </p:nvSpPr>
          <p:spPr bwMode="auto">
            <a:xfrm flipV="1">
              <a:off x="1218415" y="3088417"/>
              <a:ext cx="36658" cy="98323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l-GR" altLang="el-GR" sz="1200" b="1">
                <a:cs typeface="Arial" panose="020B0604020202020204" pitchFamily="34" charset="0"/>
              </a:endParaRPr>
            </a:p>
          </p:txBody>
        </p:sp>
        <p:sp>
          <p:nvSpPr>
            <p:cNvPr id="418" name="AutoShape 5694"/>
            <p:cNvSpPr>
              <a:spLocks noChangeAspect="1" noChangeArrowheads="1"/>
            </p:cNvSpPr>
            <p:nvPr/>
          </p:nvSpPr>
          <p:spPr bwMode="auto">
            <a:xfrm>
              <a:off x="1215801" y="3178465"/>
              <a:ext cx="39800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0000FF">
                    <a:gamma/>
                    <a:shade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9" name="Rectangle 5695"/>
            <p:cNvSpPr>
              <a:spLocks noChangeAspect="1" noChangeArrowheads="1"/>
            </p:cNvSpPr>
            <p:nvPr/>
          </p:nvSpPr>
          <p:spPr bwMode="auto">
            <a:xfrm flipV="1">
              <a:off x="1159444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grpSp>
          <p:nvGrpSpPr>
            <p:cNvPr id="420" name="Group 5697"/>
            <p:cNvGrpSpPr>
              <a:grpSpLocks/>
            </p:cNvGrpSpPr>
            <p:nvPr/>
          </p:nvGrpSpPr>
          <p:grpSpPr bwMode="auto">
            <a:xfrm>
              <a:off x="1585790" y="3072460"/>
              <a:ext cx="139459" cy="109991"/>
              <a:chOff x="1661" y="1922"/>
              <a:chExt cx="175" cy="173"/>
            </a:xfrm>
          </p:grpSpPr>
          <p:sp>
            <p:nvSpPr>
              <p:cNvPr id="440" name="Rectangle 5698"/>
              <p:cNvSpPr>
                <a:spLocks noChangeAspect="1" noChangeArrowheads="1"/>
              </p:cNvSpPr>
              <p:nvPr/>
            </p:nvSpPr>
            <p:spPr bwMode="auto">
              <a:xfrm>
                <a:off x="1661" y="1922"/>
                <a:ext cx="175" cy="2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l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sp>
            <p:nvSpPr>
              <p:cNvPr id="441" name="AutoShape 5699"/>
              <p:cNvSpPr>
                <a:spLocks noChangeAspect="1" noChangeArrowheads="1"/>
              </p:cNvSpPr>
              <p:nvPr/>
            </p:nvSpPr>
            <p:spPr bwMode="auto">
              <a:xfrm flipV="1">
                <a:off x="1732" y="1942"/>
                <a:ext cx="46" cy="153"/>
              </a:xfrm>
              <a:prstGeom prst="can">
                <a:avLst>
                  <a:gd name="adj" fmla="val 38974"/>
                </a:avLst>
              </a:prstGeom>
              <a:gradFill rotWithShape="1">
                <a:gsLst>
                  <a:gs pos="0">
                    <a:srgbClr val="0000FF">
                      <a:gamma/>
                      <a:shade val="0"/>
                      <a:invGamma/>
                    </a:srgbClr>
                  </a:gs>
                  <a:gs pos="50000">
                    <a:srgbClr val="0000FF"/>
                  </a:gs>
                  <a:gs pos="100000">
                    <a:srgbClr val="0000FF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2" name="Text Box 5700"/>
              <p:cNvSpPr txBox="1">
                <a:spLocks noChangeAspect="1" noChangeArrowheads="1"/>
              </p:cNvSpPr>
              <p:nvPr/>
            </p:nvSpPr>
            <p:spPr bwMode="auto">
              <a:xfrm>
                <a:off x="1732" y="1944"/>
                <a:ext cx="55" cy="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1" name="Group 5701"/>
            <p:cNvGrpSpPr>
              <a:grpSpLocks noChangeAspect="1"/>
            </p:cNvGrpSpPr>
            <p:nvPr/>
          </p:nvGrpSpPr>
          <p:grpSpPr bwMode="auto">
            <a:xfrm>
              <a:off x="1585790" y="3178465"/>
              <a:ext cx="139459" cy="107600"/>
              <a:chOff x="1784" y="2341"/>
              <a:chExt cx="438" cy="421"/>
            </a:xfrm>
          </p:grpSpPr>
          <p:sp>
            <p:nvSpPr>
              <p:cNvPr id="438" name="AutoShape 5702"/>
              <p:cNvSpPr>
                <a:spLocks noChangeAspect="1" noChangeArrowheads="1"/>
              </p:cNvSpPr>
              <p:nvPr/>
            </p:nvSpPr>
            <p:spPr bwMode="auto">
              <a:xfrm>
                <a:off x="1957" y="2341"/>
                <a:ext cx="121" cy="384"/>
              </a:xfrm>
              <a:prstGeom prst="roundRect">
                <a:avLst>
                  <a:gd name="adj" fmla="val 24769"/>
                </a:avLst>
              </a:prstGeom>
              <a:gradFill rotWithShape="1">
                <a:gsLst>
                  <a:gs pos="0">
                    <a:srgbClr val="C0C0C0">
                      <a:gamma/>
                      <a:shade val="0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33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l-GR" sz="8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9" name="Rectangle 5703"/>
              <p:cNvSpPr>
                <a:spLocks noChangeAspect="1" noChangeArrowheads="1"/>
              </p:cNvSpPr>
              <p:nvPr/>
            </p:nvSpPr>
            <p:spPr bwMode="auto">
              <a:xfrm flipV="1">
                <a:off x="1784" y="2706"/>
                <a:ext cx="438" cy="56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algn="ctr">
                <a:miter lim="800000"/>
                <a:headEnd/>
                <a:tailEnd/>
              </a:ln>
              <a:effectLst/>
              <a:scene3d>
                <a:camera prst="legacyPerspectiveBottomRight"/>
                <a:lightRig rig="legacyFlat3" dir="r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EAEAEA"/>
                </a:extrusionClr>
                <a:contourClr>
                  <a:srgbClr val="EAEAEA"/>
                </a:contour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</p:grpSp>
        <p:sp>
          <p:nvSpPr>
            <p:cNvPr id="422" name="Rectangle 5886"/>
            <p:cNvSpPr>
              <a:spLocks noChangeAspect="1" noChangeArrowheads="1"/>
            </p:cNvSpPr>
            <p:nvPr/>
          </p:nvSpPr>
          <p:spPr bwMode="auto">
            <a:xfrm>
              <a:off x="1302887" y="3075648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23" name="AutoShape 5887"/>
            <p:cNvSpPr>
              <a:spLocks noChangeAspect="1" noChangeArrowheads="1"/>
            </p:cNvSpPr>
            <p:nvPr/>
          </p:nvSpPr>
          <p:spPr bwMode="auto">
            <a:xfrm flipV="1">
              <a:off x="1358671" y="3088417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" name="AutoShape 5890"/>
            <p:cNvSpPr>
              <a:spLocks noChangeAspect="1" noChangeArrowheads="1"/>
            </p:cNvSpPr>
            <p:nvPr/>
          </p:nvSpPr>
          <p:spPr bwMode="auto">
            <a:xfrm>
              <a:off x="1359088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cs typeface="Arial" panose="020B0604020202020204" pitchFamily="34" charset="0"/>
              </a:endParaRPr>
            </a:p>
          </p:txBody>
        </p:sp>
        <p:sp>
          <p:nvSpPr>
            <p:cNvPr id="425" name="Rectangle 5891"/>
            <p:cNvSpPr>
              <a:spLocks noChangeAspect="1" noChangeArrowheads="1"/>
            </p:cNvSpPr>
            <p:nvPr/>
          </p:nvSpPr>
          <p:spPr bwMode="auto">
            <a:xfrm flipV="1">
              <a:off x="130527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26" name="Rectangle 5894"/>
            <p:cNvSpPr>
              <a:spLocks noChangeAspect="1" noChangeArrowheads="1"/>
            </p:cNvSpPr>
            <p:nvPr/>
          </p:nvSpPr>
          <p:spPr bwMode="auto">
            <a:xfrm>
              <a:off x="1446331" y="3075648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27" name="AutoShape 5895"/>
            <p:cNvSpPr>
              <a:spLocks noChangeAspect="1" noChangeArrowheads="1"/>
            </p:cNvSpPr>
            <p:nvPr/>
          </p:nvSpPr>
          <p:spPr bwMode="auto">
            <a:xfrm flipV="1">
              <a:off x="1502911" y="3089088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8" name="AutoShape 5898"/>
            <p:cNvSpPr>
              <a:spLocks noChangeAspect="1" noChangeArrowheads="1"/>
            </p:cNvSpPr>
            <p:nvPr/>
          </p:nvSpPr>
          <p:spPr bwMode="auto">
            <a:xfrm>
              <a:off x="1501256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9" name="Rectangle 5899"/>
            <p:cNvSpPr>
              <a:spLocks noChangeAspect="1" noChangeArrowheads="1"/>
            </p:cNvSpPr>
            <p:nvPr/>
          </p:nvSpPr>
          <p:spPr bwMode="auto">
            <a:xfrm flipV="1">
              <a:off x="1447128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30" name="Rectangle 5918"/>
            <p:cNvSpPr>
              <a:spLocks noChangeAspect="1" noChangeArrowheads="1"/>
            </p:cNvSpPr>
            <p:nvPr/>
          </p:nvSpPr>
          <p:spPr bwMode="auto">
            <a:xfrm>
              <a:off x="734692" y="3075648"/>
              <a:ext cx="139459" cy="1404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31" name="AutoShape 5919"/>
            <p:cNvSpPr>
              <a:spLocks noChangeAspect="1" noChangeArrowheads="1"/>
            </p:cNvSpPr>
            <p:nvPr/>
          </p:nvSpPr>
          <p:spPr bwMode="auto">
            <a:xfrm flipV="1">
              <a:off x="790476" y="3088417"/>
              <a:ext cx="36658" cy="98326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2" name="AutoShape 5922"/>
            <p:cNvSpPr>
              <a:spLocks noChangeAspect="1" noChangeArrowheads="1"/>
            </p:cNvSpPr>
            <p:nvPr/>
          </p:nvSpPr>
          <p:spPr bwMode="auto">
            <a:xfrm>
              <a:off x="790893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cs typeface="Arial" panose="020B0604020202020204" pitchFamily="34" charset="0"/>
              </a:endParaRPr>
            </a:p>
          </p:txBody>
        </p:sp>
        <p:sp>
          <p:nvSpPr>
            <p:cNvPr id="433" name="Rectangle 5923"/>
            <p:cNvSpPr>
              <a:spLocks noChangeAspect="1" noChangeArrowheads="1"/>
            </p:cNvSpPr>
            <p:nvPr/>
          </p:nvSpPr>
          <p:spPr bwMode="auto">
            <a:xfrm flipV="1">
              <a:off x="737083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34" name="Rectangle 5926"/>
            <p:cNvSpPr>
              <a:spLocks noChangeAspect="1" noChangeArrowheads="1"/>
            </p:cNvSpPr>
            <p:nvPr/>
          </p:nvSpPr>
          <p:spPr bwMode="auto">
            <a:xfrm>
              <a:off x="878136" y="3075648"/>
              <a:ext cx="139459" cy="14081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  <p:sp>
          <p:nvSpPr>
            <p:cNvPr id="435" name="AutoShape 5927"/>
            <p:cNvSpPr>
              <a:spLocks noChangeAspect="1" noChangeArrowheads="1"/>
            </p:cNvSpPr>
            <p:nvPr/>
          </p:nvSpPr>
          <p:spPr bwMode="auto">
            <a:xfrm flipV="1">
              <a:off x="934716" y="3089088"/>
              <a:ext cx="36658" cy="98567"/>
            </a:xfrm>
            <a:prstGeom prst="can">
              <a:avLst>
                <a:gd name="adj" fmla="val 39228"/>
              </a:avLst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6" name="AutoShape 5930"/>
            <p:cNvSpPr>
              <a:spLocks noChangeAspect="1" noChangeArrowheads="1"/>
            </p:cNvSpPr>
            <p:nvPr/>
          </p:nvSpPr>
          <p:spPr bwMode="auto">
            <a:xfrm>
              <a:off x="933061" y="3178465"/>
              <a:ext cx="38208" cy="98143"/>
            </a:xfrm>
            <a:prstGeom prst="roundRect">
              <a:avLst>
                <a:gd name="adj" fmla="val 24769"/>
              </a:avLst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l-GR" sz="8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7" name="Rectangle 5931"/>
            <p:cNvSpPr>
              <a:spLocks noChangeAspect="1" noChangeArrowheads="1"/>
            </p:cNvSpPr>
            <p:nvPr/>
          </p:nvSpPr>
          <p:spPr bwMode="auto">
            <a:xfrm flipV="1">
              <a:off x="878933" y="3271752"/>
              <a:ext cx="139459" cy="1431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PerspectiveBottomRight"/>
              <a:lightRig rig="legacyFlat3" dir="l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l-GR"/>
            </a:p>
          </p:txBody>
        </p:sp>
      </p:grpSp>
      <p:cxnSp>
        <p:nvCxnSpPr>
          <p:cNvPr id="53" name="Ευθεία γραμμή σύνδεσης 52"/>
          <p:cNvCxnSpPr/>
          <p:nvPr/>
        </p:nvCxnSpPr>
        <p:spPr>
          <a:xfrm>
            <a:off x="3494592" y="4341334"/>
            <a:ext cx="55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Πεντάγωνο 53"/>
          <p:cNvSpPr/>
          <p:nvPr/>
        </p:nvSpPr>
        <p:spPr>
          <a:xfrm>
            <a:off x="4881662" y="4258954"/>
            <a:ext cx="176213" cy="162000"/>
          </a:xfrm>
          <a:prstGeom prst="homePlate">
            <a:avLst/>
          </a:prstGeom>
          <a:solidFill>
            <a:srgbClr val="B05800"/>
          </a:solidFill>
          <a:ln>
            <a:solidFill>
              <a:srgbClr val="6C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Διάγραμμα ροής: Ταξινόμηση 55"/>
          <p:cNvSpPr/>
          <p:nvPr/>
        </p:nvSpPr>
        <p:spPr>
          <a:xfrm rot="5400000">
            <a:off x="5359195" y="4154577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Ορθογώνιο 56"/>
          <p:cNvSpPr/>
          <p:nvPr/>
        </p:nvSpPr>
        <p:spPr>
          <a:xfrm>
            <a:off x="5673776" y="4253197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4" name="Πεντάγωνο 443"/>
          <p:cNvSpPr/>
          <p:nvPr/>
        </p:nvSpPr>
        <p:spPr>
          <a:xfrm>
            <a:off x="3954883" y="4263070"/>
            <a:ext cx="252000" cy="162000"/>
          </a:xfrm>
          <a:prstGeom prst="homePlate">
            <a:avLst/>
          </a:prstGeom>
          <a:solidFill>
            <a:srgbClr val="B05800"/>
          </a:solidFill>
          <a:ln>
            <a:solidFill>
              <a:srgbClr val="6C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5" name="Πεντάγωνο 444"/>
          <p:cNvSpPr/>
          <p:nvPr/>
        </p:nvSpPr>
        <p:spPr>
          <a:xfrm>
            <a:off x="4272043" y="4258948"/>
            <a:ext cx="252000" cy="162000"/>
          </a:xfrm>
          <a:prstGeom prst="homePlate">
            <a:avLst/>
          </a:prstGeom>
          <a:solidFill>
            <a:srgbClr val="B05800"/>
          </a:solidFill>
          <a:ln>
            <a:solidFill>
              <a:srgbClr val="6C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6" name="Πεντάγωνο 445"/>
          <p:cNvSpPr/>
          <p:nvPr/>
        </p:nvSpPr>
        <p:spPr>
          <a:xfrm>
            <a:off x="4576849" y="4258948"/>
            <a:ext cx="252000" cy="162000"/>
          </a:xfrm>
          <a:prstGeom prst="homePlate">
            <a:avLst/>
          </a:prstGeom>
          <a:solidFill>
            <a:srgbClr val="B05800"/>
          </a:solidFill>
          <a:ln>
            <a:solidFill>
              <a:srgbClr val="6C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1" name="Πεντάγωνο 520"/>
          <p:cNvSpPr/>
          <p:nvPr/>
        </p:nvSpPr>
        <p:spPr>
          <a:xfrm>
            <a:off x="3715982" y="4263070"/>
            <a:ext cx="176213" cy="162000"/>
          </a:xfrm>
          <a:prstGeom prst="homePlate">
            <a:avLst/>
          </a:prstGeom>
          <a:solidFill>
            <a:srgbClr val="B05800"/>
          </a:solidFill>
          <a:ln>
            <a:solidFill>
              <a:srgbClr val="6C3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5" name="Διάγραμμα ροής: Ταξινόμηση 524"/>
          <p:cNvSpPr/>
          <p:nvPr/>
        </p:nvSpPr>
        <p:spPr>
          <a:xfrm rot="5400000">
            <a:off x="6014113" y="4150455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6" name="Ορθογώνιο 525"/>
          <p:cNvSpPr/>
          <p:nvPr/>
        </p:nvSpPr>
        <p:spPr>
          <a:xfrm>
            <a:off x="6328694" y="4249075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0" name="Διάγραμμα ροής: Ταξινόμηση 529"/>
          <p:cNvSpPr/>
          <p:nvPr/>
        </p:nvSpPr>
        <p:spPr>
          <a:xfrm rot="5400000">
            <a:off x="6664915" y="4150455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5" name="Ορθογώνιο 534"/>
          <p:cNvSpPr/>
          <p:nvPr/>
        </p:nvSpPr>
        <p:spPr>
          <a:xfrm>
            <a:off x="6979496" y="4249075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7" name="Διάγραμμα ροής: Ταξινόμηση 536"/>
          <p:cNvSpPr/>
          <p:nvPr/>
        </p:nvSpPr>
        <p:spPr>
          <a:xfrm rot="5400000">
            <a:off x="7315717" y="4150455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0" name="Ορθογώνιο 539"/>
          <p:cNvSpPr/>
          <p:nvPr/>
        </p:nvSpPr>
        <p:spPr>
          <a:xfrm>
            <a:off x="7630298" y="4249075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4" name="Διάγραμμα ροής: Ταξινόμηση 543"/>
          <p:cNvSpPr/>
          <p:nvPr/>
        </p:nvSpPr>
        <p:spPr>
          <a:xfrm rot="5400000">
            <a:off x="7966519" y="4150455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5" name="Ορθογώνιο 544"/>
          <p:cNvSpPr/>
          <p:nvPr/>
        </p:nvSpPr>
        <p:spPr>
          <a:xfrm>
            <a:off x="8281100" y="4249075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8" name="Πεντάγωνο 547"/>
          <p:cNvSpPr/>
          <p:nvPr/>
        </p:nvSpPr>
        <p:spPr>
          <a:xfrm>
            <a:off x="8526967" y="4254826"/>
            <a:ext cx="252000" cy="162000"/>
          </a:xfrm>
          <a:prstGeom prst="homePlate">
            <a:avLst/>
          </a:prstGeom>
          <a:solidFill>
            <a:srgbClr val="B05800"/>
          </a:solidFill>
          <a:ln>
            <a:solidFill>
              <a:srgbClr val="6C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3" name="Oval 115"/>
          <p:cNvSpPr>
            <a:spLocks noChangeAspect="1" noChangeArrowheads="1"/>
          </p:cNvSpPr>
          <p:nvPr/>
        </p:nvSpPr>
        <p:spPr bwMode="auto">
          <a:xfrm>
            <a:off x="8016068" y="6252763"/>
            <a:ext cx="625075" cy="3746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CAS II</a:t>
            </a:r>
            <a:endParaRPr lang="el-GR" alt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Ευθεία γραμμή σύνδεσης 59"/>
          <p:cNvCxnSpPr/>
          <p:nvPr/>
        </p:nvCxnSpPr>
        <p:spPr>
          <a:xfrm flipH="1" flipV="1">
            <a:off x="8129576" y="6054818"/>
            <a:ext cx="166078" cy="1979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Ευθεία γραμμή σύνδεσης 61"/>
          <p:cNvCxnSpPr/>
          <p:nvPr/>
        </p:nvCxnSpPr>
        <p:spPr>
          <a:xfrm flipV="1">
            <a:off x="8369795" y="6054818"/>
            <a:ext cx="165600" cy="1979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Ισοσκελές τρίγωνο 62"/>
          <p:cNvSpPr/>
          <p:nvPr/>
        </p:nvSpPr>
        <p:spPr>
          <a:xfrm>
            <a:off x="8043851" y="5931250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9" name="Ισοσκελές τρίγωνο 548"/>
          <p:cNvSpPr/>
          <p:nvPr/>
        </p:nvSpPr>
        <p:spPr>
          <a:xfrm>
            <a:off x="8418677" y="5951842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3" name="Oval 115"/>
          <p:cNvSpPr>
            <a:spLocks noChangeAspect="1" noChangeArrowheads="1"/>
          </p:cNvSpPr>
          <p:nvPr/>
        </p:nvSpPr>
        <p:spPr bwMode="auto">
          <a:xfrm>
            <a:off x="6858626" y="5639029"/>
            <a:ext cx="625075" cy="3746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CAS II</a:t>
            </a:r>
            <a:endParaRPr lang="el-GR" alt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5" name="Ευθεία γραμμή σύνδεσης 554"/>
          <p:cNvCxnSpPr/>
          <p:nvPr/>
        </p:nvCxnSpPr>
        <p:spPr>
          <a:xfrm flipH="1" flipV="1">
            <a:off x="6972134" y="5441084"/>
            <a:ext cx="166078" cy="1979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Ευθεία γραμμή σύνδεσης 555"/>
          <p:cNvCxnSpPr/>
          <p:nvPr/>
        </p:nvCxnSpPr>
        <p:spPr>
          <a:xfrm flipV="1">
            <a:off x="7212353" y="5441084"/>
            <a:ext cx="165600" cy="1979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Ισοσκελές τρίγωνο 556"/>
          <p:cNvSpPr/>
          <p:nvPr/>
        </p:nvSpPr>
        <p:spPr>
          <a:xfrm>
            <a:off x="6886409" y="5317516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8" name="Ισοσκελές τρίγωνο 557"/>
          <p:cNvSpPr/>
          <p:nvPr/>
        </p:nvSpPr>
        <p:spPr>
          <a:xfrm>
            <a:off x="7261235" y="5338108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0" name="Διάγραμμα ροής: Ταξινόμηση 559"/>
          <p:cNvSpPr/>
          <p:nvPr/>
        </p:nvSpPr>
        <p:spPr>
          <a:xfrm rot="5400000">
            <a:off x="5330359" y="4875399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1" name="Ορθογώνιο 560"/>
          <p:cNvSpPr/>
          <p:nvPr/>
        </p:nvSpPr>
        <p:spPr>
          <a:xfrm>
            <a:off x="5644940" y="4974019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3" name="Διάγραμμα ροής: Ταξινόμηση 562"/>
          <p:cNvSpPr/>
          <p:nvPr/>
        </p:nvSpPr>
        <p:spPr>
          <a:xfrm rot="5400000">
            <a:off x="5985277" y="4871277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4" name="Ορθογώνιο 563"/>
          <p:cNvSpPr/>
          <p:nvPr/>
        </p:nvSpPr>
        <p:spPr>
          <a:xfrm>
            <a:off x="6299858" y="4969897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6" name="Διάγραμμα ροής: Ταξινόμηση 565"/>
          <p:cNvSpPr/>
          <p:nvPr/>
        </p:nvSpPr>
        <p:spPr>
          <a:xfrm rot="5400000">
            <a:off x="6636079" y="4871277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7" name="Ορθογώνιο 566"/>
          <p:cNvSpPr/>
          <p:nvPr/>
        </p:nvSpPr>
        <p:spPr>
          <a:xfrm>
            <a:off x="6950660" y="4969897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9" name="Διάγραμμα ροής: Ταξινόμηση 568"/>
          <p:cNvSpPr/>
          <p:nvPr/>
        </p:nvSpPr>
        <p:spPr>
          <a:xfrm rot="5400000">
            <a:off x="7286881" y="4871277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0" name="Ορθογώνιο 569"/>
          <p:cNvSpPr/>
          <p:nvPr/>
        </p:nvSpPr>
        <p:spPr>
          <a:xfrm>
            <a:off x="7601462" y="4969897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2" name="Διάγραμμα ροής: Ταξινόμηση 571"/>
          <p:cNvSpPr/>
          <p:nvPr/>
        </p:nvSpPr>
        <p:spPr>
          <a:xfrm rot="5400000">
            <a:off x="7937683" y="4871277"/>
            <a:ext cx="162513" cy="359753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3" name="Ορθογώνιο 572"/>
          <p:cNvSpPr/>
          <p:nvPr/>
        </p:nvSpPr>
        <p:spPr>
          <a:xfrm>
            <a:off x="8252264" y="4969897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4" name="Πεντάγωνο 573"/>
          <p:cNvSpPr/>
          <p:nvPr/>
        </p:nvSpPr>
        <p:spPr>
          <a:xfrm>
            <a:off x="8498131" y="4975648"/>
            <a:ext cx="252000" cy="162000"/>
          </a:xfrm>
          <a:prstGeom prst="homePlate">
            <a:avLst/>
          </a:prstGeom>
          <a:solidFill>
            <a:srgbClr val="B05800"/>
          </a:solidFill>
          <a:ln>
            <a:solidFill>
              <a:srgbClr val="6C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5" name="Ορθογώνιο 574"/>
          <p:cNvSpPr/>
          <p:nvPr/>
        </p:nvSpPr>
        <p:spPr>
          <a:xfrm>
            <a:off x="4965302" y="5859601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6" name="Ισοσκελές τρίγωνο 575"/>
          <p:cNvSpPr/>
          <p:nvPr/>
        </p:nvSpPr>
        <p:spPr>
          <a:xfrm rot="5400000">
            <a:off x="4798073" y="5873578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7" name="Ισοσκελές τρίγωνο 576"/>
          <p:cNvSpPr/>
          <p:nvPr/>
        </p:nvSpPr>
        <p:spPr>
          <a:xfrm rot="16200000" flipH="1">
            <a:off x="5123471" y="5877694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9" name="Ορθογώνιο 578"/>
          <p:cNvSpPr/>
          <p:nvPr/>
        </p:nvSpPr>
        <p:spPr>
          <a:xfrm>
            <a:off x="5381318" y="6160285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0" name="Ισοσκελές τρίγωνο 579"/>
          <p:cNvSpPr/>
          <p:nvPr/>
        </p:nvSpPr>
        <p:spPr>
          <a:xfrm rot="5400000">
            <a:off x="5214089" y="6174262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1" name="Ισοσκελές τρίγωνο 580"/>
          <p:cNvSpPr/>
          <p:nvPr/>
        </p:nvSpPr>
        <p:spPr>
          <a:xfrm rot="16200000" flipH="1">
            <a:off x="5539487" y="6178378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3" name="Ορθογώνιο 582"/>
          <p:cNvSpPr/>
          <p:nvPr/>
        </p:nvSpPr>
        <p:spPr>
          <a:xfrm rot="4065930">
            <a:off x="4962869" y="6400057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4" name="Ισοσκελές τρίγωνο 583"/>
          <p:cNvSpPr/>
          <p:nvPr/>
        </p:nvSpPr>
        <p:spPr>
          <a:xfrm rot="9465930">
            <a:off x="4901112" y="6267963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5" name="Ισοσκελές τρίγωνο 584"/>
          <p:cNvSpPr/>
          <p:nvPr/>
        </p:nvSpPr>
        <p:spPr>
          <a:xfrm rot="20265930" flipH="1">
            <a:off x="5020432" y="6570723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7" name="Ορθογώνιο 586"/>
          <p:cNvSpPr/>
          <p:nvPr/>
        </p:nvSpPr>
        <p:spPr>
          <a:xfrm rot="3791522">
            <a:off x="4550995" y="6161444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8" name="Ισοσκελές τρίγωνο 587"/>
          <p:cNvSpPr/>
          <p:nvPr/>
        </p:nvSpPr>
        <p:spPr>
          <a:xfrm rot="9191522">
            <a:off x="4477331" y="6034300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9" name="Ισοσκελές τρίγωνο 588"/>
          <p:cNvSpPr/>
          <p:nvPr/>
        </p:nvSpPr>
        <p:spPr>
          <a:xfrm rot="19991522" flipH="1">
            <a:off x="4620413" y="6326582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4" name="Ισοσκελές τρίγωνο 613"/>
          <p:cNvSpPr/>
          <p:nvPr/>
        </p:nvSpPr>
        <p:spPr>
          <a:xfrm rot="5400000">
            <a:off x="2727677" y="5753371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3" name="Ορθογώνιο 612"/>
          <p:cNvSpPr/>
          <p:nvPr/>
        </p:nvSpPr>
        <p:spPr>
          <a:xfrm>
            <a:off x="2894906" y="5739394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5" name="Ισοσκελές τρίγωνο 614"/>
          <p:cNvSpPr/>
          <p:nvPr/>
        </p:nvSpPr>
        <p:spPr>
          <a:xfrm rot="16200000" flipH="1">
            <a:off x="3053075" y="5757487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9" name="Oval 117"/>
          <p:cNvSpPr>
            <a:spLocks noChangeAspect="1" noChangeArrowheads="1"/>
          </p:cNvSpPr>
          <p:nvPr/>
        </p:nvSpPr>
        <p:spPr bwMode="auto">
          <a:xfrm>
            <a:off x="2592000" y="5808920"/>
            <a:ext cx="382962" cy="239649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el-GR" sz="800" dirty="0"/>
          </a:p>
        </p:txBody>
      </p:sp>
      <p:sp>
        <p:nvSpPr>
          <p:cNvPr id="610" name="Oval 117"/>
          <p:cNvSpPr>
            <a:spLocks noChangeAspect="1" noChangeArrowheads="1"/>
          </p:cNvSpPr>
          <p:nvPr/>
        </p:nvSpPr>
        <p:spPr bwMode="auto">
          <a:xfrm>
            <a:off x="2977872" y="5805672"/>
            <a:ext cx="382962" cy="239649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el-GR" sz="800" dirty="0"/>
          </a:p>
        </p:txBody>
      </p:sp>
      <p:sp>
        <p:nvSpPr>
          <p:cNvPr id="611" name="Oval 115"/>
          <p:cNvSpPr>
            <a:spLocks noChangeAspect="1" noChangeArrowheads="1"/>
          </p:cNvSpPr>
          <p:nvPr/>
        </p:nvSpPr>
        <p:spPr bwMode="auto">
          <a:xfrm>
            <a:off x="2671831" y="5904000"/>
            <a:ext cx="625075" cy="3746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CAS III</a:t>
            </a:r>
            <a:endParaRPr lang="el-GR" alt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" name="Ισοσκελές τρίγωνο 620"/>
          <p:cNvSpPr/>
          <p:nvPr/>
        </p:nvSpPr>
        <p:spPr>
          <a:xfrm rot="8220000">
            <a:off x="1159031" y="5306910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2" name="Ορθογώνιο 621"/>
          <p:cNvSpPr/>
          <p:nvPr/>
        </p:nvSpPr>
        <p:spPr>
          <a:xfrm rot="2820000">
            <a:off x="1270886" y="5409295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3" name="Ισοσκελές τρίγωνο 622"/>
          <p:cNvSpPr/>
          <p:nvPr/>
        </p:nvSpPr>
        <p:spPr>
          <a:xfrm rot="19020000" flipH="1">
            <a:off x="1377942" y="5547699"/>
            <a:ext cx="176213" cy="1235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8" name="Oval 117"/>
          <p:cNvSpPr>
            <a:spLocks noChangeAspect="1" noChangeArrowheads="1"/>
          </p:cNvSpPr>
          <p:nvPr/>
        </p:nvSpPr>
        <p:spPr bwMode="auto">
          <a:xfrm rot="2820000">
            <a:off x="950553" y="5302713"/>
            <a:ext cx="382962" cy="239649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el-GR" sz="800" dirty="0"/>
          </a:p>
        </p:txBody>
      </p:sp>
      <p:sp>
        <p:nvSpPr>
          <p:cNvPr id="619" name="Oval 117"/>
          <p:cNvSpPr>
            <a:spLocks noChangeAspect="1" noChangeArrowheads="1"/>
          </p:cNvSpPr>
          <p:nvPr/>
        </p:nvSpPr>
        <p:spPr bwMode="auto">
          <a:xfrm rot="2820000">
            <a:off x="1216092" y="5582707"/>
            <a:ext cx="382962" cy="239649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 altLang="el-GR" sz="800" dirty="0"/>
          </a:p>
        </p:txBody>
      </p:sp>
      <p:sp>
        <p:nvSpPr>
          <p:cNvPr id="620" name="Oval 115"/>
          <p:cNvSpPr>
            <a:spLocks noChangeAspect="1" noChangeArrowheads="1"/>
          </p:cNvSpPr>
          <p:nvPr/>
        </p:nvSpPr>
        <p:spPr bwMode="auto">
          <a:xfrm rot="2820000">
            <a:off x="847597" y="5493012"/>
            <a:ext cx="625075" cy="3746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CAS III</a:t>
            </a:r>
            <a:endParaRPr lang="el-GR" alt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5" name="Arc 158"/>
          <p:cNvSpPr>
            <a:spLocks/>
          </p:cNvSpPr>
          <p:nvPr/>
        </p:nvSpPr>
        <p:spPr bwMode="auto">
          <a:xfrm rot="11421411">
            <a:off x="1801913" y="2181360"/>
            <a:ext cx="1296000" cy="338073"/>
          </a:xfrm>
          <a:custGeom>
            <a:avLst/>
            <a:gdLst>
              <a:gd name="T0" fmla="*/ 0 w 23294"/>
              <a:gd name="T1" fmla="*/ 154948203 h 21600"/>
              <a:gd name="T2" fmla="*/ 2147483647 w 23294"/>
              <a:gd name="T3" fmla="*/ 2147483647 h 21600"/>
              <a:gd name="T4" fmla="*/ 2147483647 w 2329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94" h="21600" fill="none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</a:path>
              <a:path w="23294" h="21600" stroke="0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  <a:lnTo>
                  <a:pt x="1694" y="21600"/>
                </a:lnTo>
                <a:lnTo>
                  <a:pt x="-1" y="66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26" name="Arc 158"/>
          <p:cNvSpPr>
            <a:spLocks noChangeAspect="1"/>
          </p:cNvSpPr>
          <p:nvPr/>
        </p:nvSpPr>
        <p:spPr bwMode="auto">
          <a:xfrm rot="9480425" flipH="1">
            <a:off x="1340586" y="2160601"/>
            <a:ext cx="598027" cy="432000"/>
          </a:xfrm>
          <a:custGeom>
            <a:avLst/>
            <a:gdLst>
              <a:gd name="T0" fmla="*/ 0 w 23294"/>
              <a:gd name="T1" fmla="*/ 154948203 h 21600"/>
              <a:gd name="T2" fmla="*/ 2147483647 w 23294"/>
              <a:gd name="T3" fmla="*/ 2147483647 h 21600"/>
              <a:gd name="T4" fmla="*/ 2147483647 w 2329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94" h="21600" fill="none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</a:path>
              <a:path w="23294" h="21600" stroke="0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  <a:lnTo>
                  <a:pt x="1694" y="21600"/>
                </a:lnTo>
                <a:lnTo>
                  <a:pt x="-1" y="66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27" name="Arc 160"/>
          <p:cNvSpPr>
            <a:spLocks/>
          </p:cNvSpPr>
          <p:nvPr/>
        </p:nvSpPr>
        <p:spPr bwMode="auto">
          <a:xfrm rot="21480000">
            <a:off x="4520890" y="2609447"/>
            <a:ext cx="1224000" cy="36000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8" name="Arc 160"/>
          <p:cNvSpPr>
            <a:spLocks/>
          </p:cNvSpPr>
          <p:nvPr/>
        </p:nvSpPr>
        <p:spPr bwMode="auto">
          <a:xfrm rot="120000" flipH="1">
            <a:off x="6804000" y="2556000"/>
            <a:ext cx="648000" cy="36000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9" name="Arc 158"/>
          <p:cNvSpPr>
            <a:spLocks noChangeAspect="1"/>
          </p:cNvSpPr>
          <p:nvPr/>
        </p:nvSpPr>
        <p:spPr bwMode="auto">
          <a:xfrm rot="16200000">
            <a:off x="5490000" y="2880000"/>
            <a:ext cx="504000" cy="364077"/>
          </a:xfrm>
          <a:custGeom>
            <a:avLst/>
            <a:gdLst>
              <a:gd name="T0" fmla="*/ 0 w 23294"/>
              <a:gd name="T1" fmla="*/ 154948203 h 21600"/>
              <a:gd name="T2" fmla="*/ 2147483647 w 23294"/>
              <a:gd name="T3" fmla="*/ 2147483647 h 21600"/>
              <a:gd name="T4" fmla="*/ 2147483647 w 2329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94" h="21600" fill="none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</a:path>
              <a:path w="23294" h="21600" stroke="0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  <a:lnTo>
                  <a:pt x="1694" y="21600"/>
                </a:lnTo>
                <a:lnTo>
                  <a:pt x="-1" y="66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30" name="Arc 158"/>
          <p:cNvSpPr>
            <a:spLocks/>
          </p:cNvSpPr>
          <p:nvPr/>
        </p:nvSpPr>
        <p:spPr bwMode="auto">
          <a:xfrm rot="17064049">
            <a:off x="5047727" y="3841604"/>
            <a:ext cx="612000" cy="180000"/>
          </a:xfrm>
          <a:custGeom>
            <a:avLst/>
            <a:gdLst>
              <a:gd name="T0" fmla="*/ 0 w 23294"/>
              <a:gd name="T1" fmla="*/ 154948203 h 21600"/>
              <a:gd name="T2" fmla="*/ 2147483647 w 23294"/>
              <a:gd name="T3" fmla="*/ 2147483647 h 21600"/>
              <a:gd name="T4" fmla="*/ 2147483647 w 2329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94" h="21600" fill="none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</a:path>
              <a:path w="23294" h="21600" stroke="0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  <a:lnTo>
                  <a:pt x="1694" y="21600"/>
                </a:lnTo>
                <a:lnTo>
                  <a:pt x="-1" y="66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31" name="Arc 160"/>
          <p:cNvSpPr>
            <a:spLocks/>
          </p:cNvSpPr>
          <p:nvPr/>
        </p:nvSpPr>
        <p:spPr bwMode="auto">
          <a:xfrm rot="16320000" flipH="1">
            <a:off x="6801532" y="4667064"/>
            <a:ext cx="360000" cy="36000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2" name="Arc 158"/>
          <p:cNvSpPr>
            <a:spLocks/>
          </p:cNvSpPr>
          <p:nvPr/>
        </p:nvSpPr>
        <p:spPr bwMode="auto">
          <a:xfrm rot="4144105" flipV="1">
            <a:off x="7380000" y="6083819"/>
            <a:ext cx="502691" cy="363129"/>
          </a:xfrm>
          <a:custGeom>
            <a:avLst/>
            <a:gdLst>
              <a:gd name="T0" fmla="*/ 0 w 23294"/>
              <a:gd name="T1" fmla="*/ 154948203 h 21600"/>
              <a:gd name="T2" fmla="*/ 2147483647 w 23294"/>
              <a:gd name="T3" fmla="*/ 2147483647 h 21600"/>
              <a:gd name="T4" fmla="*/ 2147483647 w 2329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94" h="21600" fill="none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</a:path>
              <a:path w="23294" h="21600" stroke="0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  <a:lnTo>
                  <a:pt x="1694" y="21600"/>
                </a:lnTo>
                <a:lnTo>
                  <a:pt x="-1" y="66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33" name="Arc 160"/>
          <p:cNvSpPr>
            <a:spLocks/>
          </p:cNvSpPr>
          <p:nvPr/>
        </p:nvSpPr>
        <p:spPr bwMode="auto">
          <a:xfrm rot="21127011" flipH="1">
            <a:off x="5550940" y="5906872"/>
            <a:ext cx="1207235" cy="85944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" name="Arc 160"/>
          <p:cNvSpPr>
            <a:spLocks/>
          </p:cNvSpPr>
          <p:nvPr/>
        </p:nvSpPr>
        <p:spPr bwMode="auto">
          <a:xfrm rot="120000" flipH="1">
            <a:off x="3404152" y="6181631"/>
            <a:ext cx="972000" cy="0"/>
          </a:xfrm>
          <a:custGeom>
            <a:avLst/>
            <a:gdLst>
              <a:gd name="T0" fmla="*/ 0 w 21600"/>
              <a:gd name="T1" fmla="*/ 0 h 23742"/>
              <a:gd name="T2" fmla="*/ 2147483647 w 21600"/>
              <a:gd name="T3" fmla="*/ 2147483647 h 23742"/>
              <a:gd name="T4" fmla="*/ 0 w 21600"/>
              <a:gd name="T5" fmla="*/ 2147483647 h 237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</a:path>
              <a:path w="21600" h="237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15"/>
                  <a:pt x="21564" y="23030"/>
                  <a:pt x="21493" y="23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5" name="Arc 158"/>
          <p:cNvSpPr>
            <a:spLocks/>
          </p:cNvSpPr>
          <p:nvPr/>
        </p:nvSpPr>
        <p:spPr bwMode="auto">
          <a:xfrm rot="13904361">
            <a:off x="516964" y="3475898"/>
            <a:ext cx="1152000" cy="1080000"/>
          </a:xfrm>
          <a:custGeom>
            <a:avLst/>
            <a:gdLst>
              <a:gd name="T0" fmla="*/ 0 w 23294"/>
              <a:gd name="T1" fmla="*/ 154948203 h 21600"/>
              <a:gd name="T2" fmla="*/ 2147483647 w 23294"/>
              <a:gd name="T3" fmla="*/ 2147483647 h 21600"/>
              <a:gd name="T4" fmla="*/ 2147483647 w 2329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94" h="21600" fill="none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</a:path>
              <a:path w="23294" h="21600" stroke="0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  <a:lnTo>
                  <a:pt x="1694" y="21600"/>
                </a:lnTo>
                <a:lnTo>
                  <a:pt x="-1" y="66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36" name="Arc 158"/>
          <p:cNvSpPr>
            <a:spLocks noChangeAspect="1"/>
          </p:cNvSpPr>
          <p:nvPr/>
        </p:nvSpPr>
        <p:spPr bwMode="auto">
          <a:xfrm rot="2757327" flipV="1">
            <a:off x="1908000" y="5760000"/>
            <a:ext cx="504000" cy="364077"/>
          </a:xfrm>
          <a:custGeom>
            <a:avLst/>
            <a:gdLst>
              <a:gd name="T0" fmla="*/ 0 w 23294"/>
              <a:gd name="T1" fmla="*/ 154948203 h 21600"/>
              <a:gd name="T2" fmla="*/ 2147483647 w 23294"/>
              <a:gd name="T3" fmla="*/ 2147483647 h 21600"/>
              <a:gd name="T4" fmla="*/ 2147483647 w 2329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94" h="21600" fill="none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</a:path>
              <a:path w="23294" h="21600" stroke="0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  <a:lnTo>
                  <a:pt x="1694" y="21600"/>
                </a:lnTo>
                <a:lnTo>
                  <a:pt x="-1" y="66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37" name="Arc 158"/>
          <p:cNvSpPr>
            <a:spLocks/>
          </p:cNvSpPr>
          <p:nvPr/>
        </p:nvSpPr>
        <p:spPr bwMode="auto">
          <a:xfrm rot="8157327" flipV="1">
            <a:off x="1440000" y="4860000"/>
            <a:ext cx="504000" cy="108000"/>
          </a:xfrm>
          <a:custGeom>
            <a:avLst/>
            <a:gdLst>
              <a:gd name="T0" fmla="*/ 0 w 23294"/>
              <a:gd name="T1" fmla="*/ 154948203 h 21600"/>
              <a:gd name="T2" fmla="*/ 2147483647 w 23294"/>
              <a:gd name="T3" fmla="*/ 2147483647 h 21600"/>
              <a:gd name="T4" fmla="*/ 2147483647 w 23294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94" h="21600" fill="none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</a:path>
              <a:path w="23294" h="21600" stroke="0" extrusionOk="0">
                <a:moveTo>
                  <a:pt x="-1" y="66"/>
                </a:moveTo>
                <a:cubicBezTo>
                  <a:pt x="563" y="22"/>
                  <a:pt x="1128" y="-1"/>
                  <a:pt x="1694" y="0"/>
                </a:cubicBezTo>
                <a:cubicBezTo>
                  <a:pt x="13623" y="0"/>
                  <a:pt x="23294" y="9670"/>
                  <a:pt x="23294" y="21600"/>
                </a:cubicBezTo>
                <a:lnTo>
                  <a:pt x="1694" y="21600"/>
                </a:lnTo>
                <a:lnTo>
                  <a:pt x="-1" y="66"/>
                </a:lnTo>
                <a:close/>
              </a:path>
            </a:pathLst>
          </a:cu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38" name="TextBox 681"/>
          <p:cNvSpPr txBox="1">
            <a:spLocks noChangeArrowheads="1"/>
          </p:cNvSpPr>
          <p:nvPr/>
        </p:nvSpPr>
        <p:spPr bwMode="auto">
          <a:xfrm>
            <a:off x="6298188" y="1152000"/>
            <a:ext cx="16678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Cell membrane</a:t>
            </a:r>
          </a:p>
        </p:txBody>
      </p:sp>
      <p:sp>
        <p:nvSpPr>
          <p:cNvPr id="639" name="TextBox 681"/>
          <p:cNvSpPr txBox="1">
            <a:spLocks noChangeArrowheads="1"/>
          </p:cNvSpPr>
          <p:nvPr/>
        </p:nvSpPr>
        <p:spPr bwMode="auto">
          <a:xfrm>
            <a:off x="1763999" y="2844000"/>
            <a:ext cx="2647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Double stranded viral DNA</a:t>
            </a:r>
          </a:p>
        </p:txBody>
      </p:sp>
      <p:sp>
        <p:nvSpPr>
          <p:cNvPr id="640" name="TextBox 681"/>
          <p:cNvSpPr txBox="1">
            <a:spLocks noChangeArrowheads="1"/>
          </p:cNvSpPr>
          <p:nvPr/>
        </p:nvSpPr>
        <p:spPr bwMode="auto">
          <a:xfrm>
            <a:off x="1640431" y="4848714"/>
            <a:ext cx="1973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Inactivation of viral DNA</a:t>
            </a:r>
          </a:p>
        </p:txBody>
      </p:sp>
      <p:sp>
        <p:nvSpPr>
          <p:cNvPr id="641" name="TextBox 681"/>
          <p:cNvSpPr txBox="1">
            <a:spLocks noChangeArrowheads="1"/>
          </p:cNvSpPr>
          <p:nvPr/>
        </p:nvSpPr>
        <p:spPr bwMode="auto">
          <a:xfrm>
            <a:off x="293190" y="6015048"/>
            <a:ext cx="1973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Targeting of viral DNA</a:t>
            </a:r>
          </a:p>
        </p:txBody>
      </p:sp>
      <p:sp>
        <p:nvSpPr>
          <p:cNvPr id="642" name="TextBox 681"/>
          <p:cNvSpPr txBox="1">
            <a:spLocks noChangeArrowheads="1"/>
          </p:cNvSpPr>
          <p:nvPr/>
        </p:nvSpPr>
        <p:spPr bwMode="auto">
          <a:xfrm>
            <a:off x="1980000" y="6372000"/>
            <a:ext cx="197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CAS crRNA</a:t>
            </a:r>
          </a:p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complex</a:t>
            </a:r>
          </a:p>
        </p:txBody>
      </p:sp>
      <p:sp>
        <p:nvSpPr>
          <p:cNvPr id="643" name="TextBox 681"/>
          <p:cNvSpPr txBox="1">
            <a:spLocks noChangeArrowheads="1"/>
          </p:cNvSpPr>
          <p:nvPr/>
        </p:nvSpPr>
        <p:spPr bwMode="auto">
          <a:xfrm>
            <a:off x="5112000" y="6372000"/>
            <a:ext cx="1973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Processed crRNAs</a:t>
            </a:r>
          </a:p>
        </p:txBody>
      </p:sp>
      <p:sp>
        <p:nvSpPr>
          <p:cNvPr id="644" name="TextBox 681"/>
          <p:cNvSpPr txBox="1">
            <a:spLocks noChangeArrowheads="1"/>
          </p:cNvSpPr>
          <p:nvPr/>
        </p:nvSpPr>
        <p:spPr bwMode="auto">
          <a:xfrm>
            <a:off x="6984000" y="4536000"/>
            <a:ext cx="1973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Transcription</a:t>
            </a:r>
          </a:p>
        </p:txBody>
      </p:sp>
      <p:sp>
        <p:nvSpPr>
          <p:cNvPr id="645" name="TextBox 681"/>
          <p:cNvSpPr txBox="1">
            <a:spLocks noChangeArrowheads="1"/>
          </p:cNvSpPr>
          <p:nvPr/>
        </p:nvSpPr>
        <p:spPr bwMode="auto">
          <a:xfrm>
            <a:off x="5652000" y="3330000"/>
            <a:ext cx="3181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Creation of a novel spacer</a:t>
            </a:r>
          </a:p>
        </p:txBody>
      </p:sp>
      <p:sp>
        <p:nvSpPr>
          <p:cNvPr id="646" name="Ορθογώνιο 645"/>
          <p:cNvSpPr/>
          <p:nvPr/>
        </p:nvSpPr>
        <p:spPr>
          <a:xfrm>
            <a:off x="5436000" y="3384000"/>
            <a:ext cx="164744" cy="1625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9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extBox 700"/>
          <p:cNvSpPr txBox="1">
            <a:spLocks noChangeArrowheads="1"/>
          </p:cNvSpPr>
          <p:nvPr/>
        </p:nvSpPr>
        <p:spPr bwMode="auto">
          <a:xfrm>
            <a:off x="504000" y="6480000"/>
            <a:ext cx="864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Arial" pitchFamily="34" charset="0"/>
                <a:cs typeface="Arial" pitchFamily="34" charset="0"/>
              </a:rPr>
              <a:t>iPS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Academia, Japan                   Broad Institute                       Stanford University                Applied Stem Cell,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Inc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grpSp>
        <p:nvGrpSpPr>
          <p:cNvPr id="706" name="Ομάδα 705"/>
          <p:cNvGrpSpPr/>
          <p:nvPr/>
        </p:nvGrpSpPr>
        <p:grpSpPr>
          <a:xfrm>
            <a:off x="210679" y="2578446"/>
            <a:ext cx="1807591" cy="1762897"/>
            <a:chOff x="210679" y="2578446"/>
            <a:chExt cx="1807591" cy="1762897"/>
          </a:xfrm>
        </p:grpSpPr>
        <p:grpSp>
          <p:nvGrpSpPr>
            <p:cNvPr id="2" name="Group 778"/>
            <p:cNvGrpSpPr>
              <a:grpSpLocks noChangeAspect="1"/>
            </p:cNvGrpSpPr>
            <p:nvPr/>
          </p:nvGrpSpPr>
          <p:grpSpPr bwMode="auto">
            <a:xfrm>
              <a:off x="673437" y="3028294"/>
              <a:ext cx="636360" cy="455916"/>
              <a:chOff x="627" y="860"/>
              <a:chExt cx="1203" cy="862"/>
            </a:xfrm>
          </p:grpSpPr>
          <p:sp>
            <p:nvSpPr>
              <p:cNvPr id="3" name="Freeform 779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solidFill>
                <a:srgbClr val="A577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" name="Freeform 780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noFill/>
              <a:ln w="9525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" name="Freeform 781"/>
              <p:cNvSpPr>
                <a:spLocks/>
              </p:cNvSpPr>
              <p:nvPr/>
            </p:nvSpPr>
            <p:spPr bwMode="auto">
              <a:xfrm>
                <a:off x="1043" y="1228"/>
                <a:ext cx="304" cy="274"/>
              </a:xfrm>
              <a:custGeom>
                <a:avLst/>
                <a:gdLst>
                  <a:gd name="T0" fmla="*/ 10 w 212"/>
                  <a:gd name="T1" fmla="*/ 92 h 179"/>
                  <a:gd name="T2" fmla="*/ 13 w 212"/>
                  <a:gd name="T3" fmla="*/ 34 h 179"/>
                  <a:gd name="T4" fmla="*/ 56 w 212"/>
                  <a:gd name="T5" fmla="*/ 0 h 179"/>
                  <a:gd name="T6" fmla="*/ 89 w 212"/>
                  <a:gd name="T7" fmla="*/ 2 h 179"/>
                  <a:gd name="T8" fmla="*/ 116 w 212"/>
                  <a:gd name="T9" fmla="*/ 14 h 179"/>
                  <a:gd name="T10" fmla="*/ 176 w 212"/>
                  <a:gd name="T11" fmla="*/ 43 h 179"/>
                  <a:gd name="T12" fmla="*/ 274 w 212"/>
                  <a:gd name="T13" fmla="*/ 118 h 179"/>
                  <a:gd name="T14" fmla="*/ 303 w 212"/>
                  <a:gd name="T15" fmla="*/ 171 h 179"/>
                  <a:gd name="T16" fmla="*/ 303 w 212"/>
                  <a:gd name="T17" fmla="*/ 222 h 179"/>
                  <a:gd name="T18" fmla="*/ 277 w 212"/>
                  <a:gd name="T19" fmla="*/ 262 h 179"/>
                  <a:gd name="T20" fmla="*/ 219 w 212"/>
                  <a:gd name="T21" fmla="*/ 260 h 179"/>
                  <a:gd name="T22" fmla="*/ 145 w 212"/>
                  <a:gd name="T23" fmla="*/ 213 h 179"/>
                  <a:gd name="T24" fmla="*/ 85 w 212"/>
                  <a:gd name="T25" fmla="*/ 175 h 179"/>
                  <a:gd name="T26" fmla="*/ 22 w 212"/>
                  <a:gd name="T27" fmla="*/ 110 h 179"/>
                  <a:gd name="T28" fmla="*/ 10 w 212"/>
                  <a:gd name="T29" fmla="*/ 92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2" h="179">
                    <a:moveTo>
                      <a:pt x="7" y="60"/>
                    </a:moveTo>
                    <a:cubicBezTo>
                      <a:pt x="0" y="49"/>
                      <a:pt x="5" y="33"/>
                      <a:pt x="9" y="22"/>
                    </a:cubicBezTo>
                    <a:cubicBezTo>
                      <a:pt x="14" y="8"/>
                      <a:pt x="24" y="2"/>
                      <a:pt x="39" y="0"/>
                    </a:cubicBezTo>
                    <a:cubicBezTo>
                      <a:pt x="46" y="0"/>
                      <a:pt x="54" y="0"/>
                      <a:pt x="62" y="1"/>
                    </a:cubicBezTo>
                    <a:cubicBezTo>
                      <a:pt x="68" y="1"/>
                      <a:pt x="75" y="6"/>
                      <a:pt x="81" y="9"/>
                    </a:cubicBezTo>
                    <a:cubicBezTo>
                      <a:pt x="95" y="15"/>
                      <a:pt x="109" y="21"/>
                      <a:pt x="123" y="28"/>
                    </a:cubicBezTo>
                    <a:cubicBezTo>
                      <a:pt x="148" y="40"/>
                      <a:pt x="173" y="55"/>
                      <a:pt x="191" y="77"/>
                    </a:cubicBezTo>
                    <a:cubicBezTo>
                      <a:pt x="199" y="87"/>
                      <a:pt x="209" y="99"/>
                      <a:pt x="211" y="112"/>
                    </a:cubicBezTo>
                    <a:cubicBezTo>
                      <a:pt x="212" y="123"/>
                      <a:pt x="212" y="135"/>
                      <a:pt x="211" y="145"/>
                    </a:cubicBezTo>
                    <a:cubicBezTo>
                      <a:pt x="209" y="156"/>
                      <a:pt x="202" y="166"/>
                      <a:pt x="193" y="171"/>
                    </a:cubicBezTo>
                    <a:cubicBezTo>
                      <a:pt x="180" y="179"/>
                      <a:pt x="166" y="175"/>
                      <a:pt x="153" y="170"/>
                    </a:cubicBezTo>
                    <a:cubicBezTo>
                      <a:pt x="134" y="162"/>
                      <a:pt x="118" y="149"/>
                      <a:pt x="101" y="139"/>
                    </a:cubicBezTo>
                    <a:cubicBezTo>
                      <a:pt x="87" y="131"/>
                      <a:pt x="73" y="122"/>
                      <a:pt x="59" y="114"/>
                    </a:cubicBezTo>
                    <a:cubicBezTo>
                      <a:pt x="41" y="104"/>
                      <a:pt x="27" y="88"/>
                      <a:pt x="15" y="72"/>
                    </a:cubicBezTo>
                    <a:cubicBezTo>
                      <a:pt x="12" y="68"/>
                      <a:pt x="9" y="64"/>
                      <a:pt x="7" y="6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" name="Freeform 782"/>
              <p:cNvSpPr>
                <a:spLocks/>
              </p:cNvSpPr>
              <p:nvPr/>
            </p:nvSpPr>
            <p:spPr bwMode="auto">
              <a:xfrm>
                <a:off x="835" y="1080"/>
                <a:ext cx="212" cy="310"/>
              </a:xfrm>
              <a:custGeom>
                <a:avLst/>
                <a:gdLst>
                  <a:gd name="T0" fmla="*/ 0 w 148"/>
                  <a:gd name="T1" fmla="*/ 0 h 203"/>
                  <a:gd name="T2" fmla="*/ 59 w 148"/>
                  <a:gd name="T3" fmla="*/ 50 h 203"/>
                  <a:gd name="T4" fmla="*/ 86 w 148"/>
                  <a:gd name="T5" fmla="*/ 150 h 203"/>
                  <a:gd name="T6" fmla="*/ 212 w 148"/>
                  <a:gd name="T7" fmla="*/ 310 h 203"/>
                  <a:gd name="T8" fmla="*/ 132 w 148"/>
                  <a:gd name="T9" fmla="*/ 228 h 203"/>
                  <a:gd name="T10" fmla="*/ 100 w 148"/>
                  <a:gd name="T11" fmla="*/ 121 h 203"/>
                  <a:gd name="T12" fmla="*/ 70 w 148"/>
                  <a:gd name="T13" fmla="*/ 38 h 203"/>
                  <a:gd name="T14" fmla="*/ 4 w 148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203">
                    <a:moveTo>
                      <a:pt x="0" y="0"/>
                    </a:moveTo>
                    <a:cubicBezTo>
                      <a:pt x="5" y="15"/>
                      <a:pt x="31" y="21"/>
                      <a:pt x="41" y="33"/>
                    </a:cubicBezTo>
                    <a:cubicBezTo>
                      <a:pt x="55" y="50"/>
                      <a:pt x="56" y="77"/>
                      <a:pt x="60" y="98"/>
                    </a:cubicBezTo>
                    <a:cubicBezTo>
                      <a:pt x="72" y="145"/>
                      <a:pt x="101" y="186"/>
                      <a:pt x="148" y="203"/>
                    </a:cubicBezTo>
                    <a:cubicBezTo>
                      <a:pt x="124" y="190"/>
                      <a:pt x="107" y="170"/>
                      <a:pt x="92" y="149"/>
                    </a:cubicBezTo>
                    <a:cubicBezTo>
                      <a:pt x="76" y="126"/>
                      <a:pt x="74" y="106"/>
                      <a:pt x="70" y="79"/>
                    </a:cubicBezTo>
                    <a:cubicBezTo>
                      <a:pt x="67" y="59"/>
                      <a:pt x="64" y="39"/>
                      <a:pt x="49" y="25"/>
                    </a:cubicBezTo>
                    <a:cubicBezTo>
                      <a:pt x="37" y="13"/>
                      <a:pt x="19" y="6"/>
                      <a:pt x="3" y="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7" name="Freeform 783"/>
              <p:cNvSpPr>
                <a:spLocks/>
              </p:cNvSpPr>
              <p:nvPr/>
            </p:nvSpPr>
            <p:spPr bwMode="auto">
              <a:xfrm>
                <a:off x="1385" y="1361"/>
                <a:ext cx="58" cy="210"/>
              </a:xfrm>
              <a:custGeom>
                <a:avLst/>
                <a:gdLst>
                  <a:gd name="T0" fmla="*/ 0 w 40"/>
                  <a:gd name="T1" fmla="*/ 0 h 137"/>
                  <a:gd name="T2" fmla="*/ 52 w 40"/>
                  <a:gd name="T3" fmla="*/ 123 h 137"/>
                  <a:gd name="T4" fmla="*/ 46 w 40"/>
                  <a:gd name="T5" fmla="*/ 184 h 137"/>
                  <a:gd name="T6" fmla="*/ 3 w 40"/>
                  <a:gd name="T7" fmla="*/ 204 h 137"/>
                  <a:gd name="T8" fmla="*/ 28 w 40"/>
                  <a:gd name="T9" fmla="*/ 172 h 137"/>
                  <a:gd name="T10" fmla="*/ 32 w 40"/>
                  <a:gd name="T11" fmla="*/ 113 h 137"/>
                  <a:gd name="T12" fmla="*/ 1 w 40"/>
                  <a:gd name="T13" fmla="*/ 2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0" y="0"/>
                    </a:moveTo>
                    <a:cubicBezTo>
                      <a:pt x="15" y="25"/>
                      <a:pt x="31" y="50"/>
                      <a:pt x="36" y="80"/>
                    </a:cubicBezTo>
                    <a:cubicBezTo>
                      <a:pt x="38" y="93"/>
                      <a:pt x="40" y="108"/>
                      <a:pt x="32" y="120"/>
                    </a:cubicBezTo>
                    <a:cubicBezTo>
                      <a:pt x="27" y="128"/>
                      <a:pt x="12" y="137"/>
                      <a:pt x="2" y="133"/>
                    </a:cubicBezTo>
                    <a:cubicBezTo>
                      <a:pt x="8" y="125"/>
                      <a:pt x="15" y="125"/>
                      <a:pt x="19" y="112"/>
                    </a:cubicBezTo>
                    <a:cubicBezTo>
                      <a:pt x="23" y="100"/>
                      <a:pt x="23" y="87"/>
                      <a:pt x="22" y="74"/>
                    </a:cubicBezTo>
                    <a:cubicBezTo>
                      <a:pt x="21" y="47"/>
                      <a:pt x="5" y="26"/>
                      <a:pt x="1" y="1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" name="Freeform 784"/>
              <p:cNvSpPr>
                <a:spLocks/>
              </p:cNvSpPr>
              <p:nvPr/>
            </p:nvSpPr>
            <p:spPr bwMode="auto">
              <a:xfrm>
                <a:off x="1109" y="1083"/>
                <a:ext cx="41" cy="52"/>
              </a:xfrm>
              <a:custGeom>
                <a:avLst/>
                <a:gdLst>
                  <a:gd name="T0" fmla="*/ 0 w 29"/>
                  <a:gd name="T1" fmla="*/ 32 h 34"/>
                  <a:gd name="T2" fmla="*/ 27 w 29"/>
                  <a:gd name="T3" fmla="*/ 35 h 34"/>
                  <a:gd name="T4" fmla="*/ 25 w 29"/>
                  <a:gd name="T5" fmla="*/ 0 h 34"/>
                  <a:gd name="T6" fmla="*/ 37 w 29"/>
                  <a:gd name="T7" fmla="*/ 38 h 34"/>
                  <a:gd name="T8" fmla="*/ 6 w 29"/>
                  <a:gd name="T9" fmla="*/ 4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0" y="21"/>
                    </a:moveTo>
                    <a:cubicBezTo>
                      <a:pt x="5" y="24"/>
                      <a:pt x="13" y="24"/>
                      <a:pt x="19" y="23"/>
                    </a:cubicBezTo>
                    <a:cubicBezTo>
                      <a:pt x="22" y="15"/>
                      <a:pt x="23" y="8"/>
                      <a:pt x="18" y="0"/>
                    </a:cubicBezTo>
                    <a:cubicBezTo>
                      <a:pt x="22" y="6"/>
                      <a:pt x="29" y="18"/>
                      <a:pt x="26" y="25"/>
                    </a:cubicBezTo>
                    <a:cubicBezTo>
                      <a:pt x="21" y="34"/>
                      <a:pt x="9" y="32"/>
                      <a:pt x="4" y="26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" name="Freeform 785"/>
              <p:cNvSpPr>
                <a:spLocks/>
              </p:cNvSpPr>
              <p:nvPr/>
            </p:nvSpPr>
            <p:spPr bwMode="auto">
              <a:xfrm>
                <a:off x="1460" y="1496"/>
                <a:ext cx="122" cy="49"/>
              </a:xfrm>
              <a:custGeom>
                <a:avLst/>
                <a:gdLst>
                  <a:gd name="T0" fmla="*/ 0 w 85"/>
                  <a:gd name="T1" fmla="*/ 0 h 32"/>
                  <a:gd name="T2" fmla="*/ 6 w 85"/>
                  <a:gd name="T3" fmla="*/ 31 h 32"/>
                  <a:gd name="T4" fmla="*/ 67 w 85"/>
                  <a:gd name="T5" fmla="*/ 28 h 32"/>
                  <a:gd name="T6" fmla="*/ 122 w 85"/>
                  <a:gd name="T7" fmla="*/ 49 h 32"/>
                  <a:gd name="T8" fmla="*/ 4 w 85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2">
                    <a:moveTo>
                      <a:pt x="0" y="0"/>
                    </a:moveTo>
                    <a:cubicBezTo>
                      <a:pt x="4" y="3"/>
                      <a:pt x="4" y="13"/>
                      <a:pt x="4" y="20"/>
                    </a:cubicBezTo>
                    <a:cubicBezTo>
                      <a:pt x="18" y="19"/>
                      <a:pt x="32" y="16"/>
                      <a:pt x="47" y="18"/>
                    </a:cubicBezTo>
                    <a:cubicBezTo>
                      <a:pt x="60" y="19"/>
                      <a:pt x="72" y="27"/>
                      <a:pt x="85" y="32"/>
                    </a:cubicBezTo>
                    <a:cubicBezTo>
                      <a:pt x="59" y="14"/>
                      <a:pt x="30" y="13"/>
                      <a:pt x="3" y="4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" name="Freeform 786"/>
              <p:cNvSpPr>
                <a:spLocks/>
              </p:cNvSpPr>
              <p:nvPr/>
            </p:nvSpPr>
            <p:spPr bwMode="auto">
              <a:xfrm>
                <a:off x="656" y="860"/>
                <a:ext cx="124" cy="148"/>
              </a:xfrm>
              <a:custGeom>
                <a:avLst/>
                <a:gdLst>
                  <a:gd name="T0" fmla="*/ 0 w 87"/>
                  <a:gd name="T1" fmla="*/ 21 h 97"/>
                  <a:gd name="T2" fmla="*/ 124 w 87"/>
                  <a:gd name="T3" fmla="*/ 148 h 97"/>
                  <a:gd name="T4" fmla="*/ 63 w 87"/>
                  <a:gd name="T5" fmla="*/ 67 h 97"/>
                  <a:gd name="T6" fmla="*/ 3 w 87"/>
                  <a:gd name="T7" fmla="*/ 18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97">
                    <a:moveTo>
                      <a:pt x="0" y="14"/>
                    </a:moveTo>
                    <a:cubicBezTo>
                      <a:pt x="43" y="0"/>
                      <a:pt x="70" y="69"/>
                      <a:pt x="87" y="97"/>
                    </a:cubicBezTo>
                    <a:cubicBezTo>
                      <a:pt x="72" y="92"/>
                      <a:pt x="53" y="58"/>
                      <a:pt x="44" y="44"/>
                    </a:cubicBezTo>
                    <a:cubicBezTo>
                      <a:pt x="32" y="28"/>
                      <a:pt x="24" y="15"/>
                      <a:pt x="2" y="12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" name="Freeform 787"/>
              <p:cNvSpPr>
                <a:spLocks/>
              </p:cNvSpPr>
              <p:nvPr/>
            </p:nvSpPr>
            <p:spPr bwMode="auto">
              <a:xfrm>
                <a:off x="944" y="1098"/>
                <a:ext cx="137" cy="29"/>
              </a:xfrm>
              <a:custGeom>
                <a:avLst/>
                <a:gdLst>
                  <a:gd name="T0" fmla="*/ 0 w 96"/>
                  <a:gd name="T1" fmla="*/ 0 h 19"/>
                  <a:gd name="T2" fmla="*/ 137 w 96"/>
                  <a:gd name="T3" fmla="*/ 20 h 19"/>
                  <a:gd name="T4" fmla="*/ 6 w 9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9">
                    <a:moveTo>
                      <a:pt x="0" y="0"/>
                    </a:moveTo>
                    <a:cubicBezTo>
                      <a:pt x="30" y="8"/>
                      <a:pt x="68" y="0"/>
                      <a:pt x="96" y="13"/>
                    </a:cubicBezTo>
                    <a:cubicBezTo>
                      <a:pt x="65" y="4"/>
                      <a:pt x="32" y="19"/>
                      <a:pt x="4" y="3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" name="Freeform 788"/>
              <p:cNvSpPr>
                <a:spLocks/>
              </p:cNvSpPr>
              <p:nvPr/>
            </p:nvSpPr>
            <p:spPr bwMode="auto">
              <a:xfrm>
                <a:off x="1120" y="1444"/>
                <a:ext cx="132" cy="90"/>
              </a:xfrm>
              <a:custGeom>
                <a:avLst/>
                <a:gdLst>
                  <a:gd name="T0" fmla="*/ 1 w 92"/>
                  <a:gd name="T1" fmla="*/ 46 h 59"/>
                  <a:gd name="T2" fmla="*/ 57 w 92"/>
                  <a:gd name="T3" fmla="*/ 56 h 59"/>
                  <a:gd name="T4" fmla="*/ 132 w 92"/>
                  <a:gd name="T5" fmla="*/ 87 h 59"/>
                  <a:gd name="T6" fmla="*/ 52 w 92"/>
                  <a:gd name="T7" fmla="*/ 44 h 59"/>
                  <a:gd name="T8" fmla="*/ 0 w 92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59">
                    <a:moveTo>
                      <a:pt x="1" y="30"/>
                    </a:moveTo>
                    <a:cubicBezTo>
                      <a:pt x="12" y="9"/>
                      <a:pt x="28" y="28"/>
                      <a:pt x="40" y="37"/>
                    </a:cubicBezTo>
                    <a:cubicBezTo>
                      <a:pt x="52" y="46"/>
                      <a:pt x="76" y="59"/>
                      <a:pt x="92" y="57"/>
                    </a:cubicBezTo>
                    <a:cubicBezTo>
                      <a:pt x="74" y="55"/>
                      <a:pt x="49" y="41"/>
                      <a:pt x="36" y="29"/>
                    </a:cubicBezTo>
                    <a:cubicBezTo>
                      <a:pt x="29" y="22"/>
                      <a:pt x="2" y="0"/>
                      <a:pt x="0" y="2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" name="Freeform 789"/>
              <p:cNvSpPr>
                <a:spLocks/>
              </p:cNvSpPr>
              <p:nvPr/>
            </p:nvSpPr>
            <p:spPr bwMode="auto">
              <a:xfrm>
                <a:off x="1197" y="1156"/>
                <a:ext cx="227" cy="372"/>
              </a:xfrm>
              <a:custGeom>
                <a:avLst/>
                <a:gdLst>
                  <a:gd name="T0" fmla="*/ 3 w 158"/>
                  <a:gd name="T1" fmla="*/ 0 h 243"/>
                  <a:gd name="T2" fmla="*/ 99 w 158"/>
                  <a:gd name="T3" fmla="*/ 92 h 243"/>
                  <a:gd name="T4" fmla="*/ 162 w 158"/>
                  <a:gd name="T5" fmla="*/ 175 h 243"/>
                  <a:gd name="T6" fmla="*/ 207 w 158"/>
                  <a:gd name="T7" fmla="*/ 372 h 243"/>
                  <a:gd name="T8" fmla="*/ 187 w 158"/>
                  <a:gd name="T9" fmla="*/ 266 h 243"/>
                  <a:gd name="T10" fmla="*/ 139 w 158"/>
                  <a:gd name="T11" fmla="*/ 161 h 243"/>
                  <a:gd name="T12" fmla="*/ 66 w 158"/>
                  <a:gd name="T13" fmla="*/ 89 h 243"/>
                  <a:gd name="T14" fmla="*/ 0 w 158"/>
                  <a:gd name="T15" fmla="*/ 8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243">
                    <a:moveTo>
                      <a:pt x="2" y="0"/>
                    </a:moveTo>
                    <a:cubicBezTo>
                      <a:pt x="26" y="17"/>
                      <a:pt x="43" y="44"/>
                      <a:pt x="69" y="60"/>
                    </a:cubicBezTo>
                    <a:cubicBezTo>
                      <a:pt x="92" y="73"/>
                      <a:pt x="102" y="91"/>
                      <a:pt x="113" y="114"/>
                    </a:cubicBezTo>
                    <a:cubicBezTo>
                      <a:pt x="134" y="157"/>
                      <a:pt x="158" y="194"/>
                      <a:pt x="144" y="243"/>
                    </a:cubicBezTo>
                    <a:cubicBezTo>
                      <a:pt x="139" y="219"/>
                      <a:pt x="140" y="197"/>
                      <a:pt x="130" y="174"/>
                    </a:cubicBezTo>
                    <a:cubicBezTo>
                      <a:pt x="120" y="151"/>
                      <a:pt x="110" y="127"/>
                      <a:pt x="97" y="105"/>
                    </a:cubicBezTo>
                    <a:cubicBezTo>
                      <a:pt x="84" y="84"/>
                      <a:pt x="65" y="73"/>
                      <a:pt x="46" y="58"/>
                    </a:cubicBezTo>
                    <a:cubicBezTo>
                      <a:pt x="27" y="44"/>
                      <a:pt x="11" y="25"/>
                      <a:pt x="0" y="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" name="Freeform 790"/>
              <p:cNvSpPr>
                <a:spLocks/>
              </p:cNvSpPr>
              <p:nvPr/>
            </p:nvSpPr>
            <p:spPr bwMode="auto">
              <a:xfrm>
                <a:off x="1056" y="1240"/>
                <a:ext cx="176" cy="217"/>
              </a:xfrm>
              <a:custGeom>
                <a:avLst/>
                <a:gdLst>
                  <a:gd name="T0" fmla="*/ 46 w 123"/>
                  <a:gd name="T1" fmla="*/ 3 h 142"/>
                  <a:gd name="T2" fmla="*/ 6 w 123"/>
                  <a:gd name="T3" fmla="*/ 40 h 142"/>
                  <a:gd name="T4" fmla="*/ 33 w 123"/>
                  <a:gd name="T5" fmla="*/ 102 h 142"/>
                  <a:gd name="T6" fmla="*/ 94 w 123"/>
                  <a:gd name="T7" fmla="*/ 168 h 142"/>
                  <a:gd name="T8" fmla="*/ 176 w 123"/>
                  <a:gd name="T9" fmla="*/ 217 h 142"/>
                  <a:gd name="T10" fmla="*/ 46 w 123"/>
                  <a:gd name="T11" fmla="*/ 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42">
                    <a:moveTo>
                      <a:pt x="32" y="2"/>
                    </a:moveTo>
                    <a:cubicBezTo>
                      <a:pt x="17" y="3"/>
                      <a:pt x="6" y="12"/>
                      <a:pt x="4" y="26"/>
                    </a:cubicBezTo>
                    <a:cubicBezTo>
                      <a:pt x="0" y="43"/>
                      <a:pt x="11" y="56"/>
                      <a:pt x="23" y="67"/>
                    </a:cubicBezTo>
                    <a:cubicBezTo>
                      <a:pt x="37" y="80"/>
                      <a:pt x="49" y="99"/>
                      <a:pt x="66" y="110"/>
                    </a:cubicBezTo>
                    <a:cubicBezTo>
                      <a:pt x="83" y="121"/>
                      <a:pt x="104" y="133"/>
                      <a:pt x="123" y="142"/>
                    </a:cubicBezTo>
                    <a:cubicBezTo>
                      <a:pt x="85" y="111"/>
                      <a:pt x="6" y="58"/>
                      <a:pt x="32" y="0"/>
                    </a:cubicBezTo>
                  </a:path>
                </a:pathLst>
              </a:custGeom>
              <a:solidFill>
                <a:srgbClr val="9C75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" name="Freeform 791"/>
              <p:cNvSpPr>
                <a:spLocks/>
              </p:cNvSpPr>
              <p:nvPr/>
            </p:nvSpPr>
            <p:spPr bwMode="auto">
              <a:xfrm>
                <a:off x="1278" y="1331"/>
                <a:ext cx="64" cy="120"/>
              </a:xfrm>
              <a:custGeom>
                <a:avLst/>
                <a:gdLst>
                  <a:gd name="T0" fmla="*/ 1 w 45"/>
                  <a:gd name="T1" fmla="*/ 0 h 79"/>
                  <a:gd name="T2" fmla="*/ 58 w 45"/>
                  <a:gd name="T3" fmla="*/ 68 h 79"/>
                  <a:gd name="T4" fmla="*/ 41 w 45"/>
                  <a:gd name="T5" fmla="*/ 112 h 79"/>
                  <a:gd name="T6" fmla="*/ 24 w 45"/>
                  <a:gd name="T7" fmla="*/ 52 h 79"/>
                  <a:gd name="T8" fmla="*/ 0 w 45"/>
                  <a:gd name="T9" fmla="*/ 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79">
                    <a:moveTo>
                      <a:pt x="1" y="0"/>
                    </a:moveTo>
                    <a:cubicBezTo>
                      <a:pt x="17" y="9"/>
                      <a:pt x="34" y="28"/>
                      <a:pt x="41" y="45"/>
                    </a:cubicBezTo>
                    <a:cubicBezTo>
                      <a:pt x="44" y="52"/>
                      <a:pt x="45" y="79"/>
                      <a:pt x="29" y="74"/>
                    </a:cubicBezTo>
                    <a:cubicBezTo>
                      <a:pt x="19" y="71"/>
                      <a:pt x="21" y="43"/>
                      <a:pt x="17" y="34"/>
                    </a:cubicBezTo>
                    <a:cubicBezTo>
                      <a:pt x="12" y="25"/>
                      <a:pt x="2" y="16"/>
                      <a:pt x="0" y="6"/>
                    </a:cubicBezTo>
                  </a:path>
                </a:pathLst>
              </a:custGeom>
              <a:solidFill>
                <a:srgbClr val="8155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" name="Freeform 792"/>
              <p:cNvSpPr>
                <a:spLocks/>
              </p:cNvSpPr>
              <p:nvPr/>
            </p:nvSpPr>
            <p:spPr bwMode="auto">
              <a:xfrm>
                <a:off x="932" y="1159"/>
                <a:ext cx="343" cy="292"/>
              </a:xfrm>
              <a:custGeom>
                <a:avLst/>
                <a:gdLst>
                  <a:gd name="T0" fmla="*/ 34 w 239"/>
                  <a:gd name="T1" fmla="*/ 8 h 191"/>
                  <a:gd name="T2" fmla="*/ 42 w 239"/>
                  <a:gd name="T3" fmla="*/ 61 h 191"/>
                  <a:gd name="T4" fmla="*/ 66 w 239"/>
                  <a:gd name="T5" fmla="*/ 141 h 191"/>
                  <a:gd name="T6" fmla="*/ 156 w 239"/>
                  <a:gd name="T7" fmla="*/ 243 h 191"/>
                  <a:gd name="T8" fmla="*/ 267 w 239"/>
                  <a:gd name="T9" fmla="*/ 278 h 191"/>
                  <a:gd name="T10" fmla="*/ 343 w 239"/>
                  <a:gd name="T11" fmla="*/ 254 h 191"/>
                  <a:gd name="T12" fmla="*/ 287 w 239"/>
                  <a:gd name="T13" fmla="*/ 286 h 191"/>
                  <a:gd name="T14" fmla="*/ 179 w 239"/>
                  <a:gd name="T15" fmla="*/ 263 h 191"/>
                  <a:gd name="T16" fmla="*/ 46 w 239"/>
                  <a:gd name="T17" fmla="*/ 113 h 191"/>
                  <a:gd name="T18" fmla="*/ 33 w 239"/>
                  <a:gd name="T19" fmla="*/ 8 h 191"/>
                  <a:gd name="T20" fmla="*/ 36 w 239"/>
                  <a:gd name="T21" fmla="*/ 1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191">
                    <a:moveTo>
                      <a:pt x="24" y="5"/>
                    </a:moveTo>
                    <a:cubicBezTo>
                      <a:pt x="28" y="16"/>
                      <a:pt x="26" y="29"/>
                      <a:pt x="29" y="40"/>
                    </a:cubicBezTo>
                    <a:cubicBezTo>
                      <a:pt x="33" y="57"/>
                      <a:pt x="37" y="77"/>
                      <a:pt x="46" y="92"/>
                    </a:cubicBezTo>
                    <a:cubicBezTo>
                      <a:pt x="61" y="119"/>
                      <a:pt x="82" y="142"/>
                      <a:pt x="109" y="159"/>
                    </a:cubicBezTo>
                    <a:cubicBezTo>
                      <a:pt x="132" y="174"/>
                      <a:pt x="159" y="180"/>
                      <a:pt x="186" y="182"/>
                    </a:cubicBezTo>
                    <a:cubicBezTo>
                      <a:pt x="205" y="183"/>
                      <a:pt x="222" y="173"/>
                      <a:pt x="239" y="166"/>
                    </a:cubicBezTo>
                    <a:cubicBezTo>
                      <a:pt x="234" y="181"/>
                      <a:pt x="214" y="185"/>
                      <a:pt x="200" y="187"/>
                    </a:cubicBezTo>
                    <a:cubicBezTo>
                      <a:pt x="174" y="191"/>
                      <a:pt x="148" y="183"/>
                      <a:pt x="125" y="172"/>
                    </a:cubicBezTo>
                    <a:cubicBezTo>
                      <a:pt x="87" y="151"/>
                      <a:pt x="52" y="113"/>
                      <a:pt x="32" y="74"/>
                    </a:cubicBezTo>
                    <a:cubicBezTo>
                      <a:pt x="28" y="65"/>
                      <a:pt x="0" y="0"/>
                      <a:pt x="23" y="5"/>
                    </a:cubicBezTo>
                    <a:cubicBezTo>
                      <a:pt x="24" y="6"/>
                      <a:pt x="25" y="7"/>
                      <a:pt x="2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" name="Oval 793"/>
              <p:cNvSpPr>
                <a:spLocks noChangeArrowheads="1"/>
              </p:cNvSpPr>
              <p:nvPr/>
            </p:nvSpPr>
            <p:spPr bwMode="auto">
              <a:xfrm>
                <a:off x="942" y="1147"/>
                <a:ext cx="20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Oval 794"/>
              <p:cNvSpPr>
                <a:spLocks noChangeArrowheads="1"/>
              </p:cNvSpPr>
              <p:nvPr/>
            </p:nvSpPr>
            <p:spPr bwMode="auto">
              <a:xfrm>
                <a:off x="927" y="112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Oval 795"/>
              <p:cNvSpPr>
                <a:spLocks noChangeArrowheads="1"/>
              </p:cNvSpPr>
              <p:nvPr/>
            </p:nvSpPr>
            <p:spPr bwMode="auto">
              <a:xfrm>
                <a:off x="1281" y="141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Oval 796"/>
              <p:cNvSpPr>
                <a:spLocks noChangeArrowheads="1"/>
              </p:cNvSpPr>
              <p:nvPr/>
            </p:nvSpPr>
            <p:spPr bwMode="auto">
              <a:xfrm>
                <a:off x="1301" y="1419"/>
                <a:ext cx="8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Freeform 797"/>
              <p:cNvSpPr>
                <a:spLocks/>
              </p:cNvSpPr>
              <p:nvPr/>
            </p:nvSpPr>
            <p:spPr bwMode="auto">
              <a:xfrm>
                <a:off x="653" y="870"/>
                <a:ext cx="80" cy="64"/>
              </a:xfrm>
              <a:custGeom>
                <a:avLst/>
                <a:gdLst>
                  <a:gd name="T0" fmla="*/ 0 w 56"/>
                  <a:gd name="T1" fmla="*/ 6 h 42"/>
                  <a:gd name="T2" fmla="*/ 53 w 56"/>
                  <a:gd name="T3" fmla="*/ 18 h 42"/>
                  <a:gd name="T4" fmla="*/ 80 w 56"/>
                  <a:gd name="T5" fmla="*/ 64 h 42"/>
                  <a:gd name="T6" fmla="*/ 46 w 56"/>
                  <a:gd name="T7" fmla="*/ 17 h 42"/>
                  <a:gd name="T8" fmla="*/ 3 w 56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0" y="4"/>
                    </a:moveTo>
                    <a:cubicBezTo>
                      <a:pt x="12" y="0"/>
                      <a:pt x="27" y="5"/>
                      <a:pt x="37" y="12"/>
                    </a:cubicBezTo>
                    <a:cubicBezTo>
                      <a:pt x="47" y="20"/>
                      <a:pt x="50" y="32"/>
                      <a:pt x="56" y="42"/>
                    </a:cubicBezTo>
                    <a:cubicBezTo>
                      <a:pt x="49" y="31"/>
                      <a:pt x="44" y="18"/>
                      <a:pt x="32" y="11"/>
                    </a:cubicBezTo>
                    <a:cubicBezTo>
                      <a:pt x="25" y="7"/>
                      <a:pt x="10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" name="Freeform 798"/>
              <p:cNvSpPr>
                <a:spLocks/>
              </p:cNvSpPr>
              <p:nvPr/>
            </p:nvSpPr>
            <p:spPr bwMode="auto">
              <a:xfrm>
                <a:off x="1071" y="916"/>
                <a:ext cx="68" cy="96"/>
              </a:xfrm>
              <a:custGeom>
                <a:avLst/>
                <a:gdLst>
                  <a:gd name="T0" fmla="*/ 0 w 47"/>
                  <a:gd name="T1" fmla="*/ 0 h 63"/>
                  <a:gd name="T2" fmla="*/ 22 w 47"/>
                  <a:gd name="T3" fmla="*/ 20 h 63"/>
                  <a:gd name="T4" fmla="*/ 46 w 47"/>
                  <a:gd name="T5" fmla="*/ 46 h 63"/>
                  <a:gd name="T6" fmla="*/ 61 w 47"/>
                  <a:gd name="T7" fmla="*/ 75 h 63"/>
                  <a:gd name="T8" fmla="*/ 68 w 47"/>
                  <a:gd name="T9" fmla="*/ 96 h 63"/>
                  <a:gd name="T10" fmla="*/ 52 w 47"/>
                  <a:gd name="T11" fmla="*/ 66 h 63"/>
                  <a:gd name="T12" fmla="*/ 36 w 47"/>
                  <a:gd name="T13" fmla="*/ 41 h 63"/>
                  <a:gd name="T14" fmla="*/ 0 w 47"/>
                  <a:gd name="T15" fmla="*/ 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cubicBezTo>
                      <a:pt x="6" y="2"/>
                      <a:pt x="11" y="8"/>
                      <a:pt x="15" y="13"/>
                    </a:cubicBezTo>
                    <a:cubicBezTo>
                      <a:pt x="20" y="19"/>
                      <a:pt x="27" y="24"/>
                      <a:pt x="32" y="30"/>
                    </a:cubicBezTo>
                    <a:cubicBezTo>
                      <a:pt x="36" y="36"/>
                      <a:pt x="39" y="43"/>
                      <a:pt x="42" y="49"/>
                    </a:cubicBezTo>
                    <a:cubicBezTo>
                      <a:pt x="43" y="54"/>
                      <a:pt x="47" y="59"/>
                      <a:pt x="47" y="63"/>
                    </a:cubicBezTo>
                    <a:cubicBezTo>
                      <a:pt x="45" y="57"/>
                      <a:pt x="40" y="49"/>
                      <a:pt x="36" y="43"/>
                    </a:cubicBezTo>
                    <a:cubicBezTo>
                      <a:pt x="33" y="38"/>
                      <a:pt x="29" y="32"/>
                      <a:pt x="25" y="27"/>
                    </a:cubicBezTo>
                    <a:cubicBezTo>
                      <a:pt x="19" y="20"/>
                      <a:pt x="10" y="5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" name="Freeform 799"/>
              <p:cNvSpPr>
                <a:spLocks/>
              </p:cNvSpPr>
              <p:nvPr/>
            </p:nvSpPr>
            <p:spPr bwMode="auto">
              <a:xfrm>
                <a:off x="1121" y="1107"/>
                <a:ext cx="28" cy="25"/>
              </a:xfrm>
              <a:custGeom>
                <a:avLst/>
                <a:gdLst>
                  <a:gd name="T0" fmla="*/ 0 w 19"/>
                  <a:gd name="T1" fmla="*/ 14 h 16"/>
                  <a:gd name="T2" fmla="*/ 25 w 19"/>
                  <a:gd name="T3" fmla="*/ 0 h 16"/>
                  <a:gd name="T4" fmla="*/ 3 w 19"/>
                  <a:gd name="T5" fmla="*/ 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0" y="9"/>
                    </a:moveTo>
                    <a:cubicBezTo>
                      <a:pt x="8" y="15"/>
                      <a:pt x="18" y="10"/>
                      <a:pt x="17" y="0"/>
                    </a:cubicBezTo>
                    <a:cubicBezTo>
                      <a:pt x="19" y="12"/>
                      <a:pt x="12" y="16"/>
                      <a:pt x="2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4" name="Freeform 800"/>
              <p:cNvSpPr>
                <a:spLocks/>
              </p:cNvSpPr>
              <p:nvPr/>
            </p:nvSpPr>
            <p:spPr bwMode="auto">
              <a:xfrm>
                <a:off x="1119" y="1468"/>
                <a:ext cx="28" cy="17"/>
              </a:xfrm>
              <a:custGeom>
                <a:avLst/>
                <a:gdLst>
                  <a:gd name="T0" fmla="*/ 1 w 20"/>
                  <a:gd name="T1" fmla="*/ 17 h 11"/>
                  <a:gd name="T2" fmla="*/ 28 w 20"/>
                  <a:gd name="T3" fmla="*/ 9 h 11"/>
                  <a:gd name="T4" fmla="*/ 0 w 20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6" y="4"/>
                      <a:pt x="12" y="2"/>
                      <a:pt x="20" y="6"/>
                    </a:cubicBezTo>
                    <a:cubicBezTo>
                      <a:pt x="15" y="0"/>
                      <a:pt x="2" y="0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5" name="Freeform 801"/>
              <p:cNvSpPr>
                <a:spLocks/>
              </p:cNvSpPr>
              <p:nvPr/>
            </p:nvSpPr>
            <p:spPr bwMode="auto">
              <a:xfrm>
                <a:off x="1616" y="1603"/>
                <a:ext cx="102" cy="90"/>
              </a:xfrm>
              <a:custGeom>
                <a:avLst/>
                <a:gdLst>
                  <a:gd name="T0" fmla="*/ 0 w 71"/>
                  <a:gd name="T1" fmla="*/ 0 h 59"/>
                  <a:gd name="T2" fmla="*/ 46 w 71"/>
                  <a:gd name="T3" fmla="*/ 63 h 59"/>
                  <a:gd name="T4" fmla="*/ 72 w 71"/>
                  <a:gd name="T5" fmla="*/ 84 h 59"/>
                  <a:gd name="T6" fmla="*/ 102 w 71"/>
                  <a:gd name="T7" fmla="*/ 90 h 59"/>
                  <a:gd name="T8" fmla="*/ 82 w 71"/>
                  <a:gd name="T9" fmla="*/ 81 h 59"/>
                  <a:gd name="T10" fmla="*/ 57 w 71"/>
                  <a:gd name="T11" fmla="*/ 64 h 59"/>
                  <a:gd name="T12" fmla="*/ 34 w 71"/>
                  <a:gd name="T13" fmla="*/ 38 h 59"/>
                  <a:gd name="T14" fmla="*/ 16 w 71"/>
                  <a:gd name="T15" fmla="*/ 17 h 59"/>
                  <a:gd name="T16" fmla="*/ 3 w 71"/>
                  <a:gd name="T17" fmla="*/ 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0"/>
                    </a:moveTo>
                    <a:cubicBezTo>
                      <a:pt x="10" y="14"/>
                      <a:pt x="21" y="28"/>
                      <a:pt x="32" y="41"/>
                    </a:cubicBezTo>
                    <a:cubicBezTo>
                      <a:pt x="37" y="47"/>
                      <a:pt x="43" y="52"/>
                      <a:pt x="50" y="55"/>
                    </a:cubicBezTo>
                    <a:cubicBezTo>
                      <a:pt x="56" y="58"/>
                      <a:pt x="64" y="56"/>
                      <a:pt x="71" y="59"/>
                    </a:cubicBezTo>
                    <a:cubicBezTo>
                      <a:pt x="67" y="59"/>
                      <a:pt x="60" y="55"/>
                      <a:pt x="57" y="53"/>
                    </a:cubicBezTo>
                    <a:cubicBezTo>
                      <a:pt x="51" y="50"/>
                      <a:pt x="45" y="47"/>
                      <a:pt x="40" y="42"/>
                    </a:cubicBezTo>
                    <a:cubicBezTo>
                      <a:pt x="34" y="37"/>
                      <a:pt x="28" y="31"/>
                      <a:pt x="24" y="25"/>
                    </a:cubicBezTo>
                    <a:cubicBezTo>
                      <a:pt x="20" y="20"/>
                      <a:pt x="16" y="15"/>
                      <a:pt x="11" y="11"/>
                    </a:cubicBezTo>
                    <a:cubicBezTo>
                      <a:pt x="9" y="9"/>
                      <a:pt x="3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6" name="Freeform 802"/>
              <p:cNvSpPr>
                <a:spLocks/>
              </p:cNvSpPr>
              <p:nvPr/>
            </p:nvSpPr>
            <p:spPr bwMode="auto">
              <a:xfrm>
                <a:off x="1801" y="1710"/>
                <a:ext cx="13" cy="6"/>
              </a:xfrm>
              <a:custGeom>
                <a:avLst/>
                <a:gdLst>
                  <a:gd name="T0" fmla="*/ 1 w 9"/>
                  <a:gd name="T1" fmla="*/ 2 h 4"/>
                  <a:gd name="T2" fmla="*/ 13 w 9"/>
                  <a:gd name="T3" fmla="*/ 2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3" y="3"/>
                      <a:pt x="7" y="4"/>
                      <a:pt x="9" y="1"/>
                    </a:cubicBezTo>
                    <a:cubicBezTo>
                      <a:pt x="6" y="0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7" name="Freeform 803"/>
              <p:cNvSpPr>
                <a:spLocks/>
              </p:cNvSpPr>
              <p:nvPr/>
            </p:nvSpPr>
            <p:spPr bwMode="auto">
              <a:xfrm>
                <a:off x="1044" y="896"/>
                <a:ext cx="23" cy="19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9 h 12"/>
                  <a:gd name="T4" fmla="*/ 23 w 16"/>
                  <a:gd name="T5" fmla="*/ 8 h 12"/>
                  <a:gd name="T6" fmla="*/ 4 w 16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8" y="8"/>
                      <a:pt x="11" y="12"/>
                    </a:cubicBezTo>
                    <a:cubicBezTo>
                      <a:pt x="13" y="10"/>
                      <a:pt x="14" y="8"/>
                      <a:pt x="16" y="5"/>
                    </a:cubicBezTo>
                    <a:cubicBezTo>
                      <a:pt x="12" y="3"/>
                      <a:pt x="7" y="3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8" name="Freeform 804"/>
              <p:cNvSpPr>
                <a:spLocks/>
              </p:cNvSpPr>
              <p:nvPr/>
            </p:nvSpPr>
            <p:spPr bwMode="auto">
              <a:xfrm>
                <a:off x="631" y="870"/>
                <a:ext cx="17" cy="19"/>
              </a:xfrm>
              <a:custGeom>
                <a:avLst/>
                <a:gdLst>
                  <a:gd name="T0" fmla="*/ 1 w 12"/>
                  <a:gd name="T1" fmla="*/ 2 h 12"/>
                  <a:gd name="T2" fmla="*/ 13 w 12"/>
                  <a:gd name="T3" fmla="*/ 14 h 12"/>
                  <a:gd name="T4" fmla="*/ 6 w 12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1"/>
                    </a:moveTo>
                    <a:cubicBezTo>
                      <a:pt x="0" y="5"/>
                      <a:pt x="4" y="12"/>
                      <a:pt x="9" y="9"/>
                    </a:cubicBezTo>
                    <a:cubicBezTo>
                      <a:pt x="12" y="7"/>
                      <a:pt x="8" y="0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9" name="Freeform 805"/>
              <p:cNvSpPr>
                <a:spLocks/>
              </p:cNvSpPr>
              <p:nvPr/>
            </p:nvSpPr>
            <p:spPr bwMode="auto">
              <a:xfrm>
                <a:off x="1150" y="1571"/>
                <a:ext cx="17" cy="23"/>
              </a:xfrm>
              <a:custGeom>
                <a:avLst/>
                <a:gdLst>
                  <a:gd name="T0" fmla="*/ 0 w 12"/>
                  <a:gd name="T1" fmla="*/ 14 h 15"/>
                  <a:gd name="T2" fmla="*/ 13 w 12"/>
                  <a:gd name="T3" fmla="*/ 23 h 15"/>
                  <a:gd name="T4" fmla="*/ 4 w 12"/>
                  <a:gd name="T5" fmla="*/ 0 h 15"/>
                  <a:gd name="T6" fmla="*/ 7 w 12"/>
                  <a:gd name="T7" fmla="*/ 12 h 15"/>
                  <a:gd name="T8" fmla="*/ 1 w 12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9"/>
                    </a:moveTo>
                    <a:cubicBezTo>
                      <a:pt x="2" y="11"/>
                      <a:pt x="6" y="15"/>
                      <a:pt x="9" y="15"/>
                    </a:cubicBezTo>
                    <a:cubicBezTo>
                      <a:pt x="12" y="8"/>
                      <a:pt x="7" y="5"/>
                      <a:pt x="3" y="0"/>
                    </a:cubicBezTo>
                    <a:cubicBezTo>
                      <a:pt x="4" y="2"/>
                      <a:pt x="7" y="6"/>
                      <a:pt x="5" y="8"/>
                    </a:cubicBezTo>
                    <a:cubicBezTo>
                      <a:pt x="5" y="9"/>
                      <a:pt x="1" y="9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30" name="Group 778"/>
            <p:cNvGrpSpPr>
              <a:grpSpLocks noChangeAspect="1"/>
            </p:cNvGrpSpPr>
            <p:nvPr/>
          </p:nvGrpSpPr>
          <p:grpSpPr bwMode="auto">
            <a:xfrm>
              <a:off x="537513" y="3287788"/>
              <a:ext cx="636360" cy="455916"/>
              <a:chOff x="627" y="860"/>
              <a:chExt cx="1203" cy="862"/>
            </a:xfrm>
          </p:grpSpPr>
          <p:sp>
            <p:nvSpPr>
              <p:cNvPr id="31" name="Freeform 779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solidFill>
                <a:srgbClr val="A577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" name="Freeform 780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noFill/>
              <a:ln w="9525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" name="Freeform 781"/>
              <p:cNvSpPr>
                <a:spLocks/>
              </p:cNvSpPr>
              <p:nvPr/>
            </p:nvSpPr>
            <p:spPr bwMode="auto">
              <a:xfrm>
                <a:off x="1043" y="1228"/>
                <a:ext cx="304" cy="274"/>
              </a:xfrm>
              <a:custGeom>
                <a:avLst/>
                <a:gdLst>
                  <a:gd name="T0" fmla="*/ 10 w 212"/>
                  <a:gd name="T1" fmla="*/ 92 h 179"/>
                  <a:gd name="T2" fmla="*/ 13 w 212"/>
                  <a:gd name="T3" fmla="*/ 34 h 179"/>
                  <a:gd name="T4" fmla="*/ 56 w 212"/>
                  <a:gd name="T5" fmla="*/ 0 h 179"/>
                  <a:gd name="T6" fmla="*/ 89 w 212"/>
                  <a:gd name="T7" fmla="*/ 2 h 179"/>
                  <a:gd name="T8" fmla="*/ 116 w 212"/>
                  <a:gd name="T9" fmla="*/ 14 h 179"/>
                  <a:gd name="T10" fmla="*/ 176 w 212"/>
                  <a:gd name="T11" fmla="*/ 43 h 179"/>
                  <a:gd name="T12" fmla="*/ 274 w 212"/>
                  <a:gd name="T13" fmla="*/ 118 h 179"/>
                  <a:gd name="T14" fmla="*/ 303 w 212"/>
                  <a:gd name="T15" fmla="*/ 171 h 179"/>
                  <a:gd name="T16" fmla="*/ 303 w 212"/>
                  <a:gd name="T17" fmla="*/ 222 h 179"/>
                  <a:gd name="T18" fmla="*/ 277 w 212"/>
                  <a:gd name="T19" fmla="*/ 262 h 179"/>
                  <a:gd name="T20" fmla="*/ 219 w 212"/>
                  <a:gd name="T21" fmla="*/ 260 h 179"/>
                  <a:gd name="T22" fmla="*/ 145 w 212"/>
                  <a:gd name="T23" fmla="*/ 213 h 179"/>
                  <a:gd name="T24" fmla="*/ 85 w 212"/>
                  <a:gd name="T25" fmla="*/ 175 h 179"/>
                  <a:gd name="T26" fmla="*/ 22 w 212"/>
                  <a:gd name="T27" fmla="*/ 110 h 179"/>
                  <a:gd name="T28" fmla="*/ 10 w 212"/>
                  <a:gd name="T29" fmla="*/ 92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2" h="179">
                    <a:moveTo>
                      <a:pt x="7" y="60"/>
                    </a:moveTo>
                    <a:cubicBezTo>
                      <a:pt x="0" y="49"/>
                      <a:pt x="5" y="33"/>
                      <a:pt x="9" y="22"/>
                    </a:cubicBezTo>
                    <a:cubicBezTo>
                      <a:pt x="14" y="8"/>
                      <a:pt x="24" y="2"/>
                      <a:pt x="39" y="0"/>
                    </a:cubicBezTo>
                    <a:cubicBezTo>
                      <a:pt x="46" y="0"/>
                      <a:pt x="54" y="0"/>
                      <a:pt x="62" y="1"/>
                    </a:cubicBezTo>
                    <a:cubicBezTo>
                      <a:pt x="68" y="1"/>
                      <a:pt x="75" y="6"/>
                      <a:pt x="81" y="9"/>
                    </a:cubicBezTo>
                    <a:cubicBezTo>
                      <a:pt x="95" y="15"/>
                      <a:pt x="109" y="21"/>
                      <a:pt x="123" y="28"/>
                    </a:cubicBezTo>
                    <a:cubicBezTo>
                      <a:pt x="148" y="40"/>
                      <a:pt x="173" y="55"/>
                      <a:pt x="191" y="77"/>
                    </a:cubicBezTo>
                    <a:cubicBezTo>
                      <a:pt x="199" y="87"/>
                      <a:pt x="209" y="99"/>
                      <a:pt x="211" y="112"/>
                    </a:cubicBezTo>
                    <a:cubicBezTo>
                      <a:pt x="212" y="123"/>
                      <a:pt x="212" y="135"/>
                      <a:pt x="211" y="145"/>
                    </a:cubicBezTo>
                    <a:cubicBezTo>
                      <a:pt x="209" y="156"/>
                      <a:pt x="202" y="166"/>
                      <a:pt x="193" y="171"/>
                    </a:cubicBezTo>
                    <a:cubicBezTo>
                      <a:pt x="180" y="179"/>
                      <a:pt x="166" y="175"/>
                      <a:pt x="153" y="170"/>
                    </a:cubicBezTo>
                    <a:cubicBezTo>
                      <a:pt x="134" y="162"/>
                      <a:pt x="118" y="149"/>
                      <a:pt x="101" y="139"/>
                    </a:cubicBezTo>
                    <a:cubicBezTo>
                      <a:pt x="87" y="131"/>
                      <a:pt x="73" y="122"/>
                      <a:pt x="59" y="114"/>
                    </a:cubicBezTo>
                    <a:cubicBezTo>
                      <a:pt x="41" y="104"/>
                      <a:pt x="27" y="88"/>
                      <a:pt x="15" y="72"/>
                    </a:cubicBezTo>
                    <a:cubicBezTo>
                      <a:pt x="12" y="68"/>
                      <a:pt x="9" y="64"/>
                      <a:pt x="7" y="6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" name="Freeform 782"/>
              <p:cNvSpPr>
                <a:spLocks/>
              </p:cNvSpPr>
              <p:nvPr/>
            </p:nvSpPr>
            <p:spPr bwMode="auto">
              <a:xfrm>
                <a:off x="835" y="1080"/>
                <a:ext cx="212" cy="310"/>
              </a:xfrm>
              <a:custGeom>
                <a:avLst/>
                <a:gdLst>
                  <a:gd name="T0" fmla="*/ 0 w 148"/>
                  <a:gd name="T1" fmla="*/ 0 h 203"/>
                  <a:gd name="T2" fmla="*/ 59 w 148"/>
                  <a:gd name="T3" fmla="*/ 50 h 203"/>
                  <a:gd name="T4" fmla="*/ 86 w 148"/>
                  <a:gd name="T5" fmla="*/ 150 h 203"/>
                  <a:gd name="T6" fmla="*/ 212 w 148"/>
                  <a:gd name="T7" fmla="*/ 310 h 203"/>
                  <a:gd name="T8" fmla="*/ 132 w 148"/>
                  <a:gd name="T9" fmla="*/ 228 h 203"/>
                  <a:gd name="T10" fmla="*/ 100 w 148"/>
                  <a:gd name="T11" fmla="*/ 121 h 203"/>
                  <a:gd name="T12" fmla="*/ 70 w 148"/>
                  <a:gd name="T13" fmla="*/ 38 h 203"/>
                  <a:gd name="T14" fmla="*/ 4 w 148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203">
                    <a:moveTo>
                      <a:pt x="0" y="0"/>
                    </a:moveTo>
                    <a:cubicBezTo>
                      <a:pt x="5" y="15"/>
                      <a:pt x="31" y="21"/>
                      <a:pt x="41" y="33"/>
                    </a:cubicBezTo>
                    <a:cubicBezTo>
                      <a:pt x="55" y="50"/>
                      <a:pt x="56" y="77"/>
                      <a:pt x="60" y="98"/>
                    </a:cubicBezTo>
                    <a:cubicBezTo>
                      <a:pt x="72" y="145"/>
                      <a:pt x="101" y="186"/>
                      <a:pt x="148" y="203"/>
                    </a:cubicBezTo>
                    <a:cubicBezTo>
                      <a:pt x="124" y="190"/>
                      <a:pt x="107" y="170"/>
                      <a:pt x="92" y="149"/>
                    </a:cubicBezTo>
                    <a:cubicBezTo>
                      <a:pt x="76" y="126"/>
                      <a:pt x="74" y="106"/>
                      <a:pt x="70" y="79"/>
                    </a:cubicBezTo>
                    <a:cubicBezTo>
                      <a:pt x="67" y="59"/>
                      <a:pt x="64" y="39"/>
                      <a:pt x="49" y="25"/>
                    </a:cubicBezTo>
                    <a:cubicBezTo>
                      <a:pt x="37" y="13"/>
                      <a:pt x="19" y="6"/>
                      <a:pt x="3" y="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" name="Freeform 783"/>
              <p:cNvSpPr>
                <a:spLocks/>
              </p:cNvSpPr>
              <p:nvPr/>
            </p:nvSpPr>
            <p:spPr bwMode="auto">
              <a:xfrm>
                <a:off x="1385" y="1361"/>
                <a:ext cx="58" cy="210"/>
              </a:xfrm>
              <a:custGeom>
                <a:avLst/>
                <a:gdLst>
                  <a:gd name="T0" fmla="*/ 0 w 40"/>
                  <a:gd name="T1" fmla="*/ 0 h 137"/>
                  <a:gd name="T2" fmla="*/ 52 w 40"/>
                  <a:gd name="T3" fmla="*/ 123 h 137"/>
                  <a:gd name="T4" fmla="*/ 46 w 40"/>
                  <a:gd name="T5" fmla="*/ 184 h 137"/>
                  <a:gd name="T6" fmla="*/ 3 w 40"/>
                  <a:gd name="T7" fmla="*/ 204 h 137"/>
                  <a:gd name="T8" fmla="*/ 28 w 40"/>
                  <a:gd name="T9" fmla="*/ 172 h 137"/>
                  <a:gd name="T10" fmla="*/ 32 w 40"/>
                  <a:gd name="T11" fmla="*/ 113 h 137"/>
                  <a:gd name="T12" fmla="*/ 1 w 40"/>
                  <a:gd name="T13" fmla="*/ 2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0" y="0"/>
                    </a:moveTo>
                    <a:cubicBezTo>
                      <a:pt x="15" y="25"/>
                      <a:pt x="31" y="50"/>
                      <a:pt x="36" y="80"/>
                    </a:cubicBezTo>
                    <a:cubicBezTo>
                      <a:pt x="38" y="93"/>
                      <a:pt x="40" y="108"/>
                      <a:pt x="32" y="120"/>
                    </a:cubicBezTo>
                    <a:cubicBezTo>
                      <a:pt x="27" y="128"/>
                      <a:pt x="12" y="137"/>
                      <a:pt x="2" y="133"/>
                    </a:cubicBezTo>
                    <a:cubicBezTo>
                      <a:pt x="8" y="125"/>
                      <a:pt x="15" y="125"/>
                      <a:pt x="19" y="112"/>
                    </a:cubicBezTo>
                    <a:cubicBezTo>
                      <a:pt x="23" y="100"/>
                      <a:pt x="23" y="87"/>
                      <a:pt x="22" y="74"/>
                    </a:cubicBezTo>
                    <a:cubicBezTo>
                      <a:pt x="21" y="47"/>
                      <a:pt x="5" y="26"/>
                      <a:pt x="1" y="1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" name="Freeform 784"/>
              <p:cNvSpPr>
                <a:spLocks/>
              </p:cNvSpPr>
              <p:nvPr/>
            </p:nvSpPr>
            <p:spPr bwMode="auto">
              <a:xfrm>
                <a:off x="1109" y="1083"/>
                <a:ext cx="41" cy="52"/>
              </a:xfrm>
              <a:custGeom>
                <a:avLst/>
                <a:gdLst>
                  <a:gd name="T0" fmla="*/ 0 w 29"/>
                  <a:gd name="T1" fmla="*/ 32 h 34"/>
                  <a:gd name="T2" fmla="*/ 27 w 29"/>
                  <a:gd name="T3" fmla="*/ 35 h 34"/>
                  <a:gd name="T4" fmla="*/ 25 w 29"/>
                  <a:gd name="T5" fmla="*/ 0 h 34"/>
                  <a:gd name="T6" fmla="*/ 37 w 29"/>
                  <a:gd name="T7" fmla="*/ 38 h 34"/>
                  <a:gd name="T8" fmla="*/ 6 w 29"/>
                  <a:gd name="T9" fmla="*/ 4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0" y="21"/>
                    </a:moveTo>
                    <a:cubicBezTo>
                      <a:pt x="5" y="24"/>
                      <a:pt x="13" y="24"/>
                      <a:pt x="19" y="23"/>
                    </a:cubicBezTo>
                    <a:cubicBezTo>
                      <a:pt x="22" y="15"/>
                      <a:pt x="23" y="8"/>
                      <a:pt x="18" y="0"/>
                    </a:cubicBezTo>
                    <a:cubicBezTo>
                      <a:pt x="22" y="6"/>
                      <a:pt x="29" y="18"/>
                      <a:pt x="26" y="25"/>
                    </a:cubicBezTo>
                    <a:cubicBezTo>
                      <a:pt x="21" y="34"/>
                      <a:pt x="9" y="32"/>
                      <a:pt x="4" y="26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" name="Freeform 785"/>
              <p:cNvSpPr>
                <a:spLocks/>
              </p:cNvSpPr>
              <p:nvPr/>
            </p:nvSpPr>
            <p:spPr bwMode="auto">
              <a:xfrm>
                <a:off x="1460" y="1496"/>
                <a:ext cx="122" cy="49"/>
              </a:xfrm>
              <a:custGeom>
                <a:avLst/>
                <a:gdLst>
                  <a:gd name="T0" fmla="*/ 0 w 85"/>
                  <a:gd name="T1" fmla="*/ 0 h 32"/>
                  <a:gd name="T2" fmla="*/ 6 w 85"/>
                  <a:gd name="T3" fmla="*/ 31 h 32"/>
                  <a:gd name="T4" fmla="*/ 67 w 85"/>
                  <a:gd name="T5" fmla="*/ 28 h 32"/>
                  <a:gd name="T6" fmla="*/ 122 w 85"/>
                  <a:gd name="T7" fmla="*/ 49 h 32"/>
                  <a:gd name="T8" fmla="*/ 4 w 85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2">
                    <a:moveTo>
                      <a:pt x="0" y="0"/>
                    </a:moveTo>
                    <a:cubicBezTo>
                      <a:pt x="4" y="3"/>
                      <a:pt x="4" y="13"/>
                      <a:pt x="4" y="20"/>
                    </a:cubicBezTo>
                    <a:cubicBezTo>
                      <a:pt x="18" y="19"/>
                      <a:pt x="32" y="16"/>
                      <a:pt x="47" y="18"/>
                    </a:cubicBezTo>
                    <a:cubicBezTo>
                      <a:pt x="60" y="19"/>
                      <a:pt x="72" y="27"/>
                      <a:pt x="85" y="32"/>
                    </a:cubicBezTo>
                    <a:cubicBezTo>
                      <a:pt x="59" y="14"/>
                      <a:pt x="30" y="13"/>
                      <a:pt x="3" y="4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" name="Freeform 786"/>
              <p:cNvSpPr>
                <a:spLocks/>
              </p:cNvSpPr>
              <p:nvPr/>
            </p:nvSpPr>
            <p:spPr bwMode="auto">
              <a:xfrm>
                <a:off x="656" y="860"/>
                <a:ext cx="124" cy="148"/>
              </a:xfrm>
              <a:custGeom>
                <a:avLst/>
                <a:gdLst>
                  <a:gd name="T0" fmla="*/ 0 w 87"/>
                  <a:gd name="T1" fmla="*/ 21 h 97"/>
                  <a:gd name="T2" fmla="*/ 124 w 87"/>
                  <a:gd name="T3" fmla="*/ 148 h 97"/>
                  <a:gd name="T4" fmla="*/ 63 w 87"/>
                  <a:gd name="T5" fmla="*/ 67 h 97"/>
                  <a:gd name="T6" fmla="*/ 3 w 87"/>
                  <a:gd name="T7" fmla="*/ 18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97">
                    <a:moveTo>
                      <a:pt x="0" y="14"/>
                    </a:moveTo>
                    <a:cubicBezTo>
                      <a:pt x="43" y="0"/>
                      <a:pt x="70" y="69"/>
                      <a:pt x="87" y="97"/>
                    </a:cubicBezTo>
                    <a:cubicBezTo>
                      <a:pt x="72" y="92"/>
                      <a:pt x="53" y="58"/>
                      <a:pt x="44" y="44"/>
                    </a:cubicBezTo>
                    <a:cubicBezTo>
                      <a:pt x="32" y="28"/>
                      <a:pt x="24" y="15"/>
                      <a:pt x="2" y="12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" name="Freeform 787"/>
              <p:cNvSpPr>
                <a:spLocks/>
              </p:cNvSpPr>
              <p:nvPr/>
            </p:nvSpPr>
            <p:spPr bwMode="auto">
              <a:xfrm>
                <a:off x="944" y="1098"/>
                <a:ext cx="137" cy="29"/>
              </a:xfrm>
              <a:custGeom>
                <a:avLst/>
                <a:gdLst>
                  <a:gd name="T0" fmla="*/ 0 w 96"/>
                  <a:gd name="T1" fmla="*/ 0 h 19"/>
                  <a:gd name="T2" fmla="*/ 137 w 96"/>
                  <a:gd name="T3" fmla="*/ 20 h 19"/>
                  <a:gd name="T4" fmla="*/ 6 w 9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9">
                    <a:moveTo>
                      <a:pt x="0" y="0"/>
                    </a:moveTo>
                    <a:cubicBezTo>
                      <a:pt x="30" y="8"/>
                      <a:pt x="68" y="0"/>
                      <a:pt x="96" y="13"/>
                    </a:cubicBezTo>
                    <a:cubicBezTo>
                      <a:pt x="65" y="4"/>
                      <a:pt x="32" y="19"/>
                      <a:pt x="4" y="3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" name="Freeform 788"/>
              <p:cNvSpPr>
                <a:spLocks/>
              </p:cNvSpPr>
              <p:nvPr/>
            </p:nvSpPr>
            <p:spPr bwMode="auto">
              <a:xfrm>
                <a:off x="1120" y="1444"/>
                <a:ext cx="132" cy="90"/>
              </a:xfrm>
              <a:custGeom>
                <a:avLst/>
                <a:gdLst>
                  <a:gd name="T0" fmla="*/ 1 w 92"/>
                  <a:gd name="T1" fmla="*/ 46 h 59"/>
                  <a:gd name="T2" fmla="*/ 57 w 92"/>
                  <a:gd name="T3" fmla="*/ 56 h 59"/>
                  <a:gd name="T4" fmla="*/ 132 w 92"/>
                  <a:gd name="T5" fmla="*/ 87 h 59"/>
                  <a:gd name="T6" fmla="*/ 52 w 92"/>
                  <a:gd name="T7" fmla="*/ 44 h 59"/>
                  <a:gd name="T8" fmla="*/ 0 w 92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59">
                    <a:moveTo>
                      <a:pt x="1" y="30"/>
                    </a:moveTo>
                    <a:cubicBezTo>
                      <a:pt x="12" y="9"/>
                      <a:pt x="28" y="28"/>
                      <a:pt x="40" y="37"/>
                    </a:cubicBezTo>
                    <a:cubicBezTo>
                      <a:pt x="52" y="46"/>
                      <a:pt x="76" y="59"/>
                      <a:pt x="92" y="57"/>
                    </a:cubicBezTo>
                    <a:cubicBezTo>
                      <a:pt x="74" y="55"/>
                      <a:pt x="49" y="41"/>
                      <a:pt x="36" y="29"/>
                    </a:cubicBezTo>
                    <a:cubicBezTo>
                      <a:pt x="29" y="22"/>
                      <a:pt x="2" y="0"/>
                      <a:pt x="0" y="2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" name="Freeform 789"/>
              <p:cNvSpPr>
                <a:spLocks/>
              </p:cNvSpPr>
              <p:nvPr/>
            </p:nvSpPr>
            <p:spPr bwMode="auto">
              <a:xfrm>
                <a:off x="1197" y="1156"/>
                <a:ext cx="227" cy="372"/>
              </a:xfrm>
              <a:custGeom>
                <a:avLst/>
                <a:gdLst>
                  <a:gd name="T0" fmla="*/ 3 w 158"/>
                  <a:gd name="T1" fmla="*/ 0 h 243"/>
                  <a:gd name="T2" fmla="*/ 99 w 158"/>
                  <a:gd name="T3" fmla="*/ 92 h 243"/>
                  <a:gd name="T4" fmla="*/ 162 w 158"/>
                  <a:gd name="T5" fmla="*/ 175 h 243"/>
                  <a:gd name="T6" fmla="*/ 207 w 158"/>
                  <a:gd name="T7" fmla="*/ 372 h 243"/>
                  <a:gd name="T8" fmla="*/ 187 w 158"/>
                  <a:gd name="T9" fmla="*/ 266 h 243"/>
                  <a:gd name="T10" fmla="*/ 139 w 158"/>
                  <a:gd name="T11" fmla="*/ 161 h 243"/>
                  <a:gd name="T12" fmla="*/ 66 w 158"/>
                  <a:gd name="T13" fmla="*/ 89 h 243"/>
                  <a:gd name="T14" fmla="*/ 0 w 158"/>
                  <a:gd name="T15" fmla="*/ 8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243">
                    <a:moveTo>
                      <a:pt x="2" y="0"/>
                    </a:moveTo>
                    <a:cubicBezTo>
                      <a:pt x="26" y="17"/>
                      <a:pt x="43" y="44"/>
                      <a:pt x="69" y="60"/>
                    </a:cubicBezTo>
                    <a:cubicBezTo>
                      <a:pt x="92" y="73"/>
                      <a:pt x="102" y="91"/>
                      <a:pt x="113" y="114"/>
                    </a:cubicBezTo>
                    <a:cubicBezTo>
                      <a:pt x="134" y="157"/>
                      <a:pt x="158" y="194"/>
                      <a:pt x="144" y="243"/>
                    </a:cubicBezTo>
                    <a:cubicBezTo>
                      <a:pt x="139" y="219"/>
                      <a:pt x="140" y="197"/>
                      <a:pt x="130" y="174"/>
                    </a:cubicBezTo>
                    <a:cubicBezTo>
                      <a:pt x="120" y="151"/>
                      <a:pt x="110" y="127"/>
                      <a:pt x="97" y="105"/>
                    </a:cubicBezTo>
                    <a:cubicBezTo>
                      <a:pt x="84" y="84"/>
                      <a:pt x="65" y="73"/>
                      <a:pt x="46" y="58"/>
                    </a:cubicBezTo>
                    <a:cubicBezTo>
                      <a:pt x="27" y="44"/>
                      <a:pt x="11" y="25"/>
                      <a:pt x="0" y="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" name="Freeform 790"/>
              <p:cNvSpPr>
                <a:spLocks/>
              </p:cNvSpPr>
              <p:nvPr/>
            </p:nvSpPr>
            <p:spPr bwMode="auto">
              <a:xfrm>
                <a:off x="1056" y="1240"/>
                <a:ext cx="176" cy="217"/>
              </a:xfrm>
              <a:custGeom>
                <a:avLst/>
                <a:gdLst>
                  <a:gd name="T0" fmla="*/ 46 w 123"/>
                  <a:gd name="T1" fmla="*/ 3 h 142"/>
                  <a:gd name="T2" fmla="*/ 6 w 123"/>
                  <a:gd name="T3" fmla="*/ 40 h 142"/>
                  <a:gd name="T4" fmla="*/ 33 w 123"/>
                  <a:gd name="T5" fmla="*/ 102 h 142"/>
                  <a:gd name="T6" fmla="*/ 94 w 123"/>
                  <a:gd name="T7" fmla="*/ 168 h 142"/>
                  <a:gd name="T8" fmla="*/ 176 w 123"/>
                  <a:gd name="T9" fmla="*/ 217 h 142"/>
                  <a:gd name="T10" fmla="*/ 46 w 123"/>
                  <a:gd name="T11" fmla="*/ 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42">
                    <a:moveTo>
                      <a:pt x="32" y="2"/>
                    </a:moveTo>
                    <a:cubicBezTo>
                      <a:pt x="17" y="3"/>
                      <a:pt x="6" y="12"/>
                      <a:pt x="4" y="26"/>
                    </a:cubicBezTo>
                    <a:cubicBezTo>
                      <a:pt x="0" y="43"/>
                      <a:pt x="11" y="56"/>
                      <a:pt x="23" y="67"/>
                    </a:cubicBezTo>
                    <a:cubicBezTo>
                      <a:pt x="37" y="80"/>
                      <a:pt x="49" y="99"/>
                      <a:pt x="66" y="110"/>
                    </a:cubicBezTo>
                    <a:cubicBezTo>
                      <a:pt x="83" y="121"/>
                      <a:pt x="104" y="133"/>
                      <a:pt x="123" y="142"/>
                    </a:cubicBezTo>
                    <a:cubicBezTo>
                      <a:pt x="85" y="111"/>
                      <a:pt x="6" y="58"/>
                      <a:pt x="32" y="0"/>
                    </a:cubicBezTo>
                  </a:path>
                </a:pathLst>
              </a:custGeom>
              <a:solidFill>
                <a:srgbClr val="9C75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" name="Freeform 791"/>
              <p:cNvSpPr>
                <a:spLocks/>
              </p:cNvSpPr>
              <p:nvPr/>
            </p:nvSpPr>
            <p:spPr bwMode="auto">
              <a:xfrm>
                <a:off x="1278" y="1331"/>
                <a:ext cx="64" cy="120"/>
              </a:xfrm>
              <a:custGeom>
                <a:avLst/>
                <a:gdLst>
                  <a:gd name="T0" fmla="*/ 1 w 45"/>
                  <a:gd name="T1" fmla="*/ 0 h 79"/>
                  <a:gd name="T2" fmla="*/ 58 w 45"/>
                  <a:gd name="T3" fmla="*/ 68 h 79"/>
                  <a:gd name="T4" fmla="*/ 41 w 45"/>
                  <a:gd name="T5" fmla="*/ 112 h 79"/>
                  <a:gd name="T6" fmla="*/ 24 w 45"/>
                  <a:gd name="T7" fmla="*/ 52 h 79"/>
                  <a:gd name="T8" fmla="*/ 0 w 45"/>
                  <a:gd name="T9" fmla="*/ 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79">
                    <a:moveTo>
                      <a:pt x="1" y="0"/>
                    </a:moveTo>
                    <a:cubicBezTo>
                      <a:pt x="17" y="9"/>
                      <a:pt x="34" y="28"/>
                      <a:pt x="41" y="45"/>
                    </a:cubicBezTo>
                    <a:cubicBezTo>
                      <a:pt x="44" y="52"/>
                      <a:pt x="45" y="79"/>
                      <a:pt x="29" y="74"/>
                    </a:cubicBezTo>
                    <a:cubicBezTo>
                      <a:pt x="19" y="71"/>
                      <a:pt x="21" y="43"/>
                      <a:pt x="17" y="34"/>
                    </a:cubicBezTo>
                    <a:cubicBezTo>
                      <a:pt x="12" y="25"/>
                      <a:pt x="2" y="16"/>
                      <a:pt x="0" y="6"/>
                    </a:cubicBezTo>
                  </a:path>
                </a:pathLst>
              </a:custGeom>
              <a:solidFill>
                <a:srgbClr val="8155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" name="Freeform 792"/>
              <p:cNvSpPr>
                <a:spLocks/>
              </p:cNvSpPr>
              <p:nvPr/>
            </p:nvSpPr>
            <p:spPr bwMode="auto">
              <a:xfrm>
                <a:off x="932" y="1159"/>
                <a:ext cx="343" cy="292"/>
              </a:xfrm>
              <a:custGeom>
                <a:avLst/>
                <a:gdLst>
                  <a:gd name="T0" fmla="*/ 34 w 239"/>
                  <a:gd name="T1" fmla="*/ 8 h 191"/>
                  <a:gd name="T2" fmla="*/ 42 w 239"/>
                  <a:gd name="T3" fmla="*/ 61 h 191"/>
                  <a:gd name="T4" fmla="*/ 66 w 239"/>
                  <a:gd name="T5" fmla="*/ 141 h 191"/>
                  <a:gd name="T6" fmla="*/ 156 w 239"/>
                  <a:gd name="T7" fmla="*/ 243 h 191"/>
                  <a:gd name="T8" fmla="*/ 267 w 239"/>
                  <a:gd name="T9" fmla="*/ 278 h 191"/>
                  <a:gd name="T10" fmla="*/ 343 w 239"/>
                  <a:gd name="T11" fmla="*/ 254 h 191"/>
                  <a:gd name="T12" fmla="*/ 287 w 239"/>
                  <a:gd name="T13" fmla="*/ 286 h 191"/>
                  <a:gd name="T14" fmla="*/ 179 w 239"/>
                  <a:gd name="T15" fmla="*/ 263 h 191"/>
                  <a:gd name="T16" fmla="*/ 46 w 239"/>
                  <a:gd name="T17" fmla="*/ 113 h 191"/>
                  <a:gd name="T18" fmla="*/ 33 w 239"/>
                  <a:gd name="T19" fmla="*/ 8 h 191"/>
                  <a:gd name="T20" fmla="*/ 36 w 239"/>
                  <a:gd name="T21" fmla="*/ 1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191">
                    <a:moveTo>
                      <a:pt x="24" y="5"/>
                    </a:moveTo>
                    <a:cubicBezTo>
                      <a:pt x="28" y="16"/>
                      <a:pt x="26" y="29"/>
                      <a:pt x="29" y="40"/>
                    </a:cubicBezTo>
                    <a:cubicBezTo>
                      <a:pt x="33" y="57"/>
                      <a:pt x="37" y="77"/>
                      <a:pt x="46" y="92"/>
                    </a:cubicBezTo>
                    <a:cubicBezTo>
                      <a:pt x="61" y="119"/>
                      <a:pt x="82" y="142"/>
                      <a:pt x="109" y="159"/>
                    </a:cubicBezTo>
                    <a:cubicBezTo>
                      <a:pt x="132" y="174"/>
                      <a:pt x="159" y="180"/>
                      <a:pt x="186" y="182"/>
                    </a:cubicBezTo>
                    <a:cubicBezTo>
                      <a:pt x="205" y="183"/>
                      <a:pt x="222" y="173"/>
                      <a:pt x="239" y="166"/>
                    </a:cubicBezTo>
                    <a:cubicBezTo>
                      <a:pt x="234" y="181"/>
                      <a:pt x="214" y="185"/>
                      <a:pt x="200" y="187"/>
                    </a:cubicBezTo>
                    <a:cubicBezTo>
                      <a:pt x="174" y="191"/>
                      <a:pt x="148" y="183"/>
                      <a:pt x="125" y="172"/>
                    </a:cubicBezTo>
                    <a:cubicBezTo>
                      <a:pt x="87" y="151"/>
                      <a:pt x="52" y="113"/>
                      <a:pt x="32" y="74"/>
                    </a:cubicBezTo>
                    <a:cubicBezTo>
                      <a:pt x="28" y="65"/>
                      <a:pt x="0" y="0"/>
                      <a:pt x="23" y="5"/>
                    </a:cubicBezTo>
                    <a:cubicBezTo>
                      <a:pt x="24" y="6"/>
                      <a:pt x="25" y="7"/>
                      <a:pt x="2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" name="Oval 793"/>
              <p:cNvSpPr>
                <a:spLocks noChangeArrowheads="1"/>
              </p:cNvSpPr>
              <p:nvPr/>
            </p:nvSpPr>
            <p:spPr bwMode="auto">
              <a:xfrm>
                <a:off x="942" y="1147"/>
                <a:ext cx="20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Oval 794"/>
              <p:cNvSpPr>
                <a:spLocks noChangeArrowheads="1"/>
              </p:cNvSpPr>
              <p:nvPr/>
            </p:nvSpPr>
            <p:spPr bwMode="auto">
              <a:xfrm>
                <a:off x="927" y="112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Oval 795"/>
              <p:cNvSpPr>
                <a:spLocks noChangeArrowheads="1"/>
              </p:cNvSpPr>
              <p:nvPr/>
            </p:nvSpPr>
            <p:spPr bwMode="auto">
              <a:xfrm>
                <a:off x="1281" y="141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Oval 796"/>
              <p:cNvSpPr>
                <a:spLocks noChangeArrowheads="1"/>
              </p:cNvSpPr>
              <p:nvPr/>
            </p:nvSpPr>
            <p:spPr bwMode="auto">
              <a:xfrm>
                <a:off x="1301" y="1419"/>
                <a:ext cx="8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Freeform 797"/>
              <p:cNvSpPr>
                <a:spLocks/>
              </p:cNvSpPr>
              <p:nvPr/>
            </p:nvSpPr>
            <p:spPr bwMode="auto">
              <a:xfrm>
                <a:off x="653" y="870"/>
                <a:ext cx="80" cy="64"/>
              </a:xfrm>
              <a:custGeom>
                <a:avLst/>
                <a:gdLst>
                  <a:gd name="T0" fmla="*/ 0 w 56"/>
                  <a:gd name="T1" fmla="*/ 6 h 42"/>
                  <a:gd name="T2" fmla="*/ 53 w 56"/>
                  <a:gd name="T3" fmla="*/ 18 h 42"/>
                  <a:gd name="T4" fmla="*/ 80 w 56"/>
                  <a:gd name="T5" fmla="*/ 64 h 42"/>
                  <a:gd name="T6" fmla="*/ 46 w 56"/>
                  <a:gd name="T7" fmla="*/ 17 h 42"/>
                  <a:gd name="T8" fmla="*/ 3 w 56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0" y="4"/>
                    </a:moveTo>
                    <a:cubicBezTo>
                      <a:pt x="12" y="0"/>
                      <a:pt x="27" y="5"/>
                      <a:pt x="37" y="12"/>
                    </a:cubicBezTo>
                    <a:cubicBezTo>
                      <a:pt x="47" y="20"/>
                      <a:pt x="50" y="32"/>
                      <a:pt x="56" y="42"/>
                    </a:cubicBezTo>
                    <a:cubicBezTo>
                      <a:pt x="49" y="31"/>
                      <a:pt x="44" y="18"/>
                      <a:pt x="32" y="11"/>
                    </a:cubicBezTo>
                    <a:cubicBezTo>
                      <a:pt x="25" y="7"/>
                      <a:pt x="10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0" name="Freeform 798"/>
              <p:cNvSpPr>
                <a:spLocks/>
              </p:cNvSpPr>
              <p:nvPr/>
            </p:nvSpPr>
            <p:spPr bwMode="auto">
              <a:xfrm>
                <a:off x="1071" y="916"/>
                <a:ext cx="68" cy="96"/>
              </a:xfrm>
              <a:custGeom>
                <a:avLst/>
                <a:gdLst>
                  <a:gd name="T0" fmla="*/ 0 w 47"/>
                  <a:gd name="T1" fmla="*/ 0 h 63"/>
                  <a:gd name="T2" fmla="*/ 22 w 47"/>
                  <a:gd name="T3" fmla="*/ 20 h 63"/>
                  <a:gd name="T4" fmla="*/ 46 w 47"/>
                  <a:gd name="T5" fmla="*/ 46 h 63"/>
                  <a:gd name="T6" fmla="*/ 61 w 47"/>
                  <a:gd name="T7" fmla="*/ 75 h 63"/>
                  <a:gd name="T8" fmla="*/ 68 w 47"/>
                  <a:gd name="T9" fmla="*/ 96 h 63"/>
                  <a:gd name="T10" fmla="*/ 52 w 47"/>
                  <a:gd name="T11" fmla="*/ 66 h 63"/>
                  <a:gd name="T12" fmla="*/ 36 w 47"/>
                  <a:gd name="T13" fmla="*/ 41 h 63"/>
                  <a:gd name="T14" fmla="*/ 0 w 47"/>
                  <a:gd name="T15" fmla="*/ 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cubicBezTo>
                      <a:pt x="6" y="2"/>
                      <a:pt x="11" y="8"/>
                      <a:pt x="15" y="13"/>
                    </a:cubicBezTo>
                    <a:cubicBezTo>
                      <a:pt x="20" y="19"/>
                      <a:pt x="27" y="24"/>
                      <a:pt x="32" y="30"/>
                    </a:cubicBezTo>
                    <a:cubicBezTo>
                      <a:pt x="36" y="36"/>
                      <a:pt x="39" y="43"/>
                      <a:pt x="42" y="49"/>
                    </a:cubicBezTo>
                    <a:cubicBezTo>
                      <a:pt x="43" y="54"/>
                      <a:pt x="47" y="59"/>
                      <a:pt x="47" y="63"/>
                    </a:cubicBezTo>
                    <a:cubicBezTo>
                      <a:pt x="45" y="57"/>
                      <a:pt x="40" y="49"/>
                      <a:pt x="36" y="43"/>
                    </a:cubicBezTo>
                    <a:cubicBezTo>
                      <a:pt x="33" y="38"/>
                      <a:pt x="29" y="32"/>
                      <a:pt x="25" y="27"/>
                    </a:cubicBezTo>
                    <a:cubicBezTo>
                      <a:pt x="19" y="20"/>
                      <a:pt x="10" y="5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1" name="Freeform 799"/>
              <p:cNvSpPr>
                <a:spLocks/>
              </p:cNvSpPr>
              <p:nvPr/>
            </p:nvSpPr>
            <p:spPr bwMode="auto">
              <a:xfrm>
                <a:off x="1121" y="1107"/>
                <a:ext cx="28" cy="25"/>
              </a:xfrm>
              <a:custGeom>
                <a:avLst/>
                <a:gdLst>
                  <a:gd name="T0" fmla="*/ 0 w 19"/>
                  <a:gd name="T1" fmla="*/ 14 h 16"/>
                  <a:gd name="T2" fmla="*/ 25 w 19"/>
                  <a:gd name="T3" fmla="*/ 0 h 16"/>
                  <a:gd name="T4" fmla="*/ 3 w 19"/>
                  <a:gd name="T5" fmla="*/ 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0" y="9"/>
                    </a:moveTo>
                    <a:cubicBezTo>
                      <a:pt x="8" y="15"/>
                      <a:pt x="18" y="10"/>
                      <a:pt x="17" y="0"/>
                    </a:cubicBezTo>
                    <a:cubicBezTo>
                      <a:pt x="19" y="12"/>
                      <a:pt x="12" y="16"/>
                      <a:pt x="2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2" name="Freeform 800"/>
              <p:cNvSpPr>
                <a:spLocks/>
              </p:cNvSpPr>
              <p:nvPr/>
            </p:nvSpPr>
            <p:spPr bwMode="auto">
              <a:xfrm>
                <a:off x="1119" y="1468"/>
                <a:ext cx="28" cy="17"/>
              </a:xfrm>
              <a:custGeom>
                <a:avLst/>
                <a:gdLst>
                  <a:gd name="T0" fmla="*/ 1 w 20"/>
                  <a:gd name="T1" fmla="*/ 17 h 11"/>
                  <a:gd name="T2" fmla="*/ 28 w 20"/>
                  <a:gd name="T3" fmla="*/ 9 h 11"/>
                  <a:gd name="T4" fmla="*/ 0 w 20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6" y="4"/>
                      <a:pt x="12" y="2"/>
                      <a:pt x="20" y="6"/>
                    </a:cubicBezTo>
                    <a:cubicBezTo>
                      <a:pt x="15" y="0"/>
                      <a:pt x="2" y="0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3" name="Freeform 801"/>
              <p:cNvSpPr>
                <a:spLocks/>
              </p:cNvSpPr>
              <p:nvPr/>
            </p:nvSpPr>
            <p:spPr bwMode="auto">
              <a:xfrm>
                <a:off x="1616" y="1603"/>
                <a:ext cx="102" cy="90"/>
              </a:xfrm>
              <a:custGeom>
                <a:avLst/>
                <a:gdLst>
                  <a:gd name="T0" fmla="*/ 0 w 71"/>
                  <a:gd name="T1" fmla="*/ 0 h 59"/>
                  <a:gd name="T2" fmla="*/ 46 w 71"/>
                  <a:gd name="T3" fmla="*/ 63 h 59"/>
                  <a:gd name="T4" fmla="*/ 72 w 71"/>
                  <a:gd name="T5" fmla="*/ 84 h 59"/>
                  <a:gd name="T6" fmla="*/ 102 w 71"/>
                  <a:gd name="T7" fmla="*/ 90 h 59"/>
                  <a:gd name="T8" fmla="*/ 82 w 71"/>
                  <a:gd name="T9" fmla="*/ 81 h 59"/>
                  <a:gd name="T10" fmla="*/ 57 w 71"/>
                  <a:gd name="T11" fmla="*/ 64 h 59"/>
                  <a:gd name="T12" fmla="*/ 34 w 71"/>
                  <a:gd name="T13" fmla="*/ 38 h 59"/>
                  <a:gd name="T14" fmla="*/ 16 w 71"/>
                  <a:gd name="T15" fmla="*/ 17 h 59"/>
                  <a:gd name="T16" fmla="*/ 3 w 71"/>
                  <a:gd name="T17" fmla="*/ 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0"/>
                    </a:moveTo>
                    <a:cubicBezTo>
                      <a:pt x="10" y="14"/>
                      <a:pt x="21" y="28"/>
                      <a:pt x="32" y="41"/>
                    </a:cubicBezTo>
                    <a:cubicBezTo>
                      <a:pt x="37" y="47"/>
                      <a:pt x="43" y="52"/>
                      <a:pt x="50" y="55"/>
                    </a:cubicBezTo>
                    <a:cubicBezTo>
                      <a:pt x="56" y="58"/>
                      <a:pt x="64" y="56"/>
                      <a:pt x="71" y="59"/>
                    </a:cubicBezTo>
                    <a:cubicBezTo>
                      <a:pt x="67" y="59"/>
                      <a:pt x="60" y="55"/>
                      <a:pt x="57" y="53"/>
                    </a:cubicBezTo>
                    <a:cubicBezTo>
                      <a:pt x="51" y="50"/>
                      <a:pt x="45" y="47"/>
                      <a:pt x="40" y="42"/>
                    </a:cubicBezTo>
                    <a:cubicBezTo>
                      <a:pt x="34" y="37"/>
                      <a:pt x="28" y="31"/>
                      <a:pt x="24" y="25"/>
                    </a:cubicBezTo>
                    <a:cubicBezTo>
                      <a:pt x="20" y="20"/>
                      <a:pt x="16" y="15"/>
                      <a:pt x="11" y="11"/>
                    </a:cubicBezTo>
                    <a:cubicBezTo>
                      <a:pt x="9" y="9"/>
                      <a:pt x="3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4" name="Freeform 802"/>
              <p:cNvSpPr>
                <a:spLocks/>
              </p:cNvSpPr>
              <p:nvPr/>
            </p:nvSpPr>
            <p:spPr bwMode="auto">
              <a:xfrm>
                <a:off x="1801" y="1710"/>
                <a:ext cx="13" cy="6"/>
              </a:xfrm>
              <a:custGeom>
                <a:avLst/>
                <a:gdLst>
                  <a:gd name="T0" fmla="*/ 1 w 9"/>
                  <a:gd name="T1" fmla="*/ 2 h 4"/>
                  <a:gd name="T2" fmla="*/ 13 w 9"/>
                  <a:gd name="T3" fmla="*/ 2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3" y="3"/>
                      <a:pt x="7" y="4"/>
                      <a:pt x="9" y="1"/>
                    </a:cubicBezTo>
                    <a:cubicBezTo>
                      <a:pt x="6" y="0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5" name="Freeform 803"/>
              <p:cNvSpPr>
                <a:spLocks/>
              </p:cNvSpPr>
              <p:nvPr/>
            </p:nvSpPr>
            <p:spPr bwMode="auto">
              <a:xfrm>
                <a:off x="1044" y="896"/>
                <a:ext cx="23" cy="19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9 h 12"/>
                  <a:gd name="T4" fmla="*/ 23 w 16"/>
                  <a:gd name="T5" fmla="*/ 8 h 12"/>
                  <a:gd name="T6" fmla="*/ 4 w 16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8" y="8"/>
                      <a:pt x="11" y="12"/>
                    </a:cubicBezTo>
                    <a:cubicBezTo>
                      <a:pt x="13" y="10"/>
                      <a:pt x="14" y="8"/>
                      <a:pt x="16" y="5"/>
                    </a:cubicBezTo>
                    <a:cubicBezTo>
                      <a:pt x="12" y="3"/>
                      <a:pt x="7" y="3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6" name="Freeform 804"/>
              <p:cNvSpPr>
                <a:spLocks/>
              </p:cNvSpPr>
              <p:nvPr/>
            </p:nvSpPr>
            <p:spPr bwMode="auto">
              <a:xfrm>
                <a:off x="631" y="870"/>
                <a:ext cx="17" cy="19"/>
              </a:xfrm>
              <a:custGeom>
                <a:avLst/>
                <a:gdLst>
                  <a:gd name="T0" fmla="*/ 1 w 12"/>
                  <a:gd name="T1" fmla="*/ 2 h 12"/>
                  <a:gd name="T2" fmla="*/ 13 w 12"/>
                  <a:gd name="T3" fmla="*/ 14 h 12"/>
                  <a:gd name="T4" fmla="*/ 6 w 12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1"/>
                    </a:moveTo>
                    <a:cubicBezTo>
                      <a:pt x="0" y="5"/>
                      <a:pt x="4" y="12"/>
                      <a:pt x="9" y="9"/>
                    </a:cubicBezTo>
                    <a:cubicBezTo>
                      <a:pt x="12" y="7"/>
                      <a:pt x="8" y="0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57" name="Freeform 805"/>
              <p:cNvSpPr>
                <a:spLocks/>
              </p:cNvSpPr>
              <p:nvPr/>
            </p:nvSpPr>
            <p:spPr bwMode="auto">
              <a:xfrm>
                <a:off x="1150" y="1571"/>
                <a:ext cx="17" cy="23"/>
              </a:xfrm>
              <a:custGeom>
                <a:avLst/>
                <a:gdLst>
                  <a:gd name="T0" fmla="*/ 0 w 12"/>
                  <a:gd name="T1" fmla="*/ 14 h 15"/>
                  <a:gd name="T2" fmla="*/ 13 w 12"/>
                  <a:gd name="T3" fmla="*/ 23 h 15"/>
                  <a:gd name="T4" fmla="*/ 4 w 12"/>
                  <a:gd name="T5" fmla="*/ 0 h 15"/>
                  <a:gd name="T6" fmla="*/ 7 w 12"/>
                  <a:gd name="T7" fmla="*/ 12 h 15"/>
                  <a:gd name="T8" fmla="*/ 1 w 12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9"/>
                    </a:moveTo>
                    <a:cubicBezTo>
                      <a:pt x="2" y="11"/>
                      <a:pt x="6" y="15"/>
                      <a:pt x="9" y="15"/>
                    </a:cubicBezTo>
                    <a:cubicBezTo>
                      <a:pt x="12" y="8"/>
                      <a:pt x="7" y="5"/>
                      <a:pt x="3" y="0"/>
                    </a:cubicBezTo>
                    <a:cubicBezTo>
                      <a:pt x="4" y="2"/>
                      <a:pt x="7" y="6"/>
                      <a:pt x="5" y="8"/>
                    </a:cubicBezTo>
                    <a:cubicBezTo>
                      <a:pt x="5" y="9"/>
                      <a:pt x="1" y="9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58" name="Group 778"/>
            <p:cNvGrpSpPr>
              <a:grpSpLocks noChangeAspect="1"/>
            </p:cNvGrpSpPr>
            <p:nvPr/>
          </p:nvGrpSpPr>
          <p:grpSpPr bwMode="auto">
            <a:xfrm>
              <a:off x="1138881" y="3205408"/>
              <a:ext cx="636360" cy="455916"/>
              <a:chOff x="627" y="860"/>
              <a:chExt cx="1203" cy="862"/>
            </a:xfrm>
          </p:grpSpPr>
          <p:sp>
            <p:nvSpPr>
              <p:cNvPr id="59" name="Freeform 779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solidFill>
                <a:srgbClr val="A577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0" name="Freeform 780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noFill/>
              <a:ln w="9525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1" name="Freeform 781"/>
              <p:cNvSpPr>
                <a:spLocks/>
              </p:cNvSpPr>
              <p:nvPr/>
            </p:nvSpPr>
            <p:spPr bwMode="auto">
              <a:xfrm>
                <a:off x="1043" y="1228"/>
                <a:ext cx="304" cy="274"/>
              </a:xfrm>
              <a:custGeom>
                <a:avLst/>
                <a:gdLst>
                  <a:gd name="T0" fmla="*/ 10 w 212"/>
                  <a:gd name="T1" fmla="*/ 92 h 179"/>
                  <a:gd name="T2" fmla="*/ 13 w 212"/>
                  <a:gd name="T3" fmla="*/ 34 h 179"/>
                  <a:gd name="T4" fmla="*/ 56 w 212"/>
                  <a:gd name="T5" fmla="*/ 0 h 179"/>
                  <a:gd name="T6" fmla="*/ 89 w 212"/>
                  <a:gd name="T7" fmla="*/ 2 h 179"/>
                  <a:gd name="T8" fmla="*/ 116 w 212"/>
                  <a:gd name="T9" fmla="*/ 14 h 179"/>
                  <a:gd name="T10" fmla="*/ 176 w 212"/>
                  <a:gd name="T11" fmla="*/ 43 h 179"/>
                  <a:gd name="T12" fmla="*/ 274 w 212"/>
                  <a:gd name="T13" fmla="*/ 118 h 179"/>
                  <a:gd name="T14" fmla="*/ 303 w 212"/>
                  <a:gd name="T15" fmla="*/ 171 h 179"/>
                  <a:gd name="T16" fmla="*/ 303 w 212"/>
                  <a:gd name="T17" fmla="*/ 222 h 179"/>
                  <a:gd name="T18" fmla="*/ 277 w 212"/>
                  <a:gd name="T19" fmla="*/ 262 h 179"/>
                  <a:gd name="T20" fmla="*/ 219 w 212"/>
                  <a:gd name="T21" fmla="*/ 260 h 179"/>
                  <a:gd name="T22" fmla="*/ 145 w 212"/>
                  <a:gd name="T23" fmla="*/ 213 h 179"/>
                  <a:gd name="T24" fmla="*/ 85 w 212"/>
                  <a:gd name="T25" fmla="*/ 175 h 179"/>
                  <a:gd name="T26" fmla="*/ 22 w 212"/>
                  <a:gd name="T27" fmla="*/ 110 h 179"/>
                  <a:gd name="T28" fmla="*/ 10 w 212"/>
                  <a:gd name="T29" fmla="*/ 92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2" h="179">
                    <a:moveTo>
                      <a:pt x="7" y="60"/>
                    </a:moveTo>
                    <a:cubicBezTo>
                      <a:pt x="0" y="49"/>
                      <a:pt x="5" y="33"/>
                      <a:pt x="9" y="22"/>
                    </a:cubicBezTo>
                    <a:cubicBezTo>
                      <a:pt x="14" y="8"/>
                      <a:pt x="24" y="2"/>
                      <a:pt x="39" y="0"/>
                    </a:cubicBezTo>
                    <a:cubicBezTo>
                      <a:pt x="46" y="0"/>
                      <a:pt x="54" y="0"/>
                      <a:pt x="62" y="1"/>
                    </a:cubicBezTo>
                    <a:cubicBezTo>
                      <a:pt x="68" y="1"/>
                      <a:pt x="75" y="6"/>
                      <a:pt x="81" y="9"/>
                    </a:cubicBezTo>
                    <a:cubicBezTo>
                      <a:pt x="95" y="15"/>
                      <a:pt x="109" y="21"/>
                      <a:pt x="123" y="28"/>
                    </a:cubicBezTo>
                    <a:cubicBezTo>
                      <a:pt x="148" y="40"/>
                      <a:pt x="173" y="55"/>
                      <a:pt x="191" y="77"/>
                    </a:cubicBezTo>
                    <a:cubicBezTo>
                      <a:pt x="199" y="87"/>
                      <a:pt x="209" y="99"/>
                      <a:pt x="211" y="112"/>
                    </a:cubicBezTo>
                    <a:cubicBezTo>
                      <a:pt x="212" y="123"/>
                      <a:pt x="212" y="135"/>
                      <a:pt x="211" y="145"/>
                    </a:cubicBezTo>
                    <a:cubicBezTo>
                      <a:pt x="209" y="156"/>
                      <a:pt x="202" y="166"/>
                      <a:pt x="193" y="171"/>
                    </a:cubicBezTo>
                    <a:cubicBezTo>
                      <a:pt x="180" y="179"/>
                      <a:pt x="166" y="175"/>
                      <a:pt x="153" y="170"/>
                    </a:cubicBezTo>
                    <a:cubicBezTo>
                      <a:pt x="134" y="162"/>
                      <a:pt x="118" y="149"/>
                      <a:pt x="101" y="139"/>
                    </a:cubicBezTo>
                    <a:cubicBezTo>
                      <a:pt x="87" y="131"/>
                      <a:pt x="73" y="122"/>
                      <a:pt x="59" y="114"/>
                    </a:cubicBezTo>
                    <a:cubicBezTo>
                      <a:pt x="41" y="104"/>
                      <a:pt x="27" y="88"/>
                      <a:pt x="15" y="72"/>
                    </a:cubicBezTo>
                    <a:cubicBezTo>
                      <a:pt x="12" y="68"/>
                      <a:pt x="9" y="64"/>
                      <a:pt x="7" y="6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2" name="Freeform 782"/>
              <p:cNvSpPr>
                <a:spLocks/>
              </p:cNvSpPr>
              <p:nvPr/>
            </p:nvSpPr>
            <p:spPr bwMode="auto">
              <a:xfrm>
                <a:off x="835" y="1080"/>
                <a:ext cx="212" cy="310"/>
              </a:xfrm>
              <a:custGeom>
                <a:avLst/>
                <a:gdLst>
                  <a:gd name="T0" fmla="*/ 0 w 148"/>
                  <a:gd name="T1" fmla="*/ 0 h 203"/>
                  <a:gd name="T2" fmla="*/ 59 w 148"/>
                  <a:gd name="T3" fmla="*/ 50 h 203"/>
                  <a:gd name="T4" fmla="*/ 86 w 148"/>
                  <a:gd name="T5" fmla="*/ 150 h 203"/>
                  <a:gd name="T6" fmla="*/ 212 w 148"/>
                  <a:gd name="T7" fmla="*/ 310 h 203"/>
                  <a:gd name="T8" fmla="*/ 132 w 148"/>
                  <a:gd name="T9" fmla="*/ 228 h 203"/>
                  <a:gd name="T10" fmla="*/ 100 w 148"/>
                  <a:gd name="T11" fmla="*/ 121 h 203"/>
                  <a:gd name="T12" fmla="*/ 70 w 148"/>
                  <a:gd name="T13" fmla="*/ 38 h 203"/>
                  <a:gd name="T14" fmla="*/ 4 w 148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203">
                    <a:moveTo>
                      <a:pt x="0" y="0"/>
                    </a:moveTo>
                    <a:cubicBezTo>
                      <a:pt x="5" y="15"/>
                      <a:pt x="31" y="21"/>
                      <a:pt x="41" y="33"/>
                    </a:cubicBezTo>
                    <a:cubicBezTo>
                      <a:pt x="55" y="50"/>
                      <a:pt x="56" y="77"/>
                      <a:pt x="60" y="98"/>
                    </a:cubicBezTo>
                    <a:cubicBezTo>
                      <a:pt x="72" y="145"/>
                      <a:pt x="101" y="186"/>
                      <a:pt x="148" y="203"/>
                    </a:cubicBezTo>
                    <a:cubicBezTo>
                      <a:pt x="124" y="190"/>
                      <a:pt x="107" y="170"/>
                      <a:pt x="92" y="149"/>
                    </a:cubicBezTo>
                    <a:cubicBezTo>
                      <a:pt x="76" y="126"/>
                      <a:pt x="74" y="106"/>
                      <a:pt x="70" y="79"/>
                    </a:cubicBezTo>
                    <a:cubicBezTo>
                      <a:pt x="67" y="59"/>
                      <a:pt x="64" y="39"/>
                      <a:pt x="49" y="25"/>
                    </a:cubicBezTo>
                    <a:cubicBezTo>
                      <a:pt x="37" y="13"/>
                      <a:pt x="19" y="6"/>
                      <a:pt x="3" y="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3" name="Freeform 783"/>
              <p:cNvSpPr>
                <a:spLocks/>
              </p:cNvSpPr>
              <p:nvPr/>
            </p:nvSpPr>
            <p:spPr bwMode="auto">
              <a:xfrm>
                <a:off x="1385" y="1361"/>
                <a:ext cx="58" cy="210"/>
              </a:xfrm>
              <a:custGeom>
                <a:avLst/>
                <a:gdLst>
                  <a:gd name="T0" fmla="*/ 0 w 40"/>
                  <a:gd name="T1" fmla="*/ 0 h 137"/>
                  <a:gd name="T2" fmla="*/ 52 w 40"/>
                  <a:gd name="T3" fmla="*/ 123 h 137"/>
                  <a:gd name="T4" fmla="*/ 46 w 40"/>
                  <a:gd name="T5" fmla="*/ 184 h 137"/>
                  <a:gd name="T6" fmla="*/ 3 w 40"/>
                  <a:gd name="T7" fmla="*/ 204 h 137"/>
                  <a:gd name="T8" fmla="*/ 28 w 40"/>
                  <a:gd name="T9" fmla="*/ 172 h 137"/>
                  <a:gd name="T10" fmla="*/ 32 w 40"/>
                  <a:gd name="T11" fmla="*/ 113 h 137"/>
                  <a:gd name="T12" fmla="*/ 1 w 40"/>
                  <a:gd name="T13" fmla="*/ 2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0" y="0"/>
                    </a:moveTo>
                    <a:cubicBezTo>
                      <a:pt x="15" y="25"/>
                      <a:pt x="31" y="50"/>
                      <a:pt x="36" y="80"/>
                    </a:cubicBezTo>
                    <a:cubicBezTo>
                      <a:pt x="38" y="93"/>
                      <a:pt x="40" y="108"/>
                      <a:pt x="32" y="120"/>
                    </a:cubicBezTo>
                    <a:cubicBezTo>
                      <a:pt x="27" y="128"/>
                      <a:pt x="12" y="137"/>
                      <a:pt x="2" y="133"/>
                    </a:cubicBezTo>
                    <a:cubicBezTo>
                      <a:pt x="8" y="125"/>
                      <a:pt x="15" y="125"/>
                      <a:pt x="19" y="112"/>
                    </a:cubicBezTo>
                    <a:cubicBezTo>
                      <a:pt x="23" y="100"/>
                      <a:pt x="23" y="87"/>
                      <a:pt x="22" y="74"/>
                    </a:cubicBezTo>
                    <a:cubicBezTo>
                      <a:pt x="21" y="47"/>
                      <a:pt x="5" y="26"/>
                      <a:pt x="1" y="1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4" name="Freeform 784"/>
              <p:cNvSpPr>
                <a:spLocks/>
              </p:cNvSpPr>
              <p:nvPr/>
            </p:nvSpPr>
            <p:spPr bwMode="auto">
              <a:xfrm>
                <a:off x="1109" y="1083"/>
                <a:ext cx="41" cy="52"/>
              </a:xfrm>
              <a:custGeom>
                <a:avLst/>
                <a:gdLst>
                  <a:gd name="T0" fmla="*/ 0 w 29"/>
                  <a:gd name="T1" fmla="*/ 32 h 34"/>
                  <a:gd name="T2" fmla="*/ 27 w 29"/>
                  <a:gd name="T3" fmla="*/ 35 h 34"/>
                  <a:gd name="T4" fmla="*/ 25 w 29"/>
                  <a:gd name="T5" fmla="*/ 0 h 34"/>
                  <a:gd name="T6" fmla="*/ 37 w 29"/>
                  <a:gd name="T7" fmla="*/ 38 h 34"/>
                  <a:gd name="T8" fmla="*/ 6 w 29"/>
                  <a:gd name="T9" fmla="*/ 4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0" y="21"/>
                    </a:moveTo>
                    <a:cubicBezTo>
                      <a:pt x="5" y="24"/>
                      <a:pt x="13" y="24"/>
                      <a:pt x="19" y="23"/>
                    </a:cubicBezTo>
                    <a:cubicBezTo>
                      <a:pt x="22" y="15"/>
                      <a:pt x="23" y="8"/>
                      <a:pt x="18" y="0"/>
                    </a:cubicBezTo>
                    <a:cubicBezTo>
                      <a:pt x="22" y="6"/>
                      <a:pt x="29" y="18"/>
                      <a:pt x="26" y="25"/>
                    </a:cubicBezTo>
                    <a:cubicBezTo>
                      <a:pt x="21" y="34"/>
                      <a:pt x="9" y="32"/>
                      <a:pt x="4" y="26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5" name="Freeform 785"/>
              <p:cNvSpPr>
                <a:spLocks/>
              </p:cNvSpPr>
              <p:nvPr/>
            </p:nvSpPr>
            <p:spPr bwMode="auto">
              <a:xfrm>
                <a:off x="1460" y="1496"/>
                <a:ext cx="122" cy="49"/>
              </a:xfrm>
              <a:custGeom>
                <a:avLst/>
                <a:gdLst>
                  <a:gd name="T0" fmla="*/ 0 w 85"/>
                  <a:gd name="T1" fmla="*/ 0 h 32"/>
                  <a:gd name="T2" fmla="*/ 6 w 85"/>
                  <a:gd name="T3" fmla="*/ 31 h 32"/>
                  <a:gd name="T4" fmla="*/ 67 w 85"/>
                  <a:gd name="T5" fmla="*/ 28 h 32"/>
                  <a:gd name="T6" fmla="*/ 122 w 85"/>
                  <a:gd name="T7" fmla="*/ 49 h 32"/>
                  <a:gd name="T8" fmla="*/ 4 w 85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2">
                    <a:moveTo>
                      <a:pt x="0" y="0"/>
                    </a:moveTo>
                    <a:cubicBezTo>
                      <a:pt x="4" y="3"/>
                      <a:pt x="4" y="13"/>
                      <a:pt x="4" y="20"/>
                    </a:cubicBezTo>
                    <a:cubicBezTo>
                      <a:pt x="18" y="19"/>
                      <a:pt x="32" y="16"/>
                      <a:pt x="47" y="18"/>
                    </a:cubicBezTo>
                    <a:cubicBezTo>
                      <a:pt x="60" y="19"/>
                      <a:pt x="72" y="27"/>
                      <a:pt x="85" y="32"/>
                    </a:cubicBezTo>
                    <a:cubicBezTo>
                      <a:pt x="59" y="14"/>
                      <a:pt x="30" y="13"/>
                      <a:pt x="3" y="4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6" name="Freeform 786"/>
              <p:cNvSpPr>
                <a:spLocks/>
              </p:cNvSpPr>
              <p:nvPr/>
            </p:nvSpPr>
            <p:spPr bwMode="auto">
              <a:xfrm>
                <a:off x="656" y="860"/>
                <a:ext cx="124" cy="148"/>
              </a:xfrm>
              <a:custGeom>
                <a:avLst/>
                <a:gdLst>
                  <a:gd name="T0" fmla="*/ 0 w 87"/>
                  <a:gd name="T1" fmla="*/ 21 h 97"/>
                  <a:gd name="T2" fmla="*/ 124 w 87"/>
                  <a:gd name="T3" fmla="*/ 148 h 97"/>
                  <a:gd name="T4" fmla="*/ 63 w 87"/>
                  <a:gd name="T5" fmla="*/ 67 h 97"/>
                  <a:gd name="T6" fmla="*/ 3 w 87"/>
                  <a:gd name="T7" fmla="*/ 18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97">
                    <a:moveTo>
                      <a:pt x="0" y="14"/>
                    </a:moveTo>
                    <a:cubicBezTo>
                      <a:pt x="43" y="0"/>
                      <a:pt x="70" y="69"/>
                      <a:pt x="87" y="97"/>
                    </a:cubicBezTo>
                    <a:cubicBezTo>
                      <a:pt x="72" y="92"/>
                      <a:pt x="53" y="58"/>
                      <a:pt x="44" y="44"/>
                    </a:cubicBezTo>
                    <a:cubicBezTo>
                      <a:pt x="32" y="28"/>
                      <a:pt x="24" y="15"/>
                      <a:pt x="2" y="12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7" name="Freeform 787"/>
              <p:cNvSpPr>
                <a:spLocks/>
              </p:cNvSpPr>
              <p:nvPr/>
            </p:nvSpPr>
            <p:spPr bwMode="auto">
              <a:xfrm>
                <a:off x="944" y="1098"/>
                <a:ext cx="137" cy="29"/>
              </a:xfrm>
              <a:custGeom>
                <a:avLst/>
                <a:gdLst>
                  <a:gd name="T0" fmla="*/ 0 w 96"/>
                  <a:gd name="T1" fmla="*/ 0 h 19"/>
                  <a:gd name="T2" fmla="*/ 137 w 96"/>
                  <a:gd name="T3" fmla="*/ 20 h 19"/>
                  <a:gd name="T4" fmla="*/ 6 w 9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9">
                    <a:moveTo>
                      <a:pt x="0" y="0"/>
                    </a:moveTo>
                    <a:cubicBezTo>
                      <a:pt x="30" y="8"/>
                      <a:pt x="68" y="0"/>
                      <a:pt x="96" y="13"/>
                    </a:cubicBezTo>
                    <a:cubicBezTo>
                      <a:pt x="65" y="4"/>
                      <a:pt x="32" y="19"/>
                      <a:pt x="4" y="3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8" name="Freeform 788"/>
              <p:cNvSpPr>
                <a:spLocks/>
              </p:cNvSpPr>
              <p:nvPr/>
            </p:nvSpPr>
            <p:spPr bwMode="auto">
              <a:xfrm>
                <a:off x="1120" y="1444"/>
                <a:ext cx="132" cy="90"/>
              </a:xfrm>
              <a:custGeom>
                <a:avLst/>
                <a:gdLst>
                  <a:gd name="T0" fmla="*/ 1 w 92"/>
                  <a:gd name="T1" fmla="*/ 46 h 59"/>
                  <a:gd name="T2" fmla="*/ 57 w 92"/>
                  <a:gd name="T3" fmla="*/ 56 h 59"/>
                  <a:gd name="T4" fmla="*/ 132 w 92"/>
                  <a:gd name="T5" fmla="*/ 87 h 59"/>
                  <a:gd name="T6" fmla="*/ 52 w 92"/>
                  <a:gd name="T7" fmla="*/ 44 h 59"/>
                  <a:gd name="T8" fmla="*/ 0 w 92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59">
                    <a:moveTo>
                      <a:pt x="1" y="30"/>
                    </a:moveTo>
                    <a:cubicBezTo>
                      <a:pt x="12" y="9"/>
                      <a:pt x="28" y="28"/>
                      <a:pt x="40" y="37"/>
                    </a:cubicBezTo>
                    <a:cubicBezTo>
                      <a:pt x="52" y="46"/>
                      <a:pt x="76" y="59"/>
                      <a:pt x="92" y="57"/>
                    </a:cubicBezTo>
                    <a:cubicBezTo>
                      <a:pt x="74" y="55"/>
                      <a:pt x="49" y="41"/>
                      <a:pt x="36" y="29"/>
                    </a:cubicBezTo>
                    <a:cubicBezTo>
                      <a:pt x="29" y="22"/>
                      <a:pt x="2" y="0"/>
                      <a:pt x="0" y="2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69" name="Freeform 789"/>
              <p:cNvSpPr>
                <a:spLocks/>
              </p:cNvSpPr>
              <p:nvPr/>
            </p:nvSpPr>
            <p:spPr bwMode="auto">
              <a:xfrm>
                <a:off x="1197" y="1156"/>
                <a:ext cx="227" cy="372"/>
              </a:xfrm>
              <a:custGeom>
                <a:avLst/>
                <a:gdLst>
                  <a:gd name="T0" fmla="*/ 3 w 158"/>
                  <a:gd name="T1" fmla="*/ 0 h 243"/>
                  <a:gd name="T2" fmla="*/ 99 w 158"/>
                  <a:gd name="T3" fmla="*/ 92 h 243"/>
                  <a:gd name="T4" fmla="*/ 162 w 158"/>
                  <a:gd name="T5" fmla="*/ 175 h 243"/>
                  <a:gd name="T6" fmla="*/ 207 w 158"/>
                  <a:gd name="T7" fmla="*/ 372 h 243"/>
                  <a:gd name="T8" fmla="*/ 187 w 158"/>
                  <a:gd name="T9" fmla="*/ 266 h 243"/>
                  <a:gd name="T10" fmla="*/ 139 w 158"/>
                  <a:gd name="T11" fmla="*/ 161 h 243"/>
                  <a:gd name="T12" fmla="*/ 66 w 158"/>
                  <a:gd name="T13" fmla="*/ 89 h 243"/>
                  <a:gd name="T14" fmla="*/ 0 w 158"/>
                  <a:gd name="T15" fmla="*/ 8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243">
                    <a:moveTo>
                      <a:pt x="2" y="0"/>
                    </a:moveTo>
                    <a:cubicBezTo>
                      <a:pt x="26" y="17"/>
                      <a:pt x="43" y="44"/>
                      <a:pt x="69" y="60"/>
                    </a:cubicBezTo>
                    <a:cubicBezTo>
                      <a:pt x="92" y="73"/>
                      <a:pt x="102" y="91"/>
                      <a:pt x="113" y="114"/>
                    </a:cubicBezTo>
                    <a:cubicBezTo>
                      <a:pt x="134" y="157"/>
                      <a:pt x="158" y="194"/>
                      <a:pt x="144" y="243"/>
                    </a:cubicBezTo>
                    <a:cubicBezTo>
                      <a:pt x="139" y="219"/>
                      <a:pt x="140" y="197"/>
                      <a:pt x="130" y="174"/>
                    </a:cubicBezTo>
                    <a:cubicBezTo>
                      <a:pt x="120" y="151"/>
                      <a:pt x="110" y="127"/>
                      <a:pt x="97" y="105"/>
                    </a:cubicBezTo>
                    <a:cubicBezTo>
                      <a:pt x="84" y="84"/>
                      <a:pt x="65" y="73"/>
                      <a:pt x="46" y="58"/>
                    </a:cubicBezTo>
                    <a:cubicBezTo>
                      <a:pt x="27" y="44"/>
                      <a:pt x="11" y="25"/>
                      <a:pt x="0" y="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70" name="Freeform 790"/>
              <p:cNvSpPr>
                <a:spLocks/>
              </p:cNvSpPr>
              <p:nvPr/>
            </p:nvSpPr>
            <p:spPr bwMode="auto">
              <a:xfrm>
                <a:off x="1056" y="1240"/>
                <a:ext cx="176" cy="217"/>
              </a:xfrm>
              <a:custGeom>
                <a:avLst/>
                <a:gdLst>
                  <a:gd name="T0" fmla="*/ 46 w 123"/>
                  <a:gd name="T1" fmla="*/ 3 h 142"/>
                  <a:gd name="T2" fmla="*/ 6 w 123"/>
                  <a:gd name="T3" fmla="*/ 40 h 142"/>
                  <a:gd name="T4" fmla="*/ 33 w 123"/>
                  <a:gd name="T5" fmla="*/ 102 h 142"/>
                  <a:gd name="T6" fmla="*/ 94 w 123"/>
                  <a:gd name="T7" fmla="*/ 168 h 142"/>
                  <a:gd name="T8" fmla="*/ 176 w 123"/>
                  <a:gd name="T9" fmla="*/ 217 h 142"/>
                  <a:gd name="T10" fmla="*/ 46 w 123"/>
                  <a:gd name="T11" fmla="*/ 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42">
                    <a:moveTo>
                      <a:pt x="32" y="2"/>
                    </a:moveTo>
                    <a:cubicBezTo>
                      <a:pt x="17" y="3"/>
                      <a:pt x="6" y="12"/>
                      <a:pt x="4" y="26"/>
                    </a:cubicBezTo>
                    <a:cubicBezTo>
                      <a:pt x="0" y="43"/>
                      <a:pt x="11" y="56"/>
                      <a:pt x="23" y="67"/>
                    </a:cubicBezTo>
                    <a:cubicBezTo>
                      <a:pt x="37" y="80"/>
                      <a:pt x="49" y="99"/>
                      <a:pt x="66" y="110"/>
                    </a:cubicBezTo>
                    <a:cubicBezTo>
                      <a:pt x="83" y="121"/>
                      <a:pt x="104" y="133"/>
                      <a:pt x="123" y="142"/>
                    </a:cubicBezTo>
                    <a:cubicBezTo>
                      <a:pt x="85" y="111"/>
                      <a:pt x="6" y="58"/>
                      <a:pt x="32" y="0"/>
                    </a:cubicBezTo>
                  </a:path>
                </a:pathLst>
              </a:custGeom>
              <a:solidFill>
                <a:srgbClr val="9C75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71" name="Freeform 791"/>
              <p:cNvSpPr>
                <a:spLocks/>
              </p:cNvSpPr>
              <p:nvPr/>
            </p:nvSpPr>
            <p:spPr bwMode="auto">
              <a:xfrm>
                <a:off x="1278" y="1331"/>
                <a:ext cx="64" cy="120"/>
              </a:xfrm>
              <a:custGeom>
                <a:avLst/>
                <a:gdLst>
                  <a:gd name="T0" fmla="*/ 1 w 45"/>
                  <a:gd name="T1" fmla="*/ 0 h 79"/>
                  <a:gd name="T2" fmla="*/ 58 w 45"/>
                  <a:gd name="T3" fmla="*/ 68 h 79"/>
                  <a:gd name="T4" fmla="*/ 41 w 45"/>
                  <a:gd name="T5" fmla="*/ 112 h 79"/>
                  <a:gd name="T6" fmla="*/ 24 w 45"/>
                  <a:gd name="T7" fmla="*/ 52 h 79"/>
                  <a:gd name="T8" fmla="*/ 0 w 45"/>
                  <a:gd name="T9" fmla="*/ 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79">
                    <a:moveTo>
                      <a:pt x="1" y="0"/>
                    </a:moveTo>
                    <a:cubicBezTo>
                      <a:pt x="17" y="9"/>
                      <a:pt x="34" y="28"/>
                      <a:pt x="41" y="45"/>
                    </a:cubicBezTo>
                    <a:cubicBezTo>
                      <a:pt x="44" y="52"/>
                      <a:pt x="45" y="79"/>
                      <a:pt x="29" y="74"/>
                    </a:cubicBezTo>
                    <a:cubicBezTo>
                      <a:pt x="19" y="71"/>
                      <a:pt x="21" y="43"/>
                      <a:pt x="17" y="34"/>
                    </a:cubicBezTo>
                    <a:cubicBezTo>
                      <a:pt x="12" y="25"/>
                      <a:pt x="2" y="16"/>
                      <a:pt x="0" y="6"/>
                    </a:cubicBezTo>
                  </a:path>
                </a:pathLst>
              </a:custGeom>
              <a:solidFill>
                <a:srgbClr val="8155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72" name="Freeform 792"/>
              <p:cNvSpPr>
                <a:spLocks/>
              </p:cNvSpPr>
              <p:nvPr/>
            </p:nvSpPr>
            <p:spPr bwMode="auto">
              <a:xfrm>
                <a:off x="932" y="1159"/>
                <a:ext cx="343" cy="292"/>
              </a:xfrm>
              <a:custGeom>
                <a:avLst/>
                <a:gdLst>
                  <a:gd name="T0" fmla="*/ 34 w 239"/>
                  <a:gd name="T1" fmla="*/ 8 h 191"/>
                  <a:gd name="T2" fmla="*/ 42 w 239"/>
                  <a:gd name="T3" fmla="*/ 61 h 191"/>
                  <a:gd name="T4" fmla="*/ 66 w 239"/>
                  <a:gd name="T5" fmla="*/ 141 h 191"/>
                  <a:gd name="T6" fmla="*/ 156 w 239"/>
                  <a:gd name="T7" fmla="*/ 243 h 191"/>
                  <a:gd name="T8" fmla="*/ 267 w 239"/>
                  <a:gd name="T9" fmla="*/ 278 h 191"/>
                  <a:gd name="T10" fmla="*/ 343 w 239"/>
                  <a:gd name="T11" fmla="*/ 254 h 191"/>
                  <a:gd name="T12" fmla="*/ 287 w 239"/>
                  <a:gd name="T13" fmla="*/ 286 h 191"/>
                  <a:gd name="T14" fmla="*/ 179 w 239"/>
                  <a:gd name="T15" fmla="*/ 263 h 191"/>
                  <a:gd name="T16" fmla="*/ 46 w 239"/>
                  <a:gd name="T17" fmla="*/ 113 h 191"/>
                  <a:gd name="T18" fmla="*/ 33 w 239"/>
                  <a:gd name="T19" fmla="*/ 8 h 191"/>
                  <a:gd name="T20" fmla="*/ 36 w 239"/>
                  <a:gd name="T21" fmla="*/ 1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191">
                    <a:moveTo>
                      <a:pt x="24" y="5"/>
                    </a:moveTo>
                    <a:cubicBezTo>
                      <a:pt x="28" y="16"/>
                      <a:pt x="26" y="29"/>
                      <a:pt x="29" y="40"/>
                    </a:cubicBezTo>
                    <a:cubicBezTo>
                      <a:pt x="33" y="57"/>
                      <a:pt x="37" y="77"/>
                      <a:pt x="46" y="92"/>
                    </a:cubicBezTo>
                    <a:cubicBezTo>
                      <a:pt x="61" y="119"/>
                      <a:pt x="82" y="142"/>
                      <a:pt x="109" y="159"/>
                    </a:cubicBezTo>
                    <a:cubicBezTo>
                      <a:pt x="132" y="174"/>
                      <a:pt x="159" y="180"/>
                      <a:pt x="186" y="182"/>
                    </a:cubicBezTo>
                    <a:cubicBezTo>
                      <a:pt x="205" y="183"/>
                      <a:pt x="222" y="173"/>
                      <a:pt x="239" y="166"/>
                    </a:cubicBezTo>
                    <a:cubicBezTo>
                      <a:pt x="234" y="181"/>
                      <a:pt x="214" y="185"/>
                      <a:pt x="200" y="187"/>
                    </a:cubicBezTo>
                    <a:cubicBezTo>
                      <a:pt x="174" y="191"/>
                      <a:pt x="148" y="183"/>
                      <a:pt x="125" y="172"/>
                    </a:cubicBezTo>
                    <a:cubicBezTo>
                      <a:pt x="87" y="151"/>
                      <a:pt x="52" y="113"/>
                      <a:pt x="32" y="74"/>
                    </a:cubicBezTo>
                    <a:cubicBezTo>
                      <a:pt x="28" y="65"/>
                      <a:pt x="0" y="0"/>
                      <a:pt x="23" y="5"/>
                    </a:cubicBezTo>
                    <a:cubicBezTo>
                      <a:pt x="24" y="6"/>
                      <a:pt x="25" y="7"/>
                      <a:pt x="2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73" name="Oval 793"/>
              <p:cNvSpPr>
                <a:spLocks noChangeArrowheads="1"/>
              </p:cNvSpPr>
              <p:nvPr/>
            </p:nvSpPr>
            <p:spPr bwMode="auto">
              <a:xfrm>
                <a:off x="942" y="1147"/>
                <a:ext cx="20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74" name="Oval 794"/>
              <p:cNvSpPr>
                <a:spLocks noChangeArrowheads="1"/>
              </p:cNvSpPr>
              <p:nvPr/>
            </p:nvSpPr>
            <p:spPr bwMode="auto">
              <a:xfrm>
                <a:off x="927" y="112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75" name="Oval 795"/>
              <p:cNvSpPr>
                <a:spLocks noChangeArrowheads="1"/>
              </p:cNvSpPr>
              <p:nvPr/>
            </p:nvSpPr>
            <p:spPr bwMode="auto">
              <a:xfrm>
                <a:off x="1281" y="141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76" name="Oval 796"/>
              <p:cNvSpPr>
                <a:spLocks noChangeArrowheads="1"/>
              </p:cNvSpPr>
              <p:nvPr/>
            </p:nvSpPr>
            <p:spPr bwMode="auto">
              <a:xfrm>
                <a:off x="1301" y="1419"/>
                <a:ext cx="8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77" name="Freeform 797"/>
              <p:cNvSpPr>
                <a:spLocks/>
              </p:cNvSpPr>
              <p:nvPr/>
            </p:nvSpPr>
            <p:spPr bwMode="auto">
              <a:xfrm>
                <a:off x="653" y="870"/>
                <a:ext cx="80" cy="64"/>
              </a:xfrm>
              <a:custGeom>
                <a:avLst/>
                <a:gdLst>
                  <a:gd name="T0" fmla="*/ 0 w 56"/>
                  <a:gd name="T1" fmla="*/ 6 h 42"/>
                  <a:gd name="T2" fmla="*/ 53 w 56"/>
                  <a:gd name="T3" fmla="*/ 18 h 42"/>
                  <a:gd name="T4" fmla="*/ 80 w 56"/>
                  <a:gd name="T5" fmla="*/ 64 h 42"/>
                  <a:gd name="T6" fmla="*/ 46 w 56"/>
                  <a:gd name="T7" fmla="*/ 17 h 42"/>
                  <a:gd name="T8" fmla="*/ 3 w 56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0" y="4"/>
                    </a:moveTo>
                    <a:cubicBezTo>
                      <a:pt x="12" y="0"/>
                      <a:pt x="27" y="5"/>
                      <a:pt x="37" y="12"/>
                    </a:cubicBezTo>
                    <a:cubicBezTo>
                      <a:pt x="47" y="20"/>
                      <a:pt x="50" y="32"/>
                      <a:pt x="56" y="42"/>
                    </a:cubicBezTo>
                    <a:cubicBezTo>
                      <a:pt x="49" y="31"/>
                      <a:pt x="44" y="18"/>
                      <a:pt x="32" y="11"/>
                    </a:cubicBezTo>
                    <a:cubicBezTo>
                      <a:pt x="25" y="7"/>
                      <a:pt x="10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78" name="Freeform 798"/>
              <p:cNvSpPr>
                <a:spLocks/>
              </p:cNvSpPr>
              <p:nvPr/>
            </p:nvSpPr>
            <p:spPr bwMode="auto">
              <a:xfrm>
                <a:off x="1071" y="916"/>
                <a:ext cx="68" cy="96"/>
              </a:xfrm>
              <a:custGeom>
                <a:avLst/>
                <a:gdLst>
                  <a:gd name="T0" fmla="*/ 0 w 47"/>
                  <a:gd name="T1" fmla="*/ 0 h 63"/>
                  <a:gd name="T2" fmla="*/ 22 w 47"/>
                  <a:gd name="T3" fmla="*/ 20 h 63"/>
                  <a:gd name="T4" fmla="*/ 46 w 47"/>
                  <a:gd name="T5" fmla="*/ 46 h 63"/>
                  <a:gd name="T6" fmla="*/ 61 w 47"/>
                  <a:gd name="T7" fmla="*/ 75 h 63"/>
                  <a:gd name="T8" fmla="*/ 68 w 47"/>
                  <a:gd name="T9" fmla="*/ 96 h 63"/>
                  <a:gd name="T10" fmla="*/ 52 w 47"/>
                  <a:gd name="T11" fmla="*/ 66 h 63"/>
                  <a:gd name="T12" fmla="*/ 36 w 47"/>
                  <a:gd name="T13" fmla="*/ 41 h 63"/>
                  <a:gd name="T14" fmla="*/ 0 w 47"/>
                  <a:gd name="T15" fmla="*/ 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cubicBezTo>
                      <a:pt x="6" y="2"/>
                      <a:pt x="11" y="8"/>
                      <a:pt x="15" y="13"/>
                    </a:cubicBezTo>
                    <a:cubicBezTo>
                      <a:pt x="20" y="19"/>
                      <a:pt x="27" y="24"/>
                      <a:pt x="32" y="30"/>
                    </a:cubicBezTo>
                    <a:cubicBezTo>
                      <a:pt x="36" y="36"/>
                      <a:pt x="39" y="43"/>
                      <a:pt x="42" y="49"/>
                    </a:cubicBezTo>
                    <a:cubicBezTo>
                      <a:pt x="43" y="54"/>
                      <a:pt x="47" y="59"/>
                      <a:pt x="47" y="63"/>
                    </a:cubicBezTo>
                    <a:cubicBezTo>
                      <a:pt x="45" y="57"/>
                      <a:pt x="40" y="49"/>
                      <a:pt x="36" y="43"/>
                    </a:cubicBezTo>
                    <a:cubicBezTo>
                      <a:pt x="33" y="38"/>
                      <a:pt x="29" y="32"/>
                      <a:pt x="25" y="27"/>
                    </a:cubicBezTo>
                    <a:cubicBezTo>
                      <a:pt x="19" y="20"/>
                      <a:pt x="10" y="5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79" name="Freeform 799"/>
              <p:cNvSpPr>
                <a:spLocks/>
              </p:cNvSpPr>
              <p:nvPr/>
            </p:nvSpPr>
            <p:spPr bwMode="auto">
              <a:xfrm>
                <a:off x="1121" y="1107"/>
                <a:ext cx="28" cy="25"/>
              </a:xfrm>
              <a:custGeom>
                <a:avLst/>
                <a:gdLst>
                  <a:gd name="T0" fmla="*/ 0 w 19"/>
                  <a:gd name="T1" fmla="*/ 14 h 16"/>
                  <a:gd name="T2" fmla="*/ 25 w 19"/>
                  <a:gd name="T3" fmla="*/ 0 h 16"/>
                  <a:gd name="T4" fmla="*/ 3 w 19"/>
                  <a:gd name="T5" fmla="*/ 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0" y="9"/>
                    </a:moveTo>
                    <a:cubicBezTo>
                      <a:pt x="8" y="15"/>
                      <a:pt x="18" y="10"/>
                      <a:pt x="17" y="0"/>
                    </a:cubicBezTo>
                    <a:cubicBezTo>
                      <a:pt x="19" y="12"/>
                      <a:pt x="12" y="16"/>
                      <a:pt x="2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0" name="Freeform 800"/>
              <p:cNvSpPr>
                <a:spLocks/>
              </p:cNvSpPr>
              <p:nvPr/>
            </p:nvSpPr>
            <p:spPr bwMode="auto">
              <a:xfrm>
                <a:off x="1119" y="1468"/>
                <a:ext cx="28" cy="17"/>
              </a:xfrm>
              <a:custGeom>
                <a:avLst/>
                <a:gdLst>
                  <a:gd name="T0" fmla="*/ 1 w 20"/>
                  <a:gd name="T1" fmla="*/ 17 h 11"/>
                  <a:gd name="T2" fmla="*/ 28 w 20"/>
                  <a:gd name="T3" fmla="*/ 9 h 11"/>
                  <a:gd name="T4" fmla="*/ 0 w 20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6" y="4"/>
                      <a:pt x="12" y="2"/>
                      <a:pt x="20" y="6"/>
                    </a:cubicBezTo>
                    <a:cubicBezTo>
                      <a:pt x="15" y="0"/>
                      <a:pt x="2" y="0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1" name="Freeform 801"/>
              <p:cNvSpPr>
                <a:spLocks/>
              </p:cNvSpPr>
              <p:nvPr/>
            </p:nvSpPr>
            <p:spPr bwMode="auto">
              <a:xfrm>
                <a:off x="1616" y="1603"/>
                <a:ext cx="102" cy="90"/>
              </a:xfrm>
              <a:custGeom>
                <a:avLst/>
                <a:gdLst>
                  <a:gd name="T0" fmla="*/ 0 w 71"/>
                  <a:gd name="T1" fmla="*/ 0 h 59"/>
                  <a:gd name="T2" fmla="*/ 46 w 71"/>
                  <a:gd name="T3" fmla="*/ 63 h 59"/>
                  <a:gd name="T4" fmla="*/ 72 w 71"/>
                  <a:gd name="T5" fmla="*/ 84 h 59"/>
                  <a:gd name="T6" fmla="*/ 102 w 71"/>
                  <a:gd name="T7" fmla="*/ 90 h 59"/>
                  <a:gd name="T8" fmla="*/ 82 w 71"/>
                  <a:gd name="T9" fmla="*/ 81 h 59"/>
                  <a:gd name="T10" fmla="*/ 57 w 71"/>
                  <a:gd name="T11" fmla="*/ 64 h 59"/>
                  <a:gd name="T12" fmla="*/ 34 w 71"/>
                  <a:gd name="T13" fmla="*/ 38 h 59"/>
                  <a:gd name="T14" fmla="*/ 16 w 71"/>
                  <a:gd name="T15" fmla="*/ 17 h 59"/>
                  <a:gd name="T16" fmla="*/ 3 w 71"/>
                  <a:gd name="T17" fmla="*/ 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0"/>
                    </a:moveTo>
                    <a:cubicBezTo>
                      <a:pt x="10" y="14"/>
                      <a:pt x="21" y="28"/>
                      <a:pt x="32" y="41"/>
                    </a:cubicBezTo>
                    <a:cubicBezTo>
                      <a:pt x="37" y="47"/>
                      <a:pt x="43" y="52"/>
                      <a:pt x="50" y="55"/>
                    </a:cubicBezTo>
                    <a:cubicBezTo>
                      <a:pt x="56" y="58"/>
                      <a:pt x="64" y="56"/>
                      <a:pt x="71" y="59"/>
                    </a:cubicBezTo>
                    <a:cubicBezTo>
                      <a:pt x="67" y="59"/>
                      <a:pt x="60" y="55"/>
                      <a:pt x="57" y="53"/>
                    </a:cubicBezTo>
                    <a:cubicBezTo>
                      <a:pt x="51" y="50"/>
                      <a:pt x="45" y="47"/>
                      <a:pt x="40" y="42"/>
                    </a:cubicBezTo>
                    <a:cubicBezTo>
                      <a:pt x="34" y="37"/>
                      <a:pt x="28" y="31"/>
                      <a:pt x="24" y="25"/>
                    </a:cubicBezTo>
                    <a:cubicBezTo>
                      <a:pt x="20" y="20"/>
                      <a:pt x="16" y="15"/>
                      <a:pt x="11" y="11"/>
                    </a:cubicBezTo>
                    <a:cubicBezTo>
                      <a:pt x="9" y="9"/>
                      <a:pt x="3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2" name="Freeform 802"/>
              <p:cNvSpPr>
                <a:spLocks/>
              </p:cNvSpPr>
              <p:nvPr/>
            </p:nvSpPr>
            <p:spPr bwMode="auto">
              <a:xfrm>
                <a:off x="1801" y="1710"/>
                <a:ext cx="13" cy="6"/>
              </a:xfrm>
              <a:custGeom>
                <a:avLst/>
                <a:gdLst>
                  <a:gd name="T0" fmla="*/ 1 w 9"/>
                  <a:gd name="T1" fmla="*/ 2 h 4"/>
                  <a:gd name="T2" fmla="*/ 13 w 9"/>
                  <a:gd name="T3" fmla="*/ 2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3" y="3"/>
                      <a:pt x="7" y="4"/>
                      <a:pt x="9" y="1"/>
                    </a:cubicBezTo>
                    <a:cubicBezTo>
                      <a:pt x="6" y="0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3" name="Freeform 803"/>
              <p:cNvSpPr>
                <a:spLocks/>
              </p:cNvSpPr>
              <p:nvPr/>
            </p:nvSpPr>
            <p:spPr bwMode="auto">
              <a:xfrm>
                <a:off x="1044" y="896"/>
                <a:ext cx="23" cy="19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9 h 12"/>
                  <a:gd name="T4" fmla="*/ 23 w 16"/>
                  <a:gd name="T5" fmla="*/ 8 h 12"/>
                  <a:gd name="T6" fmla="*/ 4 w 16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8" y="8"/>
                      <a:pt x="11" y="12"/>
                    </a:cubicBezTo>
                    <a:cubicBezTo>
                      <a:pt x="13" y="10"/>
                      <a:pt x="14" y="8"/>
                      <a:pt x="16" y="5"/>
                    </a:cubicBezTo>
                    <a:cubicBezTo>
                      <a:pt x="12" y="3"/>
                      <a:pt x="7" y="3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4" name="Freeform 804"/>
              <p:cNvSpPr>
                <a:spLocks/>
              </p:cNvSpPr>
              <p:nvPr/>
            </p:nvSpPr>
            <p:spPr bwMode="auto">
              <a:xfrm>
                <a:off x="631" y="870"/>
                <a:ext cx="17" cy="19"/>
              </a:xfrm>
              <a:custGeom>
                <a:avLst/>
                <a:gdLst>
                  <a:gd name="T0" fmla="*/ 1 w 12"/>
                  <a:gd name="T1" fmla="*/ 2 h 12"/>
                  <a:gd name="T2" fmla="*/ 13 w 12"/>
                  <a:gd name="T3" fmla="*/ 14 h 12"/>
                  <a:gd name="T4" fmla="*/ 6 w 12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1"/>
                    </a:moveTo>
                    <a:cubicBezTo>
                      <a:pt x="0" y="5"/>
                      <a:pt x="4" y="12"/>
                      <a:pt x="9" y="9"/>
                    </a:cubicBezTo>
                    <a:cubicBezTo>
                      <a:pt x="12" y="7"/>
                      <a:pt x="8" y="0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5" name="Freeform 805"/>
              <p:cNvSpPr>
                <a:spLocks/>
              </p:cNvSpPr>
              <p:nvPr/>
            </p:nvSpPr>
            <p:spPr bwMode="auto">
              <a:xfrm>
                <a:off x="1150" y="1571"/>
                <a:ext cx="17" cy="23"/>
              </a:xfrm>
              <a:custGeom>
                <a:avLst/>
                <a:gdLst>
                  <a:gd name="T0" fmla="*/ 0 w 12"/>
                  <a:gd name="T1" fmla="*/ 14 h 15"/>
                  <a:gd name="T2" fmla="*/ 13 w 12"/>
                  <a:gd name="T3" fmla="*/ 23 h 15"/>
                  <a:gd name="T4" fmla="*/ 4 w 12"/>
                  <a:gd name="T5" fmla="*/ 0 h 15"/>
                  <a:gd name="T6" fmla="*/ 7 w 12"/>
                  <a:gd name="T7" fmla="*/ 12 h 15"/>
                  <a:gd name="T8" fmla="*/ 1 w 12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9"/>
                    </a:moveTo>
                    <a:cubicBezTo>
                      <a:pt x="2" y="11"/>
                      <a:pt x="6" y="15"/>
                      <a:pt x="9" y="15"/>
                    </a:cubicBezTo>
                    <a:cubicBezTo>
                      <a:pt x="12" y="8"/>
                      <a:pt x="7" y="5"/>
                      <a:pt x="3" y="0"/>
                    </a:cubicBezTo>
                    <a:cubicBezTo>
                      <a:pt x="4" y="2"/>
                      <a:pt x="7" y="6"/>
                      <a:pt x="5" y="8"/>
                    </a:cubicBezTo>
                    <a:cubicBezTo>
                      <a:pt x="5" y="9"/>
                      <a:pt x="1" y="9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86" name="Group 778"/>
            <p:cNvGrpSpPr>
              <a:grpSpLocks noChangeAspect="1"/>
            </p:cNvGrpSpPr>
            <p:nvPr/>
          </p:nvGrpSpPr>
          <p:grpSpPr bwMode="auto">
            <a:xfrm>
              <a:off x="1002957" y="3464902"/>
              <a:ext cx="636360" cy="455916"/>
              <a:chOff x="627" y="860"/>
              <a:chExt cx="1203" cy="862"/>
            </a:xfrm>
          </p:grpSpPr>
          <p:sp>
            <p:nvSpPr>
              <p:cNvPr id="87" name="Freeform 779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solidFill>
                <a:srgbClr val="A577A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8" name="Freeform 780"/>
              <p:cNvSpPr>
                <a:spLocks/>
              </p:cNvSpPr>
              <p:nvPr/>
            </p:nvSpPr>
            <p:spPr bwMode="auto">
              <a:xfrm>
                <a:off x="627" y="863"/>
                <a:ext cx="1203" cy="859"/>
              </a:xfrm>
              <a:custGeom>
                <a:avLst/>
                <a:gdLst>
                  <a:gd name="T0" fmla="*/ 7 w 839"/>
                  <a:gd name="T1" fmla="*/ 24 h 562"/>
                  <a:gd name="T2" fmla="*/ 3 w 839"/>
                  <a:gd name="T3" fmla="*/ 5 h 562"/>
                  <a:gd name="T4" fmla="*/ 23 w 839"/>
                  <a:gd name="T5" fmla="*/ 5 h 562"/>
                  <a:gd name="T6" fmla="*/ 66 w 839"/>
                  <a:gd name="T7" fmla="*/ 8 h 562"/>
                  <a:gd name="T8" fmla="*/ 126 w 839"/>
                  <a:gd name="T9" fmla="*/ 75 h 562"/>
                  <a:gd name="T10" fmla="*/ 172 w 839"/>
                  <a:gd name="T11" fmla="*/ 148 h 562"/>
                  <a:gd name="T12" fmla="*/ 307 w 839"/>
                  <a:gd name="T13" fmla="*/ 219 h 562"/>
                  <a:gd name="T14" fmla="*/ 397 w 839"/>
                  <a:gd name="T15" fmla="*/ 228 h 562"/>
                  <a:gd name="T16" fmla="*/ 508 w 839"/>
                  <a:gd name="T17" fmla="*/ 246 h 562"/>
                  <a:gd name="T18" fmla="*/ 485 w 839"/>
                  <a:gd name="T19" fmla="*/ 199 h 562"/>
                  <a:gd name="T20" fmla="*/ 483 w 839"/>
                  <a:gd name="T21" fmla="*/ 168 h 562"/>
                  <a:gd name="T22" fmla="*/ 476 w 839"/>
                  <a:gd name="T23" fmla="*/ 133 h 562"/>
                  <a:gd name="T24" fmla="*/ 407 w 839"/>
                  <a:gd name="T25" fmla="*/ 31 h 562"/>
                  <a:gd name="T26" fmla="*/ 455 w 839"/>
                  <a:gd name="T27" fmla="*/ 44 h 562"/>
                  <a:gd name="T28" fmla="*/ 477 w 839"/>
                  <a:gd name="T29" fmla="*/ 69 h 562"/>
                  <a:gd name="T30" fmla="*/ 502 w 839"/>
                  <a:gd name="T31" fmla="*/ 98 h 562"/>
                  <a:gd name="T32" fmla="*/ 525 w 839"/>
                  <a:gd name="T33" fmla="*/ 165 h 562"/>
                  <a:gd name="T34" fmla="*/ 549 w 839"/>
                  <a:gd name="T35" fmla="*/ 226 h 562"/>
                  <a:gd name="T36" fmla="*/ 565 w 839"/>
                  <a:gd name="T37" fmla="*/ 243 h 562"/>
                  <a:gd name="T38" fmla="*/ 579 w 839"/>
                  <a:gd name="T39" fmla="*/ 272 h 562"/>
                  <a:gd name="T40" fmla="*/ 615 w 839"/>
                  <a:gd name="T41" fmla="*/ 323 h 562"/>
                  <a:gd name="T42" fmla="*/ 703 w 839"/>
                  <a:gd name="T43" fmla="*/ 405 h 562"/>
                  <a:gd name="T44" fmla="*/ 783 w 839"/>
                  <a:gd name="T45" fmla="*/ 515 h 562"/>
                  <a:gd name="T46" fmla="*/ 813 w 839"/>
                  <a:gd name="T47" fmla="*/ 575 h 562"/>
                  <a:gd name="T48" fmla="*/ 836 w 839"/>
                  <a:gd name="T49" fmla="*/ 599 h 562"/>
                  <a:gd name="T50" fmla="*/ 867 w 839"/>
                  <a:gd name="T51" fmla="*/ 613 h 562"/>
                  <a:gd name="T52" fmla="*/ 975 w 839"/>
                  <a:gd name="T53" fmla="*/ 679 h 562"/>
                  <a:gd name="T54" fmla="*/ 1044 w 839"/>
                  <a:gd name="T55" fmla="*/ 783 h 562"/>
                  <a:gd name="T56" fmla="*/ 1093 w 839"/>
                  <a:gd name="T57" fmla="*/ 815 h 562"/>
                  <a:gd name="T58" fmla="*/ 1156 w 839"/>
                  <a:gd name="T59" fmla="*/ 838 h 562"/>
                  <a:gd name="T60" fmla="*/ 1192 w 839"/>
                  <a:gd name="T61" fmla="*/ 854 h 562"/>
                  <a:gd name="T62" fmla="*/ 1169 w 839"/>
                  <a:gd name="T63" fmla="*/ 854 h 562"/>
                  <a:gd name="T64" fmla="*/ 1131 w 839"/>
                  <a:gd name="T65" fmla="*/ 851 h 562"/>
                  <a:gd name="T66" fmla="*/ 1021 w 839"/>
                  <a:gd name="T67" fmla="*/ 809 h 562"/>
                  <a:gd name="T68" fmla="*/ 952 w 839"/>
                  <a:gd name="T69" fmla="*/ 705 h 562"/>
                  <a:gd name="T70" fmla="*/ 833 w 839"/>
                  <a:gd name="T71" fmla="*/ 697 h 562"/>
                  <a:gd name="T72" fmla="*/ 771 w 839"/>
                  <a:gd name="T73" fmla="*/ 712 h 562"/>
                  <a:gd name="T74" fmla="*/ 700 w 839"/>
                  <a:gd name="T75" fmla="*/ 706 h 562"/>
                  <a:gd name="T76" fmla="*/ 579 w 839"/>
                  <a:gd name="T77" fmla="*/ 665 h 562"/>
                  <a:gd name="T78" fmla="*/ 535 w 839"/>
                  <a:gd name="T79" fmla="*/ 633 h 562"/>
                  <a:gd name="T80" fmla="*/ 516 w 839"/>
                  <a:gd name="T81" fmla="*/ 619 h 562"/>
                  <a:gd name="T82" fmla="*/ 508 w 839"/>
                  <a:gd name="T83" fmla="*/ 639 h 562"/>
                  <a:gd name="T84" fmla="*/ 532 w 839"/>
                  <a:gd name="T85" fmla="*/ 702 h 562"/>
                  <a:gd name="T86" fmla="*/ 543 w 839"/>
                  <a:gd name="T87" fmla="*/ 724 h 562"/>
                  <a:gd name="T88" fmla="*/ 532 w 839"/>
                  <a:gd name="T89" fmla="*/ 735 h 562"/>
                  <a:gd name="T90" fmla="*/ 502 w 839"/>
                  <a:gd name="T91" fmla="*/ 691 h 562"/>
                  <a:gd name="T92" fmla="*/ 476 w 839"/>
                  <a:gd name="T93" fmla="*/ 630 h 562"/>
                  <a:gd name="T94" fmla="*/ 446 w 839"/>
                  <a:gd name="T95" fmla="*/ 573 h 562"/>
                  <a:gd name="T96" fmla="*/ 401 w 839"/>
                  <a:gd name="T97" fmla="*/ 530 h 562"/>
                  <a:gd name="T98" fmla="*/ 344 w 839"/>
                  <a:gd name="T99" fmla="*/ 475 h 562"/>
                  <a:gd name="T100" fmla="*/ 317 w 839"/>
                  <a:gd name="T101" fmla="*/ 449 h 562"/>
                  <a:gd name="T102" fmla="*/ 265 w 839"/>
                  <a:gd name="T103" fmla="*/ 306 h 562"/>
                  <a:gd name="T104" fmla="*/ 251 w 839"/>
                  <a:gd name="T105" fmla="*/ 272 h 562"/>
                  <a:gd name="T106" fmla="*/ 225 w 839"/>
                  <a:gd name="T107" fmla="*/ 252 h 562"/>
                  <a:gd name="T108" fmla="*/ 176 w 839"/>
                  <a:gd name="T109" fmla="*/ 202 h 562"/>
                  <a:gd name="T110" fmla="*/ 100 w 839"/>
                  <a:gd name="T111" fmla="*/ 95 h 562"/>
                  <a:gd name="T112" fmla="*/ 7 w 839"/>
                  <a:gd name="T113" fmla="*/ 24 h 5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9" h="562">
                    <a:moveTo>
                      <a:pt x="5" y="16"/>
                    </a:moveTo>
                    <a:cubicBezTo>
                      <a:pt x="0" y="15"/>
                      <a:pt x="0" y="3"/>
                      <a:pt x="2" y="3"/>
                    </a:cubicBezTo>
                    <a:cubicBezTo>
                      <a:pt x="6" y="3"/>
                      <a:pt x="11" y="3"/>
                      <a:pt x="16" y="3"/>
                    </a:cubicBezTo>
                    <a:cubicBezTo>
                      <a:pt x="24" y="3"/>
                      <a:pt x="38" y="0"/>
                      <a:pt x="46" y="5"/>
                    </a:cubicBezTo>
                    <a:cubicBezTo>
                      <a:pt x="63" y="16"/>
                      <a:pt x="77" y="32"/>
                      <a:pt x="88" y="49"/>
                    </a:cubicBezTo>
                    <a:cubicBezTo>
                      <a:pt x="99" y="65"/>
                      <a:pt x="106" y="84"/>
                      <a:pt x="120" y="97"/>
                    </a:cubicBezTo>
                    <a:cubicBezTo>
                      <a:pt x="147" y="121"/>
                      <a:pt x="180" y="136"/>
                      <a:pt x="214" y="143"/>
                    </a:cubicBezTo>
                    <a:cubicBezTo>
                      <a:pt x="235" y="147"/>
                      <a:pt x="256" y="149"/>
                      <a:pt x="277" y="149"/>
                    </a:cubicBezTo>
                    <a:cubicBezTo>
                      <a:pt x="304" y="149"/>
                      <a:pt x="329" y="154"/>
                      <a:pt x="354" y="161"/>
                    </a:cubicBezTo>
                    <a:cubicBezTo>
                      <a:pt x="353" y="148"/>
                      <a:pt x="341" y="141"/>
                      <a:pt x="338" y="130"/>
                    </a:cubicBezTo>
                    <a:cubicBezTo>
                      <a:pt x="336" y="124"/>
                      <a:pt x="337" y="117"/>
                      <a:pt x="337" y="110"/>
                    </a:cubicBezTo>
                    <a:cubicBezTo>
                      <a:pt x="336" y="103"/>
                      <a:pt x="334" y="95"/>
                      <a:pt x="332" y="87"/>
                    </a:cubicBezTo>
                    <a:cubicBezTo>
                      <a:pt x="323" y="60"/>
                      <a:pt x="303" y="39"/>
                      <a:pt x="284" y="20"/>
                    </a:cubicBezTo>
                    <a:cubicBezTo>
                      <a:pt x="298" y="19"/>
                      <a:pt x="306" y="20"/>
                      <a:pt x="317" y="29"/>
                    </a:cubicBezTo>
                    <a:cubicBezTo>
                      <a:pt x="323" y="34"/>
                      <a:pt x="328" y="39"/>
                      <a:pt x="333" y="45"/>
                    </a:cubicBezTo>
                    <a:cubicBezTo>
                      <a:pt x="339" y="51"/>
                      <a:pt x="347" y="57"/>
                      <a:pt x="350" y="64"/>
                    </a:cubicBezTo>
                    <a:cubicBezTo>
                      <a:pt x="357" y="79"/>
                      <a:pt x="361" y="93"/>
                      <a:pt x="366" y="108"/>
                    </a:cubicBezTo>
                    <a:cubicBezTo>
                      <a:pt x="370" y="121"/>
                      <a:pt x="373" y="139"/>
                      <a:pt x="383" y="148"/>
                    </a:cubicBezTo>
                    <a:cubicBezTo>
                      <a:pt x="387" y="152"/>
                      <a:pt x="391" y="155"/>
                      <a:pt x="394" y="159"/>
                    </a:cubicBezTo>
                    <a:cubicBezTo>
                      <a:pt x="399" y="164"/>
                      <a:pt x="401" y="172"/>
                      <a:pt x="404" y="178"/>
                    </a:cubicBezTo>
                    <a:cubicBezTo>
                      <a:pt x="410" y="190"/>
                      <a:pt x="417" y="203"/>
                      <a:pt x="429" y="211"/>
                    </a:cubicBezTo>
                    <a:cubicBezTo>
                      <a:pt x="451" y="228"/>
                      <a:pt x="470" y="246"/>
                      <a:pt x="490" y="265"/>
                    </a:cubicBezTo>
                    <a:cubicBezTo>
                      <a:pt x="512" y="286"/>
                      <a:pt x="532" y="309"/>
                      <a:pt x="546" y="337"/>
                    </a:cubicBezTo>
                    <a:cubicBezTo>
                      <a:pt x="552" y="350"/>
                      <a:pt x="559" y="364"/>
                      <a:pt x="567" y="376"/>
                    </a:cubicBezTo>
                    <a:cubicBezTo>
                      <a:pt x="572" y="383"/>
                      <a:pt x="575" y="389"/>
                      <a:pt x="583" y="392"/>
                    </a:cubicBezTo>
                    <a:cubicBezTo>
                      <a:pt x="590" y="395"/>
                      <a:pt x="598" y="398"/>
                      <a:pt x="605" y="401"/>
                    </a:cubicBezTo>
                    <a:cubicBezTo>
                      <a:pt x="631" y="412"/>
                      <a:pt x="658" y="425"/>
                      <a:pt x="680" y="444"/>
                    </a:cubicBezTo>
                    <a:cubicBezTo>
                      <a:pt x="701" y="462"/>
                      <a:pt x="709" y="490"/>
                      <a:pt x="728" y="512"/>
                    </a:cubicBezTo>
                    <a:cubicBezTo>
                      <a:pt x="737" y="522"/>
                      <a:pt x="750" y="528"/>
                      <a:pt x="762" y="533"/>
                    </a:cubicBezTo>
                    <a:cubicBezTo>
                      <a:pt x="776" y="540"/>
                      <a:pt x="791" y="544"/>
                      <a:pt x="806" y="548"/>
                    </a:cubicBezTo>
                    <a:cubicBezTo>
                      <a:pt x="811" y="549"/>
                      <a:pt x="839" y="548"/>
                      <a:pt x="831" y="559"/>
                    </a:cubicBezTo>
                    <a:cubicBezTo>
                      <a:pt x="829" y="562"/>
                      <a:pt x="818" y="559"/>
                      <a:pt x="815" y="559"/>
                    </a:cubicBezTo>
                    <a:cubicBezTo>
                      <a:pt x="806" y="558"/>
                      <a:pt x="798" y="558"/>
                      <a:pt x="789" y="557"/>
                    </a:cubicBezTo>
                    <a:cubicBezTo>
                      <a:pt x="760" y="555"/>
                      <a:pt x="733" y="550"/>
                      <a:pt x="712" y="529"/>
                    </a:cubicBezTo>
                    <a:cubicBezTo>
                      <a:pt x="691" y="509"/>
                      <a:pt x="682" y="483"/>
                      <a:pt x="664" y="461"/>
                    </a:cubicBezTo>
                    <a:cubicBezTo>
                      <a:pt x="645" y="437"/>
                      <a:pt x="606" y="448"/>
                      <a:pt x="581" y="456"/>
                    </a:cubicBezTo>
                    <a:cubicBezTo>
                      <a:pt x="567" y="460"/>
                      <a:pt x="553" y="464"/>
                      <a:pt x="538" y="466"/>
                    </a:cubicBezTo>
                    <a:cubicBezTo>
                      <a:pt x="521" y="468"/>
                      <a:pt x="504" y="465"/>
                      <a:pt x="488" y="462"/>
                    </a:cubicBezTo>
                    <a:cubicBezTo>
                      <a:pt x="459" y="457"/>
                      <a:pt x="430" y="448"/>
                      <a:pt x="404" y="435"/>
                    </a:cubicBezTo>
                    <a:cubicBezTo>
                      <a:pt x="393" y="429"/>
                      <a:pt x="383" y="422"/>
                      <a:pt x="373" y="414"/>
                    </a:cubicBezTo>
                    <a:cubicBezTo>
                      <a:pt x="370" y="412"/>
                      <a:pt x="364" y="404"/>
                      <a:pt x="360" y="405"/>
                    </a:cubicBezTo>
                    <a:cubicBezTo>
                      <a:pt x="356" y="407"/>
                      <a:pt x="353" y="414"/>
                      <a:pt x="354" y="418"/>
                    </a:cubicBezTo>
                    <a:cubicBezTo>
                      <a:pt x="357" y="432"/>
                      <a:pt x="364" y="446"/>
                      <a:pt x="371" y="459"/>
                    </a:cubicBezTo>
                    <a:cubicBezTo>
                      <a:pt x="374" y="463"/>
                      <a:pt x="379" y="469"/>
                      <a:pt x="379" y="474"/>
                    </a:cubicBezTo>
                    <a:cubicBezTo>
                      <a:pt x="379" y="478"/>
                      <a:pt x="376" y="483"/>
                      <a:pt x="371" y="481"/>
                    </a:cubicBezTo>
                    <a:cubicBezTo>
                      <a:pt x="361" y="475"/>
                      <a:pt x="355" y="462"/>
                      <a:pt x="350" y="452"/>
                    </a:cubicBezTo>
                    <a:cubicBezTo>
                      <a:pt x="344" y="439"/>
                      <a:pt x="339" y="425"/>
                      <a:pt x="332" y="412"/>
                    </a:cubicBezTo>
                    <a:cubicBezTo>
                      <a:pt x="326" y="400"/>
                      <a:pt x="321" y="384"/>
                      <a:pt x="311" y="375"/>
                    </a:cubicBezTo>
                    <a:cubicBezTo>
                      <a:pt x="301" y="365"/>
                      <a:pt x="290" y="356"/>
                      <a:pt x="280" y="347"/>
                    </a:cubicBezTo>
                    <a:cubicBezTo>
                      <a:pt x="267" y="335"/>
                      <a:pt x="253" y="323"/>
                      <a:pt x="240" y="311"/>
                    </a:cubicBezTo>
                    <a:cubicBezTo>
                      <a:pt x="234" y="306"/>
                      <a:pt x="226" y="300"/>
                      <a:pt x="221" y="294"/>
                    </a:cubicBezTo>
                    <a:cubicBezTo>
                      <a:pt x="206" y="264"/>
                      <a:pt x="197" y="231"/>
                      <a:pt x="185" y="200"/>
                    </a:cubicBezTo>
                    <a:cubicBezTo>
                      <a:pt x="182" y="193"/>
                      <a:pt x="179" y="185"/>
                      <a:pt x="175" y="178"/>
                    </a:cubicBezTo>
                    <a:cubicBezTo>
                      <a:pt x="169" y="174"/>
                      <a:pt x="163" y="170"/>
                      <a:pt x="157" y="165"/>
                    </a:cubicBezTo>
                    <a:cubicBezTo>
                      <a:pt x="145" y="155"/>
                      <a:pt x="134" y="144"/>
                      <a:pt x="123" y="132"/>
                    </a:cubicBezTo>
                    <a:cubicBezTo>
                      <a:pt x="104" y="110"/>
                      <a:pt x="87" y="86"/>
                      <a:pt x="70" y="62"/>
                    </a:cubicBezTo>
                    <a:cubicBezTo>
                      <a:pt x="54" y="39"/>
                      <a:pt x="33" y="21"/>
                      <a:pt x="5" y="16"/>
                    </a:cubicBezTo>
                  </a:path>
                </a:pathLst>
              </a:custGeom>
              <a:noFill/>
              <a:ln w="9525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89" name="Freeform 781"/>
              <p:cNvSpPr>
                <a:spLocks/>
              </p:cNvSpPr>
              <p:nvPr/>
            </p:nvSpPr>
            <p:spPr bwMode="auto">
              <a:xfrm>
                <a:off x="1043" y="1228"/>
                <a:ext cx="304" cy="274"/>
              </a:xfrm>
              <a:custGeom>
                <a:avLst/>
                <a:gdLst>
                  <a:gd name="T0" fmla="*/ 10 w 212"/>
                  <a:gd name="T1" fmla="*/ 92 h 179"/>
                  <a:gd name="T2" fmla="*/ 13 w 212"/>
                  <a:gd name="T3" fmla="*/ 34 h 179"/>
                  <a:gd name="T4" fmla="*/ 56 w 212"/>
                  <a:gd name="T5" fmla="*/ 0 h 179"/>
                  <a:gd name="T6" fmla="*/ 89 w 212"/>
                  <a:gd name="T7" fmla="*/ 2 h 179"/>
                  <a:gd name="T8" fmla="*/ 116 w 212"/>
                  <a:gd name="T9" fmla="*/ 14 h 179"/>
                  <a:gd name="T10" fmla="*/ 176 w 212"/>
                  <a:gd name="T11" fmla="*/ 43 h 179"/>
                  <a:gd name="T12" fmla="*/ 274 w 212"/>
                  <a:gd name="T13" fmla="*/ 118 h 179"/>
                  <a:gd name="T14" fmla="*/ 303 w 212"/>
                  <a:gd name="T15" fmla="*/ 171 h 179"/>
                  <a:gd name="T16" fmla="*/ 303 w 212"/>
                  <a:gd name="T17" fmla="*/ 222 h 179"/>
                  <a:gd name="T18" fmla="*/ 277 w 212"/>
                  <a:gd name="T19" fmla="*/ 262 h 179"/>
                  <a:gd name="T20" fmla="*/ 219 w 212"/>
                  <a:gd name="T21" fmla="*/ 260 h 179"/>
                  <a:gd name="T22" fmla="*/ 145 w 212"/>
                  <a:gd name="T23" fmla="*/ 213 h 179"/>
                  <a:gd name="T24" fmla="*/ 85 w 212"/>
                  <a:gd name="T25" fmla="*/ 175 h 179"/>
                  <a:gd name="T26" fmla="*/ 22 w 212"/>
                  <a:gd name="T27" fmla="*/ 110 h 179"/>
                  <a:gd name="T28" fmla="*/ 10 w 212"/>
                  <a:gd name="T29" fmla="*/ 92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2" h="179">
                    <a:moveTo>
                      <a:pt x="7" y="60"/>
                    </a:moveTo>
                    <a:cubicBezTo>
                      <a:pt x="0" y="49"/>
                      <a:pt x="5" y="33"/>
                      <a:pt x="9" y="22"/>
                    </a:cubicBezTo>
                    <a:cubicBezTo>
                      <a:pt x="14" y="8"/>
                      <a:pt x="24" y="2"/>
                      <a:pt x="39" y="0"/>
                    </a:cubicBezTo>
                    <a:cubicBezTo>
                      <a:pt x="46" y="0"/>
                      <a:pt x="54" y="0"/>
                      <a:pt x="62" y="1"/>
                    </a:cubicBezTo>
                    <a:cubicBezTo>
                      <a:pt x="68" y="1"/>
                      <a:pt x="75" y="6"/>
                      <a:pt x="81" y="9"/>
                    </a:cubicBezTo>
                    <a:cubicBezTo>
                      <a:pt x="95" y="15"/>
                      <a:pt x="109" y="21"/>
                      <a:pt x="123" y="28"/>
                    </a:cubicBezTo>
                    <a:cubicBezTo>
                      <a:pt x="148" y="40"/>
                      <a:pt x="173" y="55"/>
                      <a:pt x="191" y="77"/>
                    </a:cubicBezTo>
                    <a:cubicBezTo>
                      <a:pt x="199" y="87"/>
                      <a:pt x="209" y="99"/>
                      <a:pt x="211" y="112"/>
                    </a:cubicBezTo>
                    <a:cubicBezTo>
                      <a:pt x="212" y="123"/>
                      <a:pt x="212" y="135"/>
                      <a:pt x="211" y="145"/>
                    </a:cubicBezTo>
                    <a:cubicBezTo>
                      <a:pt x="209" y="156"/>
                      <a:pt x="202" y="166"/>
                      <a:pt x="193" y="171"/>
                    </a:cubicBezTo>
                    <a:cubicBezTo>
                      <a:pt x="180" y="179"/>
                      <a:pt x="166" y="175"/>
                      <a:pt x="153" y="170"/>
                    </a:cubicBezTo>
                    <a:cubicBezTo>
                      <a:pt x="134" y="162"/>
                      <a:pt x="118" y="149"/>
                      <a:pt x="101" y="139"/>
                    </a:cubicBezTo>
                    <a:cubicBezTo>
                      <a:pt x="87" y="131"/>
                      <a:pt x="73" y="122"/>
                      <a:pt x="59" y="114"/>
                    </a:cubicBezTo>
                    <a:cubicBezTo>
                      <a:pt x="41" y="104"/>
                      <a:pt x="27" y="88"/>
                      <a:pt x="15" y="72"/>
                    </a:cubicBezTo>
                    <a:cubicBezTo>
                      <a:pt x="12" y="68"/>
                      <a:pt x="9" y="64"/>
                      <a:pt x="7" y="6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0" name="Freeform 782"/>
              <p:cNvSpPr>
                <a:spLocks/>
              </p:cNvSpPr>
              <p:nvPr/>
            </p:nvSpPr>
            <p:spPr bwMode="auto">
              <a:xfrm>
                <a:off x="835" y="1080"/>
                <a:ext cx="212" cy="310"/>
              </a:xfrm>
              <a:custGeom>
                <a:avLst/>
                <a:gdLst>
                  <a:gd name="T0" fmla="*/ 0 w 148"/>
                  <a:gd name="T1" fmla="*/ 0 h 203"/>
                  <a:gd name="T2" fmla="*/ 59 w 148"/>
                  <a:gd name="T3" fmla="*/ 50 h 203"/>
                  <a:gd name="T4" fmla="*/ 86 w 148"/>
                  <a:gd name="T5" fmla="*/ 150 h 203"/>
                  <a:gd name="T6" fmla="*/ 212 w 148"/>
                  <a:gd name="T7" fmla="*/ 310 h 203"/>
                  <a:gd name="T8" fmla="*/ 132 w 148"/>
                  <a:gd name="T9" fmla="*/ 228 h 203"/>
                  <a:gd name="T10" fmla="*/ 100 w 148"/>
                  <a:gd name="T11" fmla="*/ 121 h 203"/>
                  <a:gd name="T12" fmla="*/ 70 w 148"/>
                  <a:gd name="T13" fmla="*/ 38 h 203"/>
                  <a:gd name="T14" fmla="*/ 4 w 148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203">
                    <a:moveTo>
                      <a:pt x="0" y="0"/>
                    </a:moveTo>
                    <a:cubicBezTo>
                      <a:pt x="5" y="15"/>
                      <a:pt x="31" y="21"/>
                      <a:pt x="41" y="33"/>
                    </a:cubicBezTo>
                    <a:cubicBezTo>
                      <a:pt x="55" y="50"/>
                      <a:pt x="56" y="77"/>
                      <a:pt x="60" y="98"/>
                    </a:cubicBezTo>
                    <a:cubicBezTo>
                      <a:pt x="72" y="145"/>
                      <a:pt x="101" y="186"/>
                      <a:pt x="148" y="203"/>
                    </a:cubicBezTo>
                    <a:cubicBezTo>
                      <a:pt x="124" y="190"/>
                      <a:pt x="107" y="170"/>
                      <a:pt x="92" y="149"/>
                    </a:cubicBezTo>
                    <a:cubicBezTo>
                      <a:pt x="76" y="126"/>
                      <a:pt x="74" y="106"/>
                      <a:pt x="70" y="79"/>
                    </a:cubicBezTo>
                    <a:cubicBezTo>
                      <a:pt x="67" y="59"/>
                      <a:pt x="64" y="39"/>
                      <a:pt x="49" y="25"/>
                    </a:cubicBezTo>
                    <a:cubicBezTo>
                      <a:pt x="37" y="13"/>
                      <a:pt x="19" y="6"/>
                      <a:pt x="3" y="0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1" name="Freeform 783"/>
              <p:cNvSpPr>
                <a:spLocks/>
              </p:cNvSpPr>
              <p:nvPr/>
            </p:nvSpPr>
            <p:spPr bwMode="auto">
              <a:xfrm>
                <a:off x="1385" y="1361"/>
                <a:ext cx="58" cy="210"/>
              </a:xfrm>
              <a:custGeom>
                <a:avLst/>
                <a:gdLst>
                  <a:gd name="T0" fmla="*/ 0 w 40"/>
                  <a:gd name="T1" fmla="*/ 0 h 137"/>
                  <a:gd name="T2" fmla="*/ 52 w 40"/>
                  <a:gd name="T3" fmla="*/ 123 h 137"/>
                  <a:gd name="T4" fmla="*/ 46 w 40"/>
                  <a:gd name="T5" fmla="*/ 184 h 137"/>
                  <a:gd name="T6" fmla="*/ 3 w 40"/>
                  <a:gd name="T7" fmla="*/ 204 h 137"/>
                  <a:gd name="T8" fmla="*/ 28 w 40"/>
                  <a:gd name="T9" fmla="*/ 172 h 137"/>
                  <a:gd name="T10" fmla="*/ 32 w 40"/>
                  <a:gd name="T11" fmla="*/ 113 h 137"/>
                  <a:gd name="T12" fmla="*/ 1 w 40"/>
                  <a:gd name="T13" fmla="*/ 2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0" y="0"/>
                    </a:moveTo>
                    <a:cubicBezTo>
                      <a:pt x="15" y="25"/>
                      <a:pt x="31" y="50"/>
                      <a:pt x="36" y="80"/>
                    </a:cubicBezTo>
                    <a:cubicBezTo>
                      <a:pt x="38" y="93"/>
                      <a:pt x="40" y="108"/>
                      <a:pt x="32" y="120"/>
                    </a:cubicBezTo>
                    <a:cubicBezTo>
                      <a:pt x="27" y="128"/>
                      <a:pt x="12" y="137"/>
                      <a:pt x="2" y="133"/>
                    </a:cubicBezTo>
                    <a:cubicBezTo>
                      <a:pt x="8" y="125"/>
                      <a:pt x="15" y="125"/>
                      <a:pt x="19" y="112"/>
                    </a:cubicBezTo>
                    <a:cubicBezTo>
                      <a:pt x="23" y="100"/>
                      <a:pt x="23" y="87"/>
                      <a:pt x="22" y="74"/>
                    </a:cubicBezTo>
                    <a:cubicBezTo>
                      <a:pt x="21" y="47"/>
                      <a:pt x="5" y="26"/>
                      <a:pt x="1" y="1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2" name="Freeform 784"/>
              <p:cNvSpPr>
                <a:spLocks/>
              </p:cNvSpPr>
              <p:nvPr/>
            </p:nvSpPr>
            <p:spPr bwMode="auto">
              <a:xfrm>
                <a:off x="1109" y="1083"/>
                <a:ext cx="41" cy="52"/>
              </a:xfrm>
              <a:custGeom>
                <a:avLst/>
                <a:gdLst>
                  <a:gd name="T0" fmla="*/ 0 w 29"/>
                  <a:gd name="T1" fmla="*/ 32 h 34"/>
                  <a:gd name="T2" fmla="*/ 27 w 29"/>
                  <a:gd name="T3" fmla="*/ 35 h 34"/>
                  <a:gd name="T4" fmla="*/ 25 w 29"/>
                  <a:gd name="T5" fmla="*/ 0 h 34"/>
                  <a:gd name="T6" fmla="*/ 37 w 29"/>
                  <a:gd name="T7" fmla="*/ 38 h 34"/>
                  <a:gd name="T8" fmla="*/ 6 w 29"/>
                  <a:gd name="T9" fmla="*/ 4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4">
                    <a:moveTo>
                      <a:pt x="0" y="21"/>
                    </a:moveTo>
                    <a:cubicBezTo>
                      <a:pt x="5" y="24"/>
                      <a:pt x="13" y="24"/>
                      <a:pt x="19" y="23"/>
                    </a:cubicBezTo>
                    <a:cubicBezTo>
                      <a:pt x="22" y="15"/>
                      <a:pt x="23" y="8"/>
                      <a:pt x="18" y="0"/>
                    </a:cubicBezTo>
                    <a:cubicBezTo>
                      <a:pt x="22" y="6"/>
                      <a:pt x="29" y="18"/>
                      <a:pt x="26" y="25"/>
                    </a:cubicBezTo>
                    <a:cubicBezTo>
                      <a:pt x="21" y="34"/>
                      <a:pt x="9" y="32"/>
                      <a:pt x="4" y="26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3" name="Freeform 785"/>
              <p:cNvSpPr>
                <a:spLocks/>
              </p:cNvSpPr>
              <p:nvPr/>
            </p:nvSpPr>
            <p:spPr bwMode="auto">
              <a:xfrm>
                <a:off x="1460" y="1496"/>
                <a:ext cx="122" cy="49"/>
              </a:xfrm>
              <a:custGeom>
                <a:avLst/>
                <a:gdLst>
                  <a:gd name="T0" fmla="*/ 0 w 85"/>
                  <a:gd name="T1" fmla="*/ 0 h 32"/>
                  <a:gd name="T2" fmla="*/ 6 w 85"/>
                  <a:gd name="T3" fmla="*/ 31 h 32"/>
                  <a:gd name="T4" fmla="*/ 67 w 85"/>
                  <a:gd name="T5" fmla="*/ 28 h 32"/>
                  <a:gd name="T6" fmla="*/ 122 w 85"/>
                  <a:gd name="T7" fmla="*/ 49 h 32"/>
                  <a:gd name="T8" fmla="*/ 4 w 85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2">
                    <a:moveTo>
                      <a:pt x="0" y="0"/>
                    </a:moveTo>
                    <a:cubicBezTo>
                      <a:pt x="4" y="3"/>
                      <a:pt x="4" y="13"/>
                      <a:pt x="4" y="20"/>
                    </a:cubicBezTo>
                    <a:cubicBezTo>
                      <a:pt x="18" y="19"/>
                      <a:pt x="32" y="16"/>
                      <a:pt x="47" y="18"/>
                    </a:cubicBezTo>
                    <a:cubicBezTo>
                      <a:pt x="60" y="19"/>
                      <a:pt x="72" y="27"/>
                      <a:pt x="85" y="32"/>
                    </a:cubicBezTo>
                    <a:cubicBezTo>
                      <a:pt x="59" y="14"/>
                      <a:pt x="30" y="13"/>
                      <a:pt x="3" y="4"/>
                    </a:cubicBezTo>
                  </a:path>
                </a:pathLst>
              </a:custGeom>
              <a:solidFill>
                <a:srgbClr val="9265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4" name="Freeform 786"/>
              <p:cNvSpPr>
                <a:spLocks/>
              </p:cNvSpPr>
              <p:nvPr/>
            </p:nvSpPr>
            <p:spPr bwMode="auto">
              <a:xfrm>
                <a:off x="656" y="860"/>
                <a:ext cx="124" cy="148"/>
              </a:xfrm>
              <a:custGeom>
                <a:avLst/>
                <a:gdLst>
                  <a:gd name="T0" fmla="*/ 0 w 87"/>
                  <a:gd name="T1" fmla="*/ 21 h 97"/>
                  <a:gd name="T2" fmla="*/ 124 w 87"/>
                  <a:gd name="T3" fmla="*/ 148 h 97"/>
                  <a:gd name="T4" fmla="*/ 63 w 87"/>
                  <a:gd name="T5" fmla="*/ 67 h 97"/>
                  <a:gd name="T6" fmla="*/ 3 w 87"/>
                  <a:gd name="T7" fmla="*/ 18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7" h="97">
                    <a:moveTo>
                      <a:pt x="0" y="14"/>
                    </a:moveTo>
                    <a:cubicBezTo>
                      <a:pt x="43" y="0"/>
                      <a:pt x="70" y="69"/>
                      <a:pt x="87" y="97"/>
                    </a:cubicBezTo>
                    <a:cubicBezTo>
                      <a:pt x="72" y="92"/>
                      <a:pt x="53" y="58"/>
                      <a:pt x="44" y="44"/>
                    </a:cubicBezTo>
                    <a:cubicBezTo>
                      <a:pt x="32" y="28"/>
                      <a:pt x="24" y="15"/>
                      <a:pt x="2" y="12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5" name="Freeform 787"/>
              <p:cNvSpPr>
                <a:spLocks/>
              </p:cNvSpPr>
              <p:nvPr/>
            </p:nvSpPr>
            <p:spPr bwMode="auto">
              <a:xfrm>
                <a:off x="944" y="1098"/>
                <a:ext cx="137" cy="29"/>
              </a:xfrm>
              <a:custGeom>
                <a:avLst/>
                <a:gdLst>
                  <a:gd name="T0" fmla="*/ 0 w 96"/>
                  <a:gd name="T1" fmla="*/ 0 h 19"/>
                  <a:gd name="T2" fmla="*/ 137 w 96"/>
                  <a:gd name="T3" fmla="*/ 20 h 19"/>
                  <a:gd name="T4" fmla="*/ 6 w 9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9">
                    <a:moveTo>
                      <a:pt x="0" y="0"/>
                    </a:moveTo>
                    <a:cubicBezTo>
                      <a:pt x="30" y="8"/>
                      <a:pt x="68" y="0"/>
                      <a:pt x="96" y="13"/>
                    </a:cubicBezTo>
                    <a:cubicBezTo>
                      <a:pt x="65" y="4"/>
                      <a:pt x="32" y="19"/>
                      <a:pt x="4" y="3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6" name="Freeform 788"/>
              <p:cNvSpPr>
                <a:spLocks/>
              </p:cNvSpPr>
              <p:nvPr/>
            </p:nvSpPr>
            <p:spPr bwMode="auto">
              <a:xfrm>
                <a:off x="1120" y="1444"/>
                <a:ext cx="132" cy="90"/>
              </a:xfrm>
              <a:custGeom>
                <a:avLst/>
                <a:gdLst>
                  <a:gd name="T0" fmla="*/ 1 w 92"/>
                  <a:gd name="T1" fmla="*/ 46 h 59"/>
                  <a:gd name="T2" fmla="*/ 57 w 92"/>
                  <a:gd name="T3" fmla="*/ 56 h 59"/>
                  <a:gd name="T4" fmla="*/ 132 w 92"/>
                  <a:gd name="T5" fmla="*/ 87 h 59"/>
                  <a:gd name="T6" fmla="*/ 52 w 92"/>
                  <a:gd name="T7" fmla="*/ 44 h 59"/>
                  <a:gd name="T8" fmla="*/ 0 w 92"/>
                  <a:gd name="T9" fmla="*/ 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59">
                    <a:moveTo>
                      <a:pt x="1" y="30"/>
                    </a:moveTo>
                    <a:cubicBezTo>
                      <a:pt x="12" y="9"/>
                      <a:pt x="28" y="28"/>
                      <a:pt x="40" y="37"/>
                    </a:cubicBezTo>
                    <a:cubicBezTo>
                      <a:pt x="52" y="46"/>
                      <a:pt x="76" y="59"/>
                      <a:pt x="92" y="57"/>
                    </a:cubicBezTo>
                    <a:cubicBezTo>
                      <a:pt x="74" y="55"/>
                      <a:pt x="49" y="41"/>
                      <a:pt x="36" y="29"/>
                    </a:cubicBezTo>
                    <a:cubicBezTo>
                      <a:pt x="29" y="22"/>
                      <a:pt x="2" y="0"/>
                      <a:pt x="0" y="2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7" name="Freeform 789"/>
              <p:cNvSpPr>
                <a:spLocks/>
              </p:cNvSpPr>
              <p:nvPr/>
            </p:nvSpPr>
            <p:spPr bwMode="auto">
              <a:xfrm>
                <a:off x="1197" y="1156"/>
                <a:ext cx="227" cy="372"/>
              </a:xfrm>
              <a:custGeom>
                <a:avLst/>
                <a:gdLst>
                  <a:gd name="T0" fmla="*/ 3 w 158"/>
                  <a:gd name="T1" fmla="*/ 0 h 243"/>
                  <a:gd name="T2" fmla="*/ 99 w 158"/>
                  <a:gd name="T3" fmla="*/ 92 h 243"/>
                  <a:gd name="T4" fmla="*/ 162 w 158"/>
                  <a:gd name="T5" fmla="*/ 175 h 243"/>
                  <a:gd name="T6" fmla="*/ 207 w 158"/>
                  <a:gd name="T7" fmla="*/ 372 h 243"/>
                  <a:gd name="T8" fmla="*/ 187 w 158"/>
                  <a:gd name="T9" fmla="*/ 266 h 243"/>
                  <a:gd name="T10" fmla="*/ 139 w 158"/>
                  <a:gd name="T11" fmla="*/ 161 h 243"/>
                  <a:gd name="T12" fmla="*/ 66 w 158"/>
                  <a:gd name="T13" fmla="*/ 89 h 243"/>
                  <a:gd name="T14" fmla="*/ 0 w 158"/>
                  <a:gd name="T15" fmla="*/ 8 h 2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243">
                    <a:moveTo>
                      <a:pt x="2" y="0"/>
                    </a:moveTo>
                    <a:cubicBezTo>
                      <a:pt x="26" y="17"/>
                      <a:pt x="43" y="44"/>
                      <a:pt x="69" y="60"/>
                    </a:cubicBezTo>
                    <a:cubicBezTo>
                      <a:pt x="92" y="73"/>
                      <a:pt x="102" y="91"/>
                      <a:pt x="113" y="114"/>
                    </a:cubicBezTo>
                    <a:cubicBezTo>
                      <a:pt x="134" y="157"/>
                      <a:pt x="158" y="194"/>
                      <a:pt x="144" y="243"/>
                    </a:cubicBezTo>
                    <a:cubicBezTo>
                      <a:pt x="139" y="219"/>
                      <a:pt x="140" y="197"/>
                      <a:pt x="130" y="174"/>
                    </a:cubicBezTo>
                    <a:cubicBezTo>
                      <a:pt x="120" y="151"/>
                      <a:pt x="110" y="127"/>
                      <a:pt x="97" y="105"/>
                    </a:cubicBezTo>
                    <a:cubicBezTo>
                      <a:pt x="84" y="84"/>
                      <a:pt x="65" y="73"/>
                      <a:pt x="46" y="58"/>
                    </a:cubicBezTo>
                    <a:cubicBezTo>
                      <a:pt x="27" y="44"/>
                      <a:pt x="11" y="25"/>
                      <a:pt x="0" y="5"/>
                    </a:cubicBezTo>
                  </a:path>
                </a:pathLst>
              </a:custGeom>
              <a:solidFill>
                <a:srgbClr val="AF88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8" name="Freeform 790"/>
              <p:cNvSpPr>
                <a:spLocks/>
              </p:cNvSpPr>
              <p:nvPr/>
            </p:nvSpPr>
            <p:spPr bwMode="auto">
              <a:xfrm>
                <a:off x="1056" y="1240"/>
                <a:ext cx="176" cy="217"/>
              </a:xfrm>
              <a:custGeom>
                <a:avLst/>
                <a:gdLst>
                  <a:gd name="T0" fmla="*/ 46 w 123"/>
                  <a:gd name="T1" fmla="*/ 3 h 142"/>
                  <a:gd name="T2" fmla="*/ 6 w 123"/>
                  <a:gd name="T3" fmla="*/ 40 h 142"/>
                  <a:gd name="T4" fmla="*/ 33 w 123"/>
                  <a:gd name="T5" fmla="*/ 102 h 142"/>
                  <a:gd name="T6" fmla="*/ 94 w 123"/>
                  <a:gd name="T7" fmla="*/ 168 h 142"/>
                  <a:gd name="T8" fmla="*/ 176 w 123"/>
                  <a:gd name="T9" fmla="*/ 217 h 142"/>
                  <a:gd name="T10" fmla="*/ 46 w 123"/>
                  <a:gd name="T11" fmla="*/ 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142">
                    <a:moveTo>
                      <a:pt x="32" y="2"/>
                    </a:moveTo>
                    <a:cubicBezTo>
                      <a:pt x="17" y="3"/>
                      <a:pt x="6" y="12"/>
                      <a:pt x="4" y="26"/>
                    </a:cubicBezTo>
                    <a:cubicBezTo>
                      <a:pt x="0" y="43"/>
                      <a:pt x="11" y="56"/>
                      <a:pt x="23" y="67"/>
                    </a:cubicBezTo>
                    <a:cubicBezTo>
                      <a:pt x="37" y="80"/>
                      <a:pt x="49" y="99"/>
                      <a:pt x="66" y="110"/>
                    </a:cubicBezTo>
                    <a:cubicBezTo>
                      <a:pt x="83" y="121"/>
                      <a:pt x="104" y="133"/>
                      <a:pt x="123" y="142"/>
                    </a:cubicBezTo>
                    <a:cubicBezTo>
                      <a:pt x="85" y="111"/>
                      <a:pt x="6" y="58"/>
                      <a:pt x="32" y="0"/>
                    </a:cubicBezTo>
                  </a:path>
                </a:pathLst>
              </a:custGeom>
              <a:solidFill>
                <a:srgbClr val="9C75A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99" name="Freeform 791"/>
              <p:cNvSpPr>
                <a:spLocks/>
              </p:cNvSpPr>
              <p:nvPr/>
            </p:nvSpPr>
            <p:spPr bwMode="auto">
              <a:xfrm>
                <a:off x="1278" y="1331"/>
                <a:ext cx="64" cy="120"/>
              </a:xfrm>
              <a:custGeom>
                <a:avLst/>
                <a:gdLst>
                  <a:gd name="T0" fmla="*/ 1 w 45"/>
                  <a:gd name="T1" fmla="*/ 0 h 79"/>
                  <a:gd name="T2" fmla="*/ 58 w 45"/>
                  <a:gd name="T3" fmla="*/ 68 h 79"/>
                  <a:gd name="T4" fmla="*/ 41 w 45"/>
                  <a:gd name="T5" fmla="*/ 112 h 79"/>
                  <a:gd name="T6" fmla="*/ 24 w 45"/>
                  <a:gd name="T7" fmla="*/ 52 h 79"/>
                  <a:gd name="T8" fmla="*/ 0 w 45"/>
                  <a:gd name="T9" fmla="*/ 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79">
                    <a:moveTo>
                      <a:pt x="1" y="0"/>
                    </a:moveTo>
                    <a:cubicBezTo>
                      <a:pt x="17" y="9"/>
                      <a:pt x="34" y="28"/>
                      <a:pt x="41" y="45"/>
                    </a:cubicBezTo>
                    <a:cubicBezTo>
                      <a:pt x="44" y="52"/>
                      <a:pt x="45" y="79"/>
                      <a:pt x="29" y="74"/>
                    </a:cubicBezTo>
                    <a:cubicBezTo>
                      <a:pt x="19" y="71"/>
                      <a:pt x="21" y="43"/>
                      <a:pt x="17" y="34"/>
                    </a:cubicBezTo>
                    <a:cubicBezTo>
                      <a:pt x="12" y="25"/>
                      <a:pt x="2" y="16"/>
                      <a:pt x="0" y="6"/>
                    </a:cubicBezTo>
                  </a:path>
                </a:pathLst>
              </a:custGeom>
              <a:solidFill>
                <a:srgbClr val="8155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0" name="Freeform 792"/>
              <p:cNvSpPr>
                <a:spLocks/>
              </p:cNvSpPr>
              <p:nvPr/>
            </p:nvSpPr>
            <p:spPr bwMode="auto">
              <a:xfrm>
                <a:off x="932" y="1159"/>
                <a:ext cx="343" cy="292"/>
              </a:xfrm>
              <a:custGeom>
                <a:avLst/>
                <a:gdLst>
                  <a:gd name="T0" fmla="*/ 34 w 239"/>
                  <a:gd name="T1" fmla="*/ 8 h 191"/>
                  <a:gd name="T2" fmla="*/ 42 w 239"/>
                  <a:gd name="T3" fmla="*/ 61 h 191"/>
                  <a:gd name="T4" fmla="*/ 66 w 239"/>
                  <a:gd name="T5" fmla="*/ 141 h 191"/>
                  <a:gd name="T6" fmla="*/ 156 w 239"/>
                  <a:gd name="T7" fmla="*/ 243 h 191"/>
                  <a:gd name="T8" fmla="*/ 267 w 239"/>
                  <a:gd name="T9" fmla="*/ 278 h 191"/>
                  <a:gd name="T10" fmla="*/ 343 w 239"/>
                  <a:gd name="T11" fmla="*/ 254 h 191"/>
                  <a:gd name="T12" fmla="*/ 287 w 239"/>
                  <a:gd name="T13" fmla="*/ 286 h 191"/>
                  <a:gd name="T14" fmla="*/ 179 w 239"/>
                  <a:gd name="T15" fmla="*/ 263 h 191"/>
                  <a:gd name="T16" fmla="*/ 46 w 239"/>
                  <a:gd name="T17" fmla="*/ 113 h 191"/>
                  <a:gd name="T18" fmla="*/ 33 w 239"/>
                  <a:gd name="T19" fmla="*/ 8 h 191"/>
                  <a:gd name="T20" fmla="*/ 36 w 239"/>
                  <a:gd name="T21" fmla="*/ 12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191">
                    <a:moveTo>
                      <a:pt x="24" y="5"/>
                    </a:moveTo>
                    <a:cubicBezTo>
                      <a:pt x="28" y="16"/>
                      <a:pt x="26" y="29"/>
                      <a:pt x="29" y="40"/>
                    </a:cubicBezTo>
                    <a:cubicBezTo>
                      <a:pt x="33" y="57"/>
                      <a:pt x="37" y="77"/>
                      <a:pt x="46" y="92"/>
                    </a:cubicBezTo>
                    <a:cubicBezTo>
                      <a:pt x="61" y="119"/>
                      <a:pt x="82" y="142"/>
                      <a:pt x="109" y="159"/>
                    </a:cubicBezTo>
                    <a:cubicBezTo>
                      <a:pt x="132" y="174"/>
                      <a:pt x="159" y="180"/>
                      <a:pt x="186" y="182"/>
                    </a:cubicBezTo>
                    <a:cubicBezTo>
                      <a:pt x="205" y="183"/>
                      <a:pt x="222" y="173"/>
                      <a:pt x="239" y="166"/>
                    </a:cubicBezTo>
                    <a:cubicBezTo>
                      <a:pt x="234" y="181"/>
                      <a:pt x="214" y="185"/>
                      <a:pt x="200" y="187"/>
                    </a:cubicBezTo>
                    <a:cubicBezTo>
                      <a:pt x="174" y="191"/>
                      <a:pt x="148" y="183"/>
                      <a:pt x="125" y="172"/>
                    </a:cubicBezTo>
                    <a:cubicBezTo>
                      <a:pt x="87" y="151"/>
                      <a:pt x="52" y="113"/>
                      <a:pt x="32" y="74"/>
                    </a:cubicBezTo>
                    <a:cubicBezTo>
                      <a:pt x="28" y="65"/>
                      <a:pt x="0" y="0"/>
                      <a:pt x="23" y="5"/>
                    </a:cubicBezTo>
                    <a:cubicBezTo>
                      <a:pt x="24" y="6"/>
                      <a:pt x="25" y="7"/>
                      <a:pt x="2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1" name="Oval 793"/>
              <p:cNvSpPr>
                <a:spLocks noChangeArrowheads="1"/>
              </p:cNvSpPr>
              <p:nvPr/>
            </p:nvSpPr>
            <p:spPr bwMode="auto">
              <a:xfrm>
                <a:off x="942" y="1147"/>
                <a:ext cx="20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02" name="Oval 794"/>
              <p:cNvSpPr>
                <a:spLocks noChangeArrowheads="1"/>
              </p:cNvSpPr>
              <p:nvPr/>
            </p:nvSpPr>
            <p:spPr bwMode="auto">
              <a:xfrm>
                <a:off x="927" y="1126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03" name="Oval 795"/>
              <p:cNvSpPr>
                <a:spLocks noChangeArrowheads="1"/>
              </p:cNvSpPr>
              <p:nvPr/>
            </p:nvSpPr>
            <p:spPr bwMode="auto">
              <a:xfrm>
                <a:off x="1281" y="141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04" name="Oval 796"/>
              <p:cNvSpPr>
                <a:spLocks noChangeArrowheads="1"/>
              </p:cNvSpPr>
              <p:nvPr/>
            </p:nvSpPr>
            <p:spPr bwMode="auto">
              <a:xfrm>
                <a:off x="1301" y="1419"/>
                <a:ext cx="8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0070C0"/>
                  </a:solidFill>
                </a:endParaRPr>
              </a:p>
            </p:txBody>
          </p:sp>
          <p:sp>
            <p:nvSpPr>
              <p:cNvPr id="105" name="Freeform 797"/>
              <p:cNvSpPr>
                <a:spLocks/>
              </p:cNvSpPr>
              <p:nvPr/>
            </p:nvSpPr>
            <p:spPr bwMode="auto">
              <a:xfrm>
                <a:off x="653" y="870"/>
                <a:ext cx="80" cy="64"/>
              </a:xfrm>
              <a:custGeom>
                <a:avLst/>
                <a:gdLst>
                  <a:gd name="T0" fmla="*/ 0 w 56"/>
                  <a:gd name="T1" fmla="*/ 6 h 42"/>
                  <a:gd name="T2" fmla="*/ 53 w 56"/>
                  <a:gd name="T3" fmla="*/ 18 h 42"/>
                  <a:gd name="T4" fmla="*/ 80 w 56"/>
                  <a:gd name="T5" fmla="*/ 64 h 42"/>
                  <a:gd name="T6" fmla="*/ 46 w 56"/>
                  <a:gd name="T7" fmla="*/ 17 h 42"/>
                  <a:gd name="T8" fmla="*/ 3 w 56"/>
                  <a:gd name="T9" fmla="*/ 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0" y="4"/>
                    </a:moveTo>
                    <a:cubicBezTo>
                      <a:pt x="12" y="0"/>
                      <a:pt x="27" y="5"/>
                      <a:pt x="37" y="12"/>
                    </a:cubicBezTo>
                    <a:cubicBezTo>
                      <a:pt x="47" y="20"/>
                      <a:pt x="50" y="32"/>
                      <a:pt x="56" y="42"/>
                    </a:cubicBezTo>
                    <a:cubicBezTo>
                      <a:pt x="49" y="31"/>
                      <a:pt x="44" y="18"/>
                      <a:pt x="32" y="11"/>
                    </a:cubicBezTo>
                    <a:cubicBezTo>
                      <a:pt x="25" y="7"/>
                      <a:pt x="10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6" name="Freeform 798"/>
              <p:cNvSpPr>
                <a:spLocks/>
              </p:cNvSpPr>
              <p:nvPr/>
            </p:nvSpPr>
            <p:spPr bwMode="auto">
              <a:xfrm>
                <a:off x="1071" y="916"/>
                <a:ext cx="68" cy="96"/>
              </a:xfrm>
              <a:custGeom>
                <a:avLst/>
                <a:gdLst>
                  <a:gd name="T0" fmla="*/ 0 w 47"/>
                  <a:gd name="T1" fmla="*/ 0 h 63"/>
                  <a:gd name="T2" fmla="*/ 22 w 47"/>
                  <a:gd name="T3" fmla="*/ 20 h 63"/>
                  <a:gd name="T4" fmla="*/ 46 w 47"/>
                  <a:gd name="T5" fmla="*/ 46 h 63"/>
                  <a:gd name="T6" fmla="*/ 61 w 47"/>
                  <a:gd name="T7" fmla="*/ 75 h 63"/>
                  <a:gd name="T8" fmla="*/ 68 w 47"/>
                  <a:gd name="T9" fmla="*/ 96 h 63"/>
                  <a:gd name="T10" fmla="*/ 52 w 47"/>
                  <a:gd name="T11" fmla="*/ 66 h 63"/>
                  <a:gd name="T12" fmla="*/ 36 w 47"/>
                  <a:gd name="T13" fmla="*/ 41 h 63"/>
                  <a:gd name="T14" fmla="*/ 0 w 47"/>
                  <a:gd name="T15" fmla="*/ 2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cubicBezTo>
                      <a:pt x="6" y="2"/>
                      <a:pt x="11" y="8"/>
                      <a:pt x="15" y="13"/>
                    </a:cubicBezTo>
                    <a:cubicBezTo>
                      <a:pt x="20" y="19"/>
                      <a:pt x="27" y="24"/>
                      <a:pt x="32" y="30"/>
                    </a:cubicBezTo>
                    <a:cubicBezTo>
                      <a:pt x="36" y="36"/>
                      <a:pt x="39" y="43"/>
                      <a:pt x="42" y="49"/>
                    </a:cubicBezTo>
                    <a:cubicBezTo>
                      <a:pt x="43" y="54"/>
                      <a:pt x="47" y="59"/>
                      <a:pt x="47" y="63"/>
                    </a:cubicBezTo>
                    <a:cubicBezTo>
                      <a:pt x="45" y="57"/>
                      <a:pt x="40" y="49"/>
                      <a:pt x="36" y="43"/>
                    </a:cubicBezTo>
                    <a:cubicBezTo>
                      <a:pt x="33" y="38"/>
                      <a:pt x="29" y="32"/>
                      <a:pt x="25" y="27"/>
                    </a:cubicBezTo>
                    <a:cubicBezTo>
                      <a:pt x="19" y="20"/>
                      <a:pt x="10" y="5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7" name="Freeform 799"/>
              <p:cNvSpPr>
                <a:spLocks/>
              </p:cNvSpPr>
              <p:nvPr/>
            </p:nvSpPr>
            <p:spPr bwMode="auto">
              <a:xfrm>
                <a:off x="1121" y="1107"/>
                <a:ext cx="28" cy="25"/>
              </a:xfrm>
              <a:custGeom>
                <a:avLst/>
                <a:gdLst>
                  <a:gd name="T0" fmla="*/ 0 w 19"/>
                  <a:gd name="T1" fmla="*/ 14 h 16"/>
                  <a:gd name="T2" fmla="*/ 25 w 19"/>
                  <a:gd name="T3" fmla="*/ 0 h 16"/>
                  <a:gd name="T4" fmla="*/ 3 w 19"/>
                  <a:gd name="T5" fmla="*/ 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0" y="9"/>
                    </a:moveTo>
                    <a:cubicBezTo>
                      <a:pt x="8" y="15"/>
                      <a:pt x="18" y="10"/>
                      <a:pt x="17" y="0"/>
                    </a:cubicBezTo>
                    <a:cubicBezTo>
                      <a:pt x="19" y="12"/>
                      <a:pt x="12" y="16"/>
                      <a:pt x="2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8" name="Freeform 800"/>
              <p:cNvSpPr>
                <a:spLocks/>
              </p:cNvSpPr>
              <p:nvPr/>
            </p:nvSpPr>
            <p:spPr bwMode="auto">
              <a:xfrm>
                <a:off x="1119" y="1468"/>
                <a:ext cx="28" cy="17"/>
              </a:xfrm>
              <a:custGeom>
                <a:avLst/>
                <a:gdLst>
                  <a:gd name="T0" fmla="*/ 1 w 20"/>
                  <a:gd name="T1" fmla="*/ 17 h 11"/>
                  <a:gd name="T2" fmla="*/ 28 w 20"/>
                  <a:gd name="T3" fmla="*/ 9 h 11"/>
                  <a:gd name="T4" fmla="*/ 0 w 20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6" y="4"/>
                      <a:pt x="12" y="2"/>
                      <a:pt x="20" y="6"/>
                    </a:cubicBezTo>
                    <a:cubicBezTo>
                      <a:pt x="15" y="0"/>
                      <a:pt x="2" y="0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09" name="Freeform 801"/>
              <p:cNvSpPr>
                <a:spLocks/>
              </p:cNvSpPr>
              <p:nvPr/>
            </p:nvSpPr>
            <p:spPr bwMode="auto">
              <a:xfrm>
                <a:off x="1616" y="1603"/>
                <a:ext cx="102" cy="90"/>
              </a:xfrm>
              <a:custGeom>
                <a:avLst/>
                <a:gdLst>
                  <a:gd name="T0" fmla="*/ 0 w 71"/>
                  <a:gd name="T1" fmla="*/ 0 h 59"/>
                  <a:gd name="T2" fmla="*/ 46 w 71"/>
                  <a:gd name="T3" fmla="*/ 63 h 59"/>
                  <a:gd name="T4" fmla="*/ 72 w 71"/>
                  <a:gd name="T5" fmla="*/ 84 h 59"/>
                  <a:gd name="T6" fmla="*/ 102 w 71"/>
                  <a:gd name="T7" fmla="*/ 90 h 59"/>
                  <a:gd name="T8" fmla="*/ 82 w 71"/>
                  <a:gd name="T9" fmla="*/ 81 h 59"/>
                  <a:gd name="T10" fmla="*/ 57 w 71"/>
                  <a:gd name="T11" fmla="*/ 64 h 59"/>
                  <a:gd name="T12" fmla="*/ 34 w 71"/>
                  <a:gd name="T13" fmla="*/ 38 h 59"/>
                  <a:gd name="T14" fmla="*/ 16 w 71"/>
                  <a:gd name="T15" fmla="*/ 17 h 59"/>
                  <a:gd name="T16" fmla="*/ 3 w 71"/>
                  <a:gd name="T17" fmla="*/ 5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0"/>
                    </a:moveTo>
                    <a:cubicBezTo>
                      <a:pt x="10" y="14"/>
                      <a:pt x="21" y="28"/>
                      <a:pt x="32" y="41"/>
                    </a:cubicBezTo>
                    <a:cubicBezTo>
                      <a:pt x="37" y="47"/>
                      <a:pt x="43" y="52"/>
                      <a:pt x="50" y="55"/>
                    </a:cubicBezTo>
                    <a:cubicBezTo>
                      <a:pt x="56" y="58"/>
                      <a:pt x="64" y="56"/>
                      <a:pt x="71" y="59"/>
                    </a:cubicBezTo>
                    <a:cubicBezTo>
                      <a:pt x="67" y="59"/>
                      <a:pt x="60" y="55"/>
                      <a:pt x="57" y="53"/>
                    </a:cubicBezTo>
                    <a:cubicBezTo>
                      <a:pt x="51" y="50"/>
                      <a:pt x="45" y="47"/>
                      <a:pt x="40" y="42"/>
                    </a:cubicBezTo>
                    <a:cubicBezTo>
                      <a:pt x="34" y="37"/>
                      <a:pt x="28" y="31"/>
                      <a:pt x="24" y="25"/>
                    </a:cubicBezTo>
                    <a:cubicBezTo>
                      <a:pt x="20" y="20"/>
                      <a:pt x="16" y="15"/>
                      <a:pt x="11" y="11"/>
                    </a:cubicBezTo>
                    <a:cubicBezTo>
                      <a:pt x="9" y="9"/>
                      <a:pt x="3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0" name="Freeform 802"/>
              <p:cNvSpPr>
                <a:spLocks/>
              </p:cNvSpPr>
              <p:nvPr/>
            </p:nvSpPr>
            <p:spPr bwMode="auto">
              <a:xfrm>
                <a:off x="1801" y="1710"/>
                <a:ext cx="13" cy="6"/>
              </a:xfrm>
              <a:custGeom>
                <a:avLst/>
                <a:gdLst>
                  <a:gd name="T0" fmla="*/ 1 w 9"/>
                  <a:gd name="T1" fmla="*/ 2 h 4"/>
                  <a:gd name="T2" fmla="*/ 13 w 9"/>
                  <a:gd name="T3" fmla="*/ 2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3" y="3"/>
                      <a:pt x="7" y="4"/>
                      <a:pt x="9" y="1"/>
                    </a:cubicBezTo>
                    <a:cubicBezTo>
                      <a:pt x="6" y="0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1" name="Freeform 803"/>
              <p:cNvSpPr>
                <a:spLocks/>
              </p:cNvSpPr>
              <p:nvPr/>
            </p:nvSpPr>
            <p:spPr bwMode="auto">
              <a:xfrm>
                <a:off x="1044" y="896"/>
                <a:ext cx="23" cy="19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9 h 12"/>
                  <a:gd name="T4" fmla="*/ 23 w 16"/>
                  <a:gd name="T5" fmla="*/ 8 h 12"/>
                  <a:gd name="T6" fmla="*/ 4 w 16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8" y="8"/>
                      <a:pt x="11" y="12"/>
                    </a:cubicBezTo>
                    <a:cubicBezTo>
                      <a:pt x="13" y="10"/>
                      <a:pt x="14" y="8"/>
                      <a:pt x="16" y="5"/>
                    </a:cubicBezTo>
                    <a:cubicBezTo>
                      <a:pt x="12" y="3"/>
                      <a:pt x="7" y="3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2" name="Freeform 804"/>
              <p:cNvSpPr>
                <a:spLocks/>
              </p:cNvSpPr>
              <p:nvPr/>
            </p:nvSpPr>
            <p:spPr bwMode="auto">
              <a:xfrm>
                <a:off x="631" y="870"/>
                <a:ext cx="17" cy="19"/>
              </a:xfrm>
              <a:custGeom>
                <a:avLst/>
                <a:gdLst>
                  <a:gd name="T0" fmla="*/ 1 w 12"/>
                  <a:gd name="T1" fmla="*/ 2 h 12"/>
                  <a:gd name="T2" fmla="*/ 13 w 12"/>
                  <a:gd name="T3" fmla="*/ 14 h 12"/>
                  <a:gd name="T4" fmla="*/ 6 w 12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1"/>
                    </a:moveTo>
                    <a:cubicBezTo>
                      <a:pt x="0" y="5"/>
                      <a:pt x="4" y="12"/>
                      <a:pt x="9" y="9"/>
                    </a:cubicBezTo>
                    <a:cubicBezTo>
                      <a:pt x="12" y="7"/>
                      <a:pt x="8" y="0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13" name="Freeform 805"/>
              <p:cNvSpPr>
                <a:spLocks/>
              </p:cNvSpPr>
              <p:nvPr/>
            </p:nvSpPr>
            <p:spPr bwMode="auto">
              <a:xfrm>
                <a:off x="1150" y="1571"/>
                <a:ext cx="17" cy="23"/>
              </a:xfrm>
              <a:custGeom>
                <a:avLst/>
                <a:gdLst>
                  <a:gd name="T0" fmla="*/ 0 w 12"/>
                  <a:gd name="T1" fmla="*/ 14 h 15"/>
                  <a:gd name="T2" fmla="*/ 13 w 12"/>
                  <a:gd name="T3" fmla="*/ 23 h 15"/>
                  <a:gd name="T4" fmla="*/ 4 w 12"/>
                  <a:gd name="T5" fmla="*/ 0 h 15"/>
                  <a:gd name="T6" fmla="*/ 7 w 12"/>
                  <a:gd name="T7" fmla="*/ 12 h 15"/>
                  <a:gd name="T8" fmla="*/ 1 w 12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9"/>
                    </a:moveTo>
                    <a:cubicBezTo>
                      <a:pt x="2" y="11"/>
                      <a:pt x="6" y="15"/>
                      <a:pt x="9" y="15"/>
                    </a:cubicBezTo>
                    <a:cubicBezTo>
                      <a:pt x="12" y="8"/>
                      <a:pt x="7" y="5"/>
                      <a:pt x="3" y="0"/>
                    </a:cubicBezTo>
                    <a:cubicBezTo>
                      <a:pt x="4" y="2"/>
                      <a:pt x="7" y="6"/>
                      <a:pt x="5" y="8"/>
                    </a:cubicBezTo>
                    <a:cubicBezTo>
                      <a:pt x="5" y="9"/>
                      <a:pt x="1" y="9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sp>
          <p:nvSpPr>
            <p:cNvPr id="114" name="Έλλειψη 113"/>
            <p:cNvSpPr/>
            <p:nvPr/>
          </p:nvSpPr>
          <p:spPr>
            <a:xfrm>
              <a:off x="210679" y="2578446"/>
              <a:ext cx="1807591" cy="17628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5" name="Στρογγυλεμένο ορθογώνιο 114"/>
          <p:cNvSpPr>
            <a:spLocks noChangeAspect="1"/>
          </p:cNvSpPr>
          <p:nvPr/>
        </p:nvSpPr>
        <p:spPr>
          <a:xfrm>
            <a:off x="2430154" y="782602"/>
            <a:ext cx="2990890" cy="201584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6" name="Στρογγυλεμένο ορθογώνιο 115"/>
          <p:cNvSpPr>
            <a:spLocks noChangeAspect="1"/>
          </p:cNvSpPr>
          <p:nvPr/>
        </p:nvSpPr>
        <p:spPr>
          <a:xfrm>
            <a:off x="2380735" y="4213660"/>
            <a:ext cx="3087349" cy="2015847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" name="Στρογγυλεμένο ορθογώνιο 116"/>
          <p:cNvSpPr>
            <a:spLocks noChangeAspect="1"/>
          </p:cNvSpPr>
          <p:nvPr/>
        </p:nvSpPr>
        <p:spPr>
          <a:xfrm>
            <a:off x="5943593" y="2450775"/>
            <a:ext cx="2990890" cy="2015847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9" name="Freeform 408"/>
          <p:cNvSpPr>
            <a:spLocks/>
          </p:cNvSpPr>
          <p:nvPr/>
        </p:nvSpPr>
        <p:spPr bwMode="auto">
          <a:xfrm>
            <a:off x="4679963" y="3223423"/>
            <a:ext cx="1087439" cy="746126"/>
          </a:xfrm>
          <a:custGeom>
            <a:avLst/>
            <a:gdLst>
              <a:gd name="T0" fmla="*/ 685 w 391"/>
              <a:gd name="T1" fmla="*/ 403 h 252"/>
              <a:gd name="T2" fmla="*/ 501 w 391"/>
              <a:gd name="T3" fmla="*/ 438 h 252"/>
              <a:gd name="T4" fmla="*/ 207 w 391"/>
              <a:gd name="T5" fmla="*/ 283 h 252"/>
              <a:gd name="T6" fmla="*/ 0 w 391"/>
              <a:gd name="T7" fmla="*/ 0 h 252"/>
              <a:gd name="T8" fmla="*/ 0 w 391"/>
              <a:gd name="T9" fmla="*/ 0 h 252"/>
              <a:gd name="T10" fmla="*/ 5 w 391"/>
              <a:gd name="T11" fmla="*/ 13 h 252"/>
              <a:gd name="T12" fmla="*/ 196 w 391"/>
              <a:gd name="T13" fmla="*/ 289 h 252"/>
              <a:gd name="T14" fmla="*/ 492 w 391"/>
              <a:gd name="T15" fmla="*/ 451 h 252"/>
              <a:gd name="T16" fmla="*/ 680 w 391"/>
              <a:gd name="T17" fmla="*/ 412 h 252"/>
              <a:gd name="T18" fmla="*/ 685 w 391"/>
              <a:gd name="T19" fmla="*/ 403 h 2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1" h="252">
                <a:moveTo>
                  <a:pt x="391" y="216"/>
                </a:moveTo>
                <a:cubicBezTo>
                  <a:pt x="370" y="237"/>
                  <a:pt x="332" y="244"/>
                  <a:pt x="286" y="235"/>
                </a:cubicBezTo>
                <a:cubicBezTo>
                  <a:pt x="231" y="224"/>
                  <a:pt x="172" y="197"/>
                  <a:pt x="118" y="152"/>
                </a:cubicBezTo>
                <a:cubicBezTo>
                  <a:pt x="64" y="107"/>
                  <a:pt x="21" y="52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3"/>
                  <a:pt x="2" y="5"/>
                  <a:pt x="3" y="7"/>
                </a:cubicBezTo>
                <a:cubicBezTo>
                  <a:pt x="23" y="59"/>
                  <a:pt x="58" y="110"/>
                  <a:pt x="112" y="155"/>
                </a:cubicBezTo>
                <a:cubicBezTo>
                  <a:pt x="166" y="200"/>
                  <a:pt x="226" y="231"/>
                  <a:pt x="281" y="242"/>
                </a:cubicBezTo>
                <a:cubicBezTo>
                  <a:pt x="330" y="252"/>
                  <a:pt x="368" y="244"/>
                  <a:pt x="388" y="221"/>
                </a:cubicBezTo>
                <a:cubicBezTo>
                  <a:pt x="389" y="219"/>
                  <a:pt x="390" y="218"/>
                  <a:pt x="391" y="2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l-GR"/>
          </a:p>
        </p:txBody>
      </p:sp>
      <p:grpSp>
        <p:nvGrpSpPr>
          <p:cNvPr id="564" name="Ομάδα 563"/>
          <p:cNvGrpSpPr>
            <a:grpSpLocks noChangeAspect="1"/>
          </p:cNvGrpSpPr>
          <p:nvPr/>
        </p:nvGrpSpPr>
        <p:grpSpPr>
          <a:xfrm>
            <a:off x="6122934" y="3065071"/>
            <a:ext cx="1514795" cy="996655"/>
            <a:chOff x="3165485" y="3098010"/>
            <a:chExt cx="1698628" cy="1117601"/>
          </a:xfrm>
        </p:grpSpPr>
        <p:sp>
          <p:nvSpPr>
            <p:cNvPr id="481" name="Freeform 340"/>
            <p:cNvSpPr>
              <a:spLocks/>
            </p:cNvSpPr>
            <p:nvPr/>
          </p:nvSpPr>
          <p:spPr bwMode="auto">
            <a:xfrm>
              <a:off x="3213110" y="3664748"/>
              <a:ext cx="1458915" cy="400050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D367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82" name="Freeform 341"/>
            <p:cNvSpPr>
              <a:spLocks/>
            </p:cNvSpPr>
            <p:nvPr/>
          </p:nvSpPr>
          <p:spPr bwMode="auto">
            <a:xfrm>
              <a:off x="3206760" y="3128172"/>
              <a:ext cx="1470028" cy="820738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83" name="Freeform 342"/>
            <p:cNvSpPr>
              <a:spLocks/>
            </p:cNvSpPr>
            <p:nvPr/>
          </p:nvSpPr>
          <p:spPr bwMode="auto">
            <a:xfrm>
              <a:off x="3181360" y="3537748"/>
              <a:ext cx="1525590" cy="677863"/>
            </a:xfrm>
            <a:custGeom>
              <a:avLst/>
              <a:gdLst>
                <a:gd name="T0" fmla="*/ 961 w 549"/>
                <a:gd name="T1" fmla="*/ 151 h 229"/>
                <a:gd name="T2" fmla="*/ 480 w 549"/>
                <a:gd name="T3" fmla="*/ 427 h 229"/>
                <a:gd name="T4" fmla="*/ 0 w 549"/>
                <a:gd name="T5" fmla="*/ 151 h 229"/>
                <a:gd name="T6" fmla="*/ 0 w 549"/>
                <a:gd name="T7" fmla="*/ 0 h 229"/>
                <a:gd name="T8" fmla="*/ 480 w 549"/>
                <a:gd name="T9" fmla="*/ 278 h 229"/>
                <a:gd name="T10" fmla="*/ 961 w 549"/>
                <a:gd name="T11" fmla="*/ 0 h 229"/>
                <a:gd name="T12" fmla="*/ 961 w 549"/>
                <a:gd name="T13" fmla="*/ 15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84" name="Freeform 343"/>
            <p:cNvSpPr>
              <a:spLocks/>
            </p:cNvSpPr>
            <p:nvPr/>
          </p:nvSpPr>
          <p:spPr bwMode="auto">
            <a:xfrm>
              <a:off x="3206760" y="3655223"/>
              <a:ext cx="1468440" cy="508000"/>
            </a:xfrm>
            <a:custGeom>
              <a:avLst/>
              <a:gdLst>
                <a:gd name="T0" fmla="*/ 925 w 528"/>
                <a:gd name="T1" fmla="*/ 0 h 171"/>
                <a:gd name="T2" fmla="*/ 463 w 528"/>
                <a:gd name="T3" fmla="*/ 204 h 171"/>
                <a:gd name="T4" fmla="*/ 0 w 528"/>
                <a:gd name="T5" fmla="*/ 0 h 171"/>
                <a:gd name="T6" fmla="*/ 0 w 528"/>
                <a:gd name="T7" fmla="*/ 75 h 171"/>
                <a:gd name="T8" fmla="*/ 463 w 528"/>
                <a:gd name="T9" fmla="*/ 320 h 171"/>
                <a:gd name="T10" fmla="*/ 925 w 528"/>
                <a:gd name="T11" fmla="*/ 75 h 171"/>
                <a:gd name="T12" fmla="*/ 925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AC9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85" name="Freeform 344"/>
            <p:cNvSpPr>
              <a:spLocks/>
            </p:cNvSpPr>
            <p:nvPr/>
          </p:nvSpPr>
          <p:spPr bwMode="auto">
            <a:xfrm>
              <a:off x="3213110" y="3664748"/>
              <a:ext cx="1458915" cy="400050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86" name="Oval 345"/>
            <p:cNvSpPr>
              <a:spLocks noChangeArrowheads="1"/>
            </p:cNvSpPr>
            <p:nvPr/>
          </p:nvSpPr>
          <p:spPr bwMode="auto">
            <a:xfrm>
              <a:off x="3179773" y="3098010"/>
              <a:ext cx="1525590" cy="881063"/>
            </a:xfrm>
            <a:prstGeom prst="ellipse">
              <a:avLst/>
            </a:pr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487" name="Freeform 346"/>
            <p:cNvSpPr>
              <a:spLocks/>
            </p:cNvSpPr>
            <p:nvPr/>
          </p:nvSpPr>
          <p:spPr bwMode="auto">
            <a:xfrm>
              <a:off x="3206760" y="3128172"/>
              <a:ext cx="1470028" cy="820738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88" name="Freeform 347"/>
            <p:cNvSpPr>
              <a:spLocks/>
            </p:cNvSpPr>
            <p:nvPr/>
          </p:nvSpPr>
          <p:spPr bwMode="auto">
            <a:xfrm>
              <a:off x="3206760" y="3128172"/>
              <a:ext cx="1470028" cy="560388"/>
            </a:xfrm>
            <a:custGeom>
              <a:avLst/>
              <a:gdLst>
                <a:gd name="T0" fmla="*/ 30 w 529"/>
                <a:gd name="T1" fmla="*/ 351 h 189"/>
                <a:gd name="T2" fmla="*/ 462 w 529"/>
                <a:gd name="T3" fmla="*/ 131 h 189"/>
                <a:gd name="T4" fmla="*/ 893 w 529"/>
                <a:gd name="T5" fmla="*/ 353 h 189"/>
                <a:gd name="T6" fmla="*/ 926 w 529"/>
                <a:gd name="T7" fmla="*/ 258 h 189"/>
                <a:gd name="T8" fmla="*/ 795 w 529"/>
                <a:gd name="T9" fmla="*/ 78 h 189"/>
                <a:gd name="T10" fmla="*/ 462 w 529"/>
                <a:gd name="T11" fmla="*/ 0 h 189"/>
                <a:gd name="T12" fmla="*/ 131 w 529"/>
                <a:gd name="T13" fmla="*/ 78 h 189"/>
                <a:gd name="T14" fmla="*/ 0 w 529"/>
                <a:gd name="T15" fmla="*/ 258 h 189"/>
                <a:gd name="T16" fmla="*/ 30 w 529"/>
                <a:gd name="T17" fmla="*/ 351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189">
                  <a:moveTo>
                    <a:pt x="17" y="188"/>
                  </a:moveTo>
                  <a:cubicBezTo>
                    <a:pt x="32" y="121"/>
                    <a:pt x="145" y="70"/>
                    <a:pt x="264" y="70"/>
                  </a:cubicBezTo>
                  <a:cubicBezTo>
                    <a:pt x="380" y="70"/>
                    <a:pt x="506" y="128"/>
                    <a:pt x="510" y="189"/>
                  </a:cubicBezTo>
                  <a:cubicBezTo>
                    <a:pt x="522" y="173"/>
                    <a:pt x="529" y="156"/>
                    <a:pt x="529" y="138"/>
                  </a:cubicBezTo>
                  <a:cubicBezTo>
                    <a:pt x="529" y="102"/>
                    <a:pt x="502" y="68"/>
                    <a:pt x="454" y="42"/>
                  </a:cubicBezTo>
                  <a:cubicBezTo>
                    <a:pt x="403" y="15"/>
                    <a:pt x="336" y="0"/>
                    <a:pt x="264" y="0"/>
                  </a:cubicBezTo>
                  <a:cubicBezTo>
                    <a:pt x="192" y="0"/>
                    <a:pt x="125" y="15"/>
                    <a:pt x="75" y="42"/>
                  </a:cubicBezTo>
                  <a:cubicBezTo>
                    <a:pt x="26" y="68"/>
                    <a:pt x="0" y="102"/>
                    <a:pt x="0" y="138"/>
                  </a:cubicBezTo>
                  <a:cubicBezTo>
                    <a:pt x="0" y="155"/>
                    <a:pt x="6" y="172"/>
                    <a:pt x="17" y="188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89" name="Freeform 348"/>
            <p:cNvSpPr>
              <a:spLocks/>
            </p:cNvSpPr>
            <p:nvPr/>
          </p:nvSpPr>
          <p:spPr bwMode="auto">
            <a:xfrm>
              <a:off x="3165485" y="3317085"/>
              <a:ext cx="325438" cy="338138"/>
            </a:xfrm>
            <a:custGeom>
              <a:avLst/>
              <a:gdLst>
                <a:gd name="T0" fmla="*/ 205 w 117"/>
                <a:gd name="T1" fmla="*/ 67 h 114"/>
                <a:gd name="T2" fmla="*/ 53 w 117"/>
                <a:gd name="T3" fmla="*/ 213 h 114"/>
                <a:gd name="T4" fmla="*/ 114 w 117"/>
                <a:gd name="T5" fmla="*/ 0 h 114"/>
                <a:gd name="T6" fmla="*/ 205 w 117"/>
                <a:gd name="T7" fmla="*/ 67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14">
                  <a:moveTo>
                    <a:pt x="117" y="36"/>
                  </a:moveTo>
                  <a:cubicBezTo>
                    <a:pt x="67" y="55"/>
                    <a:pt x="37" y="92"/>
                    <a:pt x="30" y="114"/>
                  </a:cubicBezTo>
                  <a:cubicBezTo>
                    <a:pt x="0" y="69"/>
                    <a:pt x="37" y="26"/>
                    <a:pt x="65" y="0"/>
                  </a:cubicBezTo>
                  <a:cubicBezTo>
                    <a:pt x="58" y="20"/>
                    <a:pt x="48" y="52"/>
                    <a:pt x="117" y="36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0" name="Freeform 349"/>
            <p:cNvSpPr>
              <a:spLocks/>
            </p:cNvSpPr>
            <p:nvPr/>
          </p:nvSpPr>
          <p:spPr bwMode="auto">
            <a:xfrm>
              <a:off x="4575188" y="3494885"/>
              <a:ext cx="88900" cy="155575"/>
            </a:xfrm>
            <a:custGeom>
              <a:avLst/>
              <a:gdLst>
                <a:gd name="T0" fmla="*/ 0 w 32"/>
                <a:gd name="T1" fmla="*/ 36 h 52"/>
                <a:gd name="T2" fmla="*/ 33 w 32"/>
                <a:gd name="T3" fmla="*/ 98 h 52"/>
                <a:gd name="T4" fmla="*/ 51 w 32"/>
                <a:gd name="T5" fmla="*/ 0 h 52"/>
                <a:gd name="T6" fmla="*/ 40 w 32"/>
                <a:gd name="T7" fmla="*/ 32 h 52"/>
                <a:gd name="T8" fmla="*/ 14 w 32"/>
                <a:gd name="T9" fmla="*/ 4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2">
                  <a:moveTo>
                    <a:pt x="0" y="19"/>
                  </a:moveTo>
                  <a:cubicBezTo>
                    <a:pt x="11" y="26"/>
                    <a:pt x="16" y="41"/>
                    <a:pt x="19" y="52"/>
                  </a:cubicBezTo>
                  <a:cubicBezTo>
                    <a:pt x="30" y="49"/>
                    <a:pt x="32" y="8"/>
                    <a:pt x="29" y="0"/>
                  </a:cubicBezTo>
                  <a:cubicBezTo>
                    <a:pt x="28" y="7"/>
                    <a:pt x="26" y="11"/>
                    <a:pt x="23" y="17"/>
                  </a:cubicBezTo>
                  <a:cubicBezTo>
                    <a:pt x="20" y="27"/>
                    <a:pt x="17" y="22"/>
                    <a:pt x="8" y="22"/>
                  </a:cubicBezTo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1" name="Freeform 350"/>
            <p:cNvSpPr>
              <a:spLocks/>
            </p:cNvSpPr>
            <p:nvPr/>
          </p:nvSpPr>
          <p:spPr bwMode="auto">
            <a:xfrm>
              <a:off x="3340110" y="3836198"/>
              <a:ext cx="61913" cy="219075"/>
            </a:xfrm>
            <a:custGeom>
              <a:avLst/>
              <a:gdLst>
                <a:gd name="T0" fmla="*/ 0 w 22"/>
                <a:gd name="T1" fmla="*/ 114 h 74"/>
                <a:gd name="T2" fmla="*/ 39 w 22"/>
                <a:gd name="T3" fmla="*/ 138 h 74"/>
                <a:gd name="T4" fmla="*/ 39 w 22"/>
                <a:gd name="T5" fmla="*/ 26 h 74"/>
                <a:gd name="T6" fmla="*/ 0 w 22"/>
                <a:gd name="T7" fmla="*/ 0 h 74"/>
                <a:gd name="T8" fmla="*/ 0 w 22"/>
                <a:gd name="T9" fmla="*/ 11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74">
                  <a:moveTo>
                    <a:pt x="0" y="61"/>
                  </a:moveTo>
                  <a:cubicBezTo>
                    <a:pt x="6" y="65"/>
                    <a:pt x="14" y="70"/>
                    <a:pt x="22" y="7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2" name="Freeform 351"/>
            <p:cNvSpPr>
              <a:spLocks/>
            </p:cNvSpPr>
            <p:nvPr/>
          </p:nvSpPr>
          <p:spPr bwMode="auto">
            <a:xfrm>
              <a:off x="3435360" y="3893348"/>
              <a:ext cx="47625" cy="206375"/>
            </a:xfrm>
            <a:custGeom>
              <a:avLst/>
              <a:gdLst>
                <a:gd name="T0" fmla="*/ 0 w 17"/>
                <a:gd name="T1" fmla="*/ 117 h 70"/>
                <a:gd name="T2" fmla="*/ 30 w 17"/>
                <a:gd name="T3" fmla="*/ 130 h 70"/>
                <a:gd name="T4" fmla="*/ 30 w 17"/>
                <a:gd name="T5" fmla="*/ 15 h 70"/>
                <a:gd name="T6" fmla="*/ 0 w 17"/>
                <a:gd name="T7" fmla="*/ 0 h 70"/>
                <a:gd name="T8" fmla="*/ 0 w 17"/>
                <a:gd name="T9" fmla="*/ 1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0" y="63"/>
                  </a:moveTo>
                  <a:cubicBezTo>
                    <a:pt x="5" y="65"/>
                    <a:pt x="11" y="68"/>
                    <a:pt x="17" y="7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3" name="Freeform 354"/>
            <p:cNvSpPr>
              <a:spLocks/>
            </p:cNvSpPr>
            <p:nvPr/>
          </p:nvSpPr>
          <p:spPr bwMode="auto">
            <a:xfrm>
              <a:off x="4473587" y="3836198"/>
              <a:ext cx="65088" cy="219075"/>
            </a:xfrm>
            <a:custGeom>
              <a:avLst/>
              <a:gdLst>
                <a:gd name="T0" fmla="*/ 41 w 23"/>
                <a:gd name="T1" fmla="*/ 114 h 74"/>
                <a:gd name="T2" fmla="*/ 0 w 23"/>
                <a:gd name="T3" fmla="*/ 138 h 74"/>
                <a:gd name="T4" fmla="*/ 0 w 23"/>
                <a:gd name="T5" fmla="*/ 26 h 74"/>
                <a:gd name="T6" fmla="*/ 41 w 23"/>
                <a:gd name="T7" fmla="*/ 0 h 74"/>
                <a:gd name="T8" fmla="*/ 41 w 23"/>
                <a:gd name="T9" fmla="*/ 11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74">
                  <a:moveTo>
                    <a:pt x="23" y="61"/>
                  </a:moveTo>
                  <a:cubicBezTo>
                    <a:pt x="16" y="65"/>
                    <a:pt x="8" y="70"/>
                    <a:pt x="0" y="7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0"/>
                    <a:pt x="16" y="5"/>
                    <a:pt x="23" y="0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4" name="Freeform 355"/>
            <p:cNvSpPr>
              <a:spLocks/>
            </p:cNvSpPr>
            <p:nvPr/>
          </p:nvSpPr>
          <p:spPr bwMode="auto">
            <a:xfrm>
              <a:off x="4395800" y="3893348"/>
              <a:ext cx="47625" cy="206375"/>
            </a:xfrm>
            <a:custGeom>
              <a:avLst/>
              <a:gdLst>
                <a:gd name="T0" fmla="*/ 30 w 17"/>
                <a:gd name="T1" fmla="*/ 117 h 70"/>
                <a:gd name="T2" fmla="*/ 0 w 17"/>
                <a:gd name="T3" fmla="*/ 130 h 70"/>
                <a:gd name="T4" fmla="*/ 0 w 17"/>
                <a:gd name="T5" fmla="*/ 15 h 70"/>
                <a:gd name="T6" fmla="*/ 30 w 17"/>
                <a:gd name="T7" fmla="*/ 0 h 70"/>
                <a:gd name="T8" fmla="*/ 30 w 17"/>
                <a:gd name="T9" fmla="*/ 1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17" y="63"/>
                  </a:moveTo>
                  <a:cubicBezTo>
                    <a:pt x="11" y="65"/>
                    <a:pt x="6" y="68"/>
                    <a:pt x="0" y="7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5"/>
                    <a:pt x="11" y="3"/>
                    <a:pt x="17" y="0"/>
                  </a:cubicBezTo>
                  <a:lnTo>
                    <a:pt x="17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5" name="Freeform 356"/>
            <p:cNvSpPr>
              <a:spLocks/>
            </p:cNvSpPr>
            <p:nvPr/>
          </p:nvSpPr>
          <p:spPr bwMode="auto">
            <a:xfrm>
              <a:off x="4591063" y="3756823"/>
              <a:ext cx="28575" cy="222250"/>
            </a:xfrm>
            <a:custGeom>
              <a:avLst/>
              <a:gdLst>
                <a:gd name="T0" fmla="*/ 18 w 10"/>
                <a:gd name="T1" fmla="*/ 121 h 75"/>
                <a:gd name="T2" fmla="*/ 0 w 10"/>
                <a:gd name="T3" fmla="*/ 140 h 75"/>
                <a:gd name="T4" fmla="*/ 0 w 10"/>
                <a:gd name="T5" fmla="*/ 19 h 75"/>
                <a:gd name="T6" fmla="*/ 18 w 10"/>
                <a:gd name="T7" fmla="*/ 0 h 75"/>
                <a:gd name="T8" fmla="*/ 18 w 10"/>
                <a:gd name="T9" fmla="*/ 12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10" y="65"/>
                  </a:moveTo>
                  <a:cubicBezTo>
                    <a:pt x="7" y="68"/>
                    <a:pt x="4" y="72"/>
                    <a:pt x="0" y="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7" y="3"/>
                    <a:pt x="10" y="0"/>
                  </a:cubicBezTo>
                  <a:lnTo>
                    <a:pt x="1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6" name="Freeform 359"/>
            <p:cNvSpPr>
              <a:spLocks/>
            </p:cNvSpPr>
            <p:nvPr/>
          </p:nvSpPr>
          <p:spPr bwMode="auto">
            <a:xfrm>
              <a:off x="3754449" y="3987011"/>
              <a:ext cx="36513" cy="200025"/>
            </a:xfrm>
            <a:custGeom>
              <a:avLst/>
              <a:gdLst>
                <a:gd name="T0" fmla="*/ 0 w 13"/>
                <a:gd name="T1" fmla="*/ 122 h 67"/>
                <a:gd name="T2" fmla="*/ 23 w 13"/>
                <a:gd name="T3" fmla="*/ 126 h 67"/>
                <a:gd name="T4" fmla="*/ 23 w 13"/>
                <a:gd name="T5" fmla="*/ 2 h 67"/>
                <a:gd name="T6" fmla="*/ 0 w 13"/>
                <a:gd name="T7" fmla="*/ 0 h 67"/>
                <a:gd name="T8" fmla="*/ 0 w 13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7">
                  <a:moveTo>
                    <a:pt x="0" y="65"/>
                  </a:moveTo>
                  <a:cubicBezTo>
                    <a:pt x="4" y="66"/>
                    <a:pt x="9" y="67"/>
                    <a:pt x="13" y="6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7" name="Freeform 360"/>
            <p:cNvSpPr>
              <a:spLocks/>
            </p:cNvSpPr>
            <p:nvPr/>
          </p:nvSpPr>
          <p:spPr bwMode="auto">
            <a:xfrm>
              <a:off x="3660786" y="3972723"/>
              <a:ext cx="33338" cy="201613"/>
            </a:xfrm>
            <a:custGeom>
              <a:avLst/>
              <a:gdLst>
                <a:gd name="T0" fmla="*/ 0 w 12"/>
                <a:gd name="T1" fmla="*/ 123 h 68"/>
                <a:gd name="T2" fmla="*/ 21 w 12"/>
                <a:gd name="T3" fmla="*/ 127 h 68"/>
                <a:gd name="T4" fmla="*/ 21 w 12"/>
                <a:gd name="T5" fmla="*/ 4 h 68"/>
                <a:gd name="T6" fmla="*/ 0 w 12"/>
                <a:gd name="T7" fmla="*/ 0 h 68"/>
                <a:gd name="T8" fmla="*/ 0 w 12"/>
                <a:gd name="T9" fmla="*/ 123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8">
                  <a:moveTo>
                    <a:pt x="0" y="66"/>
                  </a:moveTo>
                  <a:cubicBezTo>
                    <a:pt x="4" y="67"/>
                    <a:pt x="8" y="67"/>
                    <a:pt x="12" y="6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8" name="Freeform 361"/>
            <p:cNvSpPr>
              <a:spLocks/>
            </p:cNvSpPr>
            <p:nvPr/>
          </p:nvSpPr>
          <p:spPr bwMode="auto">
            <a:xfrm>
              <a:off x="3340110" y="3836198"/>
              <a:ext cx="61913" cy="195263"/>
            </a:xfrm>
            <a:custGeom>
              <a:avLst/>
              <a:gdLst>
                <a:gd name="T0" fmla="*/ 0 w 22"/>
                <a:gd name="T1" fmla="*/ 97 h 66"/>
                <a:gd name="T2" fmla="*/ 39 w 22"/>
                <a:gd name="T3" fmla="*/ 123 h 66"/>
                <a:gd name="T4" fmla="*/ 39 w 22"/>
                <a:gd name="T5" fmla="*/ 26 h 66"/>
                <a:gd name="T6" fmla="*/ 0 w 22"/>
                <a:gd name="T7" fmla="*/ 0 h 66"/>
                <a:gd name="T8" fmla="*/ 0 w 22"/>
                <a:gd name="T9" fmla="*/ 9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0" y="52"/>
                  </a:moveTo>
                  <a:cubicBezTo>
                    <a:pt x="7" y="57"/>
                    <a:pt x="14" y="61"/>
                    <a:pt x="22" y="6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499" name="Freeform 368"/>
            <p:cNvSpPr>
              <a:spLocks/>
            </p:cNvSpPr>
            <p:nvPr/>
          </p:nvSpPr>
          <p:spPr bwMode="auto">
            <a:xfrm>
              <a:off x="3898911" y="3685385"/>
              <a:ext cx="703264" cy="242888"/>
            </a:xfrm>
            <a:custGeom>
              <a:avLst/>
              <a:gdLst>
                <a:gd name="T0" fmla="*/ 0 w 253"/>
                <a:gd name="T1" fmla="*/ 153 h 82"/>
                <a:gd name="T2" fmla="*/ 443 w 253"/>
                <a:gd name="T3" fmla="*/ 0 h 82"/>
                <a:gd name="T4" fmla="*/ 0 w 253"/>
                <a:gd name="T5" fmla="*/ 153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82">
                  <a:moveTo>
                    <a:pt x="0" y="82"/>
                  </a:moveTo>
                  <a:cubicBezTo>
                    <a:pt x="57" y="82"/>
                    <a:pt x="193" y="71"/>
                    <a:pt x="253" y="0"/>
                  </a:cubicBezTo>
                  <a:cubicBezTo>
                    <a:pt x="233" y="14"/>
                    <a:pt x="140" y="68"/>
                    <a:pt x="0" y="82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0" name="Freeform 369"/>
            <p:cNvSpPr>
              <a:spLocks/>
            </p:cNvSpPr>
            <p:nvPr/>
          </p:nvSpPr>
          <p:spPr bwMode="auto">
            <a:xfrm>
              <a:off x="3340110" y="3836198"/>
              <a:ext cx="61913" cy="98425"/>
            </a:xfrm>
            <a:custGeom>
              <a:avLst/>
              <a:gdLst>
                <a:gd name="T0" fmla="*/ 0 w 22"/>
                <a:gd name="T1" fmla="*/ 34 h 33"/>
                <a:gd name="T2" fmla="*/ 39 w 22"/>
                <a:gd name="T3" fmla="*/ 62 h 33"/>
                <a:gd name="T4" fmla="*/ 39 w 22"/>
                <a:gd name="T5" fmla="*/ 26 h 33"/>
                <a:gd name="T6" fmla="*/ 0 w 22"/>
                <a:gd name="T7" fmla="*/ 0 h 33"/>
                <a:gd name="T8" fmla="*/ 0 w 22"/>
                <a:gd name="T9" fmla="*/ 3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3">
                  <a:moveTo>
                    <a:pt x="0" y="18"/>
                  </a:moveTo>
                  <a:cubicBezTo>
                    <a:pt x="7" y="24"/>
                    <a:pt x="14" y="29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1" name="Freeform 370"/>
            <p:cNvSpPr>
              <a:spLocks/>
            </p:cNvSpPr>
            <p:nvPr/>
          </p:nvSpPr>
          <p:spPr bwMode="auto">
            <a:xfrm>
              <a:off x="3435360" y="3893348"/>
              <a:ext cx="47625" cy="82550"/>
            </a:xfrm>
            <a:custGeom>
              <a:avLst/>
              <a:gdLst>
                <a:gd name="T0" fmla="*/ 0 w 17"/>
                <a:gd name="T1" fmla="*/ 39 h 28"/>
                <a:gd name="T2" fmla="*/ 30 w 17"/>
                <a:gd name="T3" fmla="*/ 52 h 28"/>
                <a:gd name="T4" fmla="*/ 30 w 17"/>
                <a:gd name="T5" fmla="*/ 15 h 28"/>
                <a:gd name="T6" fmla="*/ 0 w 17"/>
                <a:gd name="T7" fmla="*/ 0 h 28"/>
                <a:gd name="T8" fmla="*/ 0 w 17"/>
                <a:gd name="T9" fmla="*/ 3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0" y="21"/>
                  </a:moveTo>
                  <a:cubicBezTo>
                    <a:pt x="5" y="23"/>
                    <a:pt x="11" y="26"/>
                    <a:pt x="17" y="2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2" name="Freeform 371"/>
            <p:cNvSpPr>
              <a:spLocks/>
            </p:cNvSpPr>
            <p:nvPr/>
          </p:nvSpPr>
          <p:spPr bwMode="auto">
            <a:xfrm>
              <a:off x="4473587" y="3836198"/>
              <a:ext cx="65088" cy="101600"/>
            </a:xfrm>
            <a:custGeom>
              <a:avLst/>
              <a:gdLst>
                <a:gd name="T0" fmla="*/ 0 w 23"/>
                <a:gd name="T1" fmla="*/ 64 h 34"/>
                <a:gd name="T2" fmla="*/ 41 w 23"/>
                <a:gd name="T3" fmla="*/ 38 h 34"/>
                <a:gd name="T4" fmla="*/ 41 w 23"/>
                <a:gd name="T5" fmla="*/ 0 h 34"/>
                <a:gd name="T6" fmla="*/ 0 w 23"/>
                <a:gd name="T7" fmla="*/ 26 h 34"/>
                <a:gd name="T8" fmla="*/ 0 w 23"/>
                <a:gd name="T9" fmla="*/ 6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cubicBezTo>
                    <a:pt x="8" y="30"/>
                    <a:pt x="16" y="25"/>
                    <a:pt x="23" y="2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3" name="Freeform 372"/>
            <p:cNvSpPr>
              <a:spLocks/>
            </p:cNvSpPr>
            <p:nvPr/>
          </p:nvSpPr>
          <p:spPr bwMode="auto">
            <a:xfrm>
              <a:off x="4395800" y="3893348"/>
              <a:ext cx="47625" cy="85725"/>
            </a:xfrm>
            <a:custGeom>
              <a:avLst/>
              <a:gdLst>
                <a:gd name="T0" fmla="*/ 0 w 17"/>
                <a:gd name="T1" fmla="*/ 54 h 29"/>
                <a:gd name="T2" fmla="*/ 30 w 17"/>
                <a:gd name="T3" fmla="*/ 41 h 29"/>
                <a:gd name="T4" fmla="*/ 30 w 17"/>
                <a:gd name="T5" fmla="*/ 0 h 29"/>
                <a:gd name="T6" fmla="*/ 0 w 17"/>
                <a:gd name="T7" fmla="*/ 15 h 29"/>
                <a:gd name="T8" fmla="*/ 0 w 17"/>
                <a:gd name="T9" fmla="*/ 5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cubicBezTo>
                    <a:pt x="6" y="27"/>
                    <a:pt x="11" y="24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4" name="Freeform 373"/>
            <p:cNvSpPr>
              <a:spLocks/>
            </p:cNvSpPr>
            <p:nvPr/>
          </p:nvSpPr>
          <p:spPr bwMode="auto">
            <a:xfrm>
              <a:off x="4591063" y="3756823"/>
              <a:ext cx="28575" cy="85725"/>
            </a:xfrm>
            <a:custGeom>
              <a:avLst/>
              <a:gdLst>
                <a:gd name="T0" fmla="*/ 18 w 10"/>
                <a:gd name="T1" fmla="*/ 34 h 29"/>
                <a:gd name="T2" fmla="*/ 18 w 10"/>
                <a:gd name="T3" fmla="*/ 0 h 29"/>
                <a:gd name="T4" fmla="*/ 0 w 10"/>
                <a:gd name="T5" fmla="*/ 19 h 29"/>
                <a:gd name="T6" fmla="*/ 0 w 10"/>
                <a:gd name="T7" fmla="*/ 54 h 29"/>
                <a:gd name="T8" fmla="*/ 18 w 10"/>
                <a:gd name="T9" fmla="*/ 3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9">
                  <a:moveTo>
                    <a:pt x="10" y="1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6"/>
                    <a:pt x="7" y="22"/>
                    <a:pt x="10" y="18"/>
                  </a:cubicBez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5" name="Freeform 374"/>
            <p:cNvSpPr>
              <a:spLocks/>
            </p:cNvSpPr>
            <p:nvPr/>
          </p:nvSpPr>
          <p:spPr bwMode="auto">
            <a:xfrm>
              <a:off x="3754449" y="3987011"/>
              <a:ext cx="36513" cy="71438"/>
            </a:xfrm>
            <a:custGeom>
              <a:avLst/>
              <a:gdLst>
                <a:gd name="T0" fmla="*/ 0 w 13"/>
                <a:gd name="T1" fmla="*/ 41 h 24"/>
                <a:gd name="T2" fmla="*/ 23 w 13"/>
                <a:gd name="T3" fmla="*/ 45 h 24"/>
                <a:gd name="T4" fmla="*/ 23 w 13"/>
                <a:gd name="T5" fmla="*/ 2 h 24"/>
                <a:gd name="T6" fmla="*/ 0 w 13"/>
                <a:gd name="T7" fmla="*/ 0 h 24"/>
                <a:gd name="T8" fmla="*/ 0 w 13"/>
                <a:gd name="T9" fmla="*/ 4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4">
                  <a:moveTo>
                    <a:pt x="0" y="22"/>
                  </a:moveTo>
                  <a:cubicBezTo>
                    <a:pt x="4" y="23"/>
                    <a:pt x="9" y="23"/>
                    <a:pt x="13" y="2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6" name="Freeform 375"/>
            <p:cNvSpPr>
              <a:spLocks/>
            </p:cNvSpPr>
            <p:nvPr/>
          </p:nvSpPr>
          <p:spPr bwMode="auto">
            <a:xfrm>
              <a:off x="3660786" y="3972723"/>
              <a:ext cx="33338" cy="68263"/>
            </a:xfrm>
            <a:custGeom>
              <a:avLst/>
              <a:gdLst>
                <a:gd name="T0" fmla="*/ 0 w 12"/>
                <a:gd name="T1" fmla="*/ 39 h 23"/>
                <a:gd name="T2" fmla="*/ 21 w 12"/>
                <a:gd name="T3" fmla="*/ 43 h 23"/>
                <a:gd name="T4" fmla="*/ 21 w 12"/>
                <a:gd name="T5" fmla="*/ 4 h 23"/>
                <a:gd name="T6" fmla="*/ 0 w 12"/>
                <a:gd name="T7" fmla="*/ 0 h 23"/>
                <a:gd name="T8" fmla="*/ 0 w 12"/>
                <a:gd name="T9" fmla="*/ 3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4" y="22"/>
                    <a:pt x="8" y="23"/>
                    <a:pt x="12" y="2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7" name="Freeform 376"/>
            <p:cNvSpPr>
              <a:spLocks/>
            </p:cNvSpPr>
            <p:nvPr/>
          </p:nvSpPr>
          <p:spPr bwMode="auto">
            <a:xfrm>
              <a:off x="3987811" y="3145635"/>
              <a:ext cx="665164" cy="338138"/>
            </a:xfrm>
            <a:custGeom>
              <a:avLst/>
              <a:gdLst>
                <a:gd name="T0" fmla="*/ 0 w 239"/>
                <a:gd name="T1" fmla="*/ 0 h 114"/>
                <a:gd name="T2" fmla="*/ 419 w 239"/>
                <a:gd name="T3" fmla="*/ 213 h 114"/>
                <a:gd name="T4" fmla="*/ 5 w 239"/>
                <a:gd name="T5" fmla="*/ 47 h 114"/>
                <a:gd name="T6" fmla="*/ 74 w 239"/>
                <a:gd name="T7" fmla="*/ 28 h 114"/>
                <a:gd name="T8" fmla="*/ 0 w 23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14">
                  <a:moveTo>
                    <a:pt x="0" y="0"/>
                  </a:moveTo>
                  <a:cubicBezTo>
                    <a:pt x="52" y="0"/>
                    <a:pt x="213" y="32"/>
                    <a:pt x="239" y="114"/>
                  </a:cubicBezTo>
                  <a:cubicBezTo>
                    <a:pt x="196" y="62"/>
                    <a:pt x="102" y="25"/>
                    <a:pt x="3" y="25"/>
                  </a:cubicBezTo>
                  <a:cubicBezTo>
                    <a:pt x="22" y="23"/>
                    <a:pt x="42" y="21"/>
                    <a:pt x="42" y="15"/>
                  </a:cubicBezTo>
                  <a:cubicBezTo>
                    <a:pt x="42" y="9"/>
                    <a:pt x="20" y="3"/>
                    <a:pt x="0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8" name="Freeform 377"/>
            <p:cNvSpPr>
              <a:spLocks/>
            </p:cNvSpPr>
            <p:nvPr/>
          </p:nvSpPr>
          <p:spPr bwMode="auto">
            <a:xfrm>
              <a:off x="3214698" y="3288510"/>
              <a:ext cx="247650" cy="239713"/>
            </a:xfrm>
            <a:custGeom>
              <a:avLst/>
              <a:gdLst>
                <a:gd name="T0" fmla="*/ 105 w 89"/>
                <a:gd name="T1" fmla="*/ 0 h 81"/>
                <a:gd name="T2" fmla="*/ 0 w 89"/>
                <a:gd name="T3" fmla="*/ 151 h 81"/>
                <a:gd name="T4" fmla="*/ 156 w 89"/>
                <a:gd name="T5" fmla="*/ 17 h 81"/>
                <a:gd name="T6" fmla="*/ 95 w 89"/>
                <a:gd name="T7" fmla="*/ 26 h 81"/>
                <a:gd name="T8" fmla="*/ 105 w 8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1">
                  <a:moveTo>
                    <a:pt x="60" y="0"/>
                  </a:moveTo>
                  <a:cubicBezTo>
                    <a:pt x="41" y="10"/>
                    <a:pt x="1" y="42"/>
                    <a:pt x="0" y="81"/>
                  </a:cubicBezTo>
                  <a:cubicBezTo>
                    <a:pt x="8" y="65"/>
                    <a:pt x="25" y="30"/>
                    <a:pt x="89" y="9"/>
                  </a:cubicBezTo>
                  <a:cubicBezTo>
                    <a:pt x="69" y="16"/>
                    <a:pt x="57" y="17"/>
                    <a:pt x="54" y="14"/>
                  </a:cubicBezTo>
                  <a:cubicBezTo>
                    <a:pt x="52" y="11"/>
                    <a:pt x="54" y="3"/>
                    <a:pt x="60" y="0"/>
                  </a:cubicBez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09" name="Freeform 378"/>
            <p:cNvSpPr>
              <a:spLocks/>
            </p:cNvSpPr>
            <p:nvPr/>
          </p:nvSpPr>
          <p:spPr bwMode="auto">
            <a:xfrm>
              <a:off x="3190885" y="3690148"/>
              <a:ext cx="1468440" cy="508000"/>
            </a:xfrm>
            <a:custGeom>
              <a:avLst/>
              <a:gdLst>
                <a:gd name="T0" fmla="*/ 925 w 528"/>
                <a:gd name="T1" fmla="*/ 0 h 171"/>
                <a:gd name="T2" fmla="*/ 463 w 528"/>
                <a:gd name="T3" fmla="*/ 204 h 171"/>
                <a:gd name="T4" fmla="*/ 0 w 528"/>
                <a:gd name="T5" fmla="*/ 0 h 171"/>
                <a:gd name="T6" fmla="*/ 0 w 528"/>
                <a:gd name="T7" fmla="*/ 75 h 171"/>
                <a:gd name="T8" fmla="*/ 463 w 528"/>
                <a:gd name="T9" fmla="*/ 320 h 171"/>
                <a:gd name="T10" fmla="*/ 925 w 528"/>
                <a:gd name="T11" fmla="*/ 75 h 171"/>
                <a:gd name="T12" fmla="*/ 925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0" name="Freeform 379"/>
            <p:cNvSpPr>
              <a:spLocks/>
            </p:cNvSpPr>
            <p:nvPr/>
          </p:nvSpPr>
          <p:spPr bwMode="auto">
            <a:xfrm>
              <a:off x="3213110" y="3664748"/>
              <a:ext cx="1458915" cy="400050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EFD58D"/>
            </a:solidFill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1" name="Freeform 380"/>
            <p:cNvSpPr>
              <a:spLocks/>
            </p:cNvSpPr>
            <p:nvPr/>
          </p:nvSpPr>
          <p:spPr bwMode="auto">
            <a:xfrm>
              <a:off x="3213110" y="3237710"/>
              <a:ext cx="1455740" cy="711201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2" name="Freeform 381"/>
            <p:cNvSpPr>
              <a:spLocks/>
            </p:cNvSpPr>
            <p:nvPr/>
          </p:nvSpPr>
          <p:spPr bwMode="auto">
            <a:xfrm>
              <a:off x="3241685" y="3251998"/>
              <a:ext cx="1455740" cy="711201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3" name="Freeform 382"/>
            <p:cNvSpPr>
              <a:spLocks/>
            </p:cNvSpPr>
            <p:nvPr/>
          </p:nvSpPr>
          <p:spPr bwMode="auto">
            <a:xfrm>
              <a:off x="3260735" y="3337723"/>
              <a:ext cx="1370015" cy="612776"/>
            </a:xfrm>
            <a:custGeom>
              <a:avLst/>
              <a:gdLst>
                <a:gd name="T0" fmla="*/ 432 w 493"/>
                <a:gd name="T1" fmla="*/ 0 h 207"/>
                <a:gd name="T2" fmla="*/ 0 w 493"/>
                <a:gd name="T3" fmla="*/ 218 h 207"/>
                <a:gd name="T4" fmla="*/ 102 w 493"/>
                <a:gd name="T5" fmla="*/ 308 h 207"/>
                <a:gd name="T6" fmla="*/ 432 w 493"/>
                <a:gd name="T7" fmla="*/ 386 h 207"/>
                <a:gd name="T8" fmla="*/ 765 w 493"/>
                <a:gd name="T9" fmla="*/ 308 h 207"/>
                <a:gd name="T10" fmla="*/ 863 w 493"/>
                <a:gd name="T11" fmla="*/ 222 h 207"/>
                <a:gd name="T12" fmla="*/ 432 w 493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3" h="207">
                  <a:moveTo>
                    <a:pt x="247" y="0"/>
                  </a:moveTo>
                  <a:cubicBezTo>
                    <a:pt x="128" y="0"/>
                    <a:pt x="15" y="51"/>
                    <a:pt x="0" y="117"/>
                  </a:cubicBezTo>
                  <a:cubicBezTo>
                    <a:pt x="13" y="135"/>
                    <a:pt x="32" y="151"/>
                    <a:pt x="58" y="165"/>
                  </a:cubicBezTo>
                  <a:cubicBezTo>
                    <a:pt x="108" y="192"/>
                    <a:pt x="175" y="207"/>
                    <a:pt x="247" y="207"/>
                  </a:cubicBezTo>
                  <a:cubicBezTo>
                    <a:pt x="319" y="207"/>
                    <a:pt x="386" y="192"/>
                    <a:pt x="437" y="165"/>
                  </a:cubicBezTo>
                  <a:cubicBezTo>
                    <a:pt x="461" y="151"/>
                    <a:pt x="480" y="136"/>
                    <a:pt x="493" y="119"/>
                  </a:cubicBezTo>
                  <a:cubicBezTo>
                    <a:pt x="489" y="58"/>
                    <a:pt x="363" y="0"/>
                    <a:pt x="247" y="0"/>
                  </a:cubicBez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4" name="Freeform 383"/>
            <p:cNvSpPr>
              <a:spLocks/>
            </p:cNvSpPr>
            <p:nvPr/>
          </p:nvSpPr>
          <p:spPr bwMode="auto">
            <a:xfrm>
              <a:off x="3235335" y="3264698"/>
              <a:ext cx="855664" cy="325438"/>
            </a:xfrm>
            <a:custGeom>
              <a:avLst/>
              <a:gdLst>
                <a:gd name="T0" fmla="*/ 0 w 308"/>
                <a:gd name="T1" fmla="*/ 205 h 110"/>
                <a:gd name="T2" fmla="*/ 404 w 308"/>
                <a:gd name="T3" fmla="*/ 0 h 110"/>
                <a:gd name="T4" fmla="*/ 539 w 308"/>
                <a:gd name="T5" fmla="*/ 17 h 110"/>
                <a:gd name="T6" fmla="*/ 0 w 308"/>
                <a:gd name="T7" fmla="*/ 205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8" h="110">
                  <a:moveTo>
                    <a:pt x="0" y="110"/>
                  </a:moveTo>
                  <a:cubicBezTo>
                    <a:pt x="14" y="48"/>
                    <a:pt x="120" y="0"/>
                    <a:pt x="231" y="0"/>
                  </a:cubicBezTo>
                  <a:cubicBezTo>
                    <a:pt x="257" y="0"/>
                    <a:pt x="283" y="3"/>
                    <a:pt x="308" y="9"/>
                  </a:cubicBezTo>
                  <a:cubicBezTo>
                    <a:pt x="254" y="0"/>
                    <a:pt x="49" y="6"/>
                    <a:pt x="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5" name="Freeform 384"/>
            <p:cNvSpPr>
              <a:spLocks/>
            </p:cNvSpPr>
            <p:nvPr/>
          </p:nvSpPr>
          <p:spPr bwMode="auto">
            <a:xfrm>
              <a:off x="3213110" y="3237710"/>
              <a:ext cx="1455740" cy="711201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6" name="Freeform 385"/>
            <p:cNvSpPr>
              <a:spLocks/>
            </p:cNvSpPr>
            <p:nvPr/>
          </p:nvSpPr>
          <p:spPr bwMode="auto">
            <a:xfrm>
              <a:off x="3179773" y="3537748"/>
              <a:ext cx="1525590" cy="677863"/>
            </a:xfrm>
            <a:custGeom>
              <a:avLst/>
              <a:gdLst>
                <a:gd name="T0" fmla="*/ 961 w 549"/>
                <a:gd name="T1" fmla="*/ 151 h 229"/>
                <a:gd name="T2" fmla="*/ 480 w 549"/>
                <a:gd name="T3" fmla="*/ 427 h 229"/>
                <a:gd name="T4" fmla="*/ 0 w 549"/>
                <a:gd name="T5" fmla="*/ 151 h 229"/>
                <a:gd name="T6" fmla="*/ 0 w 549"/>
                <a:gd name="T7" fmla="*/ 0 h 229"/>
                <a:gd name="T8" fmla="*/ 480 w 549"/>
                <a:gd name="T9" fmla="*/ 278 h 229"/>
                <a:gd name="T10" fmla="*/ 961 w 549"/>
                <a:gd name="T11" fmla="*/ 0 h 229"/>
                <a:gd name="T12" fmla="*/ 961 w 549"/>
                <a:gd name="T13" fmla="*/ 15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7" name="Oval 386"/>
            <p:cNvSpPr>
              <a:spLocks noChangeArrowheads="1"/>
            </p:cNvSpPr>
            <p:nvPr/>
          </p:nvSpPr>
          <p:spPr bwMode="auto">
            <a:xfrm>
              <a:off x="3179773" y="3098010"/>
              <a:ext cx="1525590" cy="881063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18" name="Freeform 387"/>
            <p:cNvSpPr>
              <a:spLocks/>
            </p:cNvSpPr>
            <p:nvPr/>
          </p:nvSpPr>
          <p:spPr bwMode="auto">
            <a:xfrm>
              <a:off x="3206760" y="3128172"/>
              <a:ext cx="1470028" cy="820738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19" name="Freeform 388"/>
            <p:cNvSpPr>
              <a:spLocks/>
            </p:cNvSpPr>
            <p:nvPr/>
          </p:nvSpPr>
          <p:spPr bwMode="auto">
            <a:xfrm>
              <a:off x="3424248" y="3332960"/>
              <a:ext cx="1081089" cy="177800"/>
            </a:xfrm>
            <a:custGeom>
              <a:avLst/>
              <a:gdLst>
                <a:gd name="T0" fmla="*/ 0 w 389"/>
                <a:gd name="T1" fmla="*/ 88 h 60"/>
                <a:gd name="T2" fmla="*/ 0 w 389"/>
                <a:gd name="T3" fmla="*/ 88 h 60"/>
                <a:gd name="T4" fmla="*/ 326 w 389"/>
                <a:gd name="T5" fmla="*/ 4 h 60"/>
                <a:gd name="T6" fmla="*/ 681 w 389"/>
                <a:gd name="T7" fmla="*/ 112 h 60"/>
                <a:gd name="T8" fmla="*/ 681 w 389"/>
                <a:gd name="T9" fmla="*/ 112 h 60"/>
                <a:gd name="T10" fmla="*/ 326 w 389"/>
                <a:gd name="T11" fmla="*/ 0 h 60"/>
                <a:gd name="T12" fmla="*/ 0 w 389"/>
                <a:gd name="T13" fmla="*/ 88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60"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8" y="18"/>
                    <a:pt x="118" y="2"/>
                    <a:pt x="186" y="2"/>
                  </a:cubicBezTo>
                  <a:cubicBezTo>
                    <a:pt x="258" y="2"/>
                    <a:pt x="340" y="25"/>
                    <a:pt x="389" y="60"/>
                  </a:cubicBezTo>
                  <a:cubicBezTo>
                    <a:pt x="389" y="60"/>
                    <a:pt x="389" y="60"/>
                    <a:pt x="389" y="60"/>
                  </a:cubicBezTo>
                  <a:cubicBezTo>
                    <a:pt x="340" y="24"/>
                    <a:pt x="258" y="0"/>
                    <a:pt x="186" y="0"/>
                  </a:cubicBezTo>
                  <a:cubicBezTo>
                    <a:pt x="118" y="0"/>
                    <a:pt x="48" y="18"/>
                    <a:pt x="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0" name="Oval 389"/>
            <p:cNvSpPr>
              <a:spLocks noChangeArrowheads="1"/>
            </p:cNvSpPr>
            <p:nvPr/>
          </p:nvSpPr>
          <p:spPr bwMode="auto">
            <a:xfrm>
              <a:off x="3384560" y="3918748"/>
              <a:ext cx="39688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21" name="Oval 390"/>
            <p:cNvSpPr>
              <a:spLocks noChangeArrowheads="1"/>
            </p:cNvSpPr>
            <p:nvPr/>
          </p:nvSpPr>
          <p:spPr bwMode="auto">
            <a:xfrm>
              <a:off x="3429010" y="3948911"/>
              <a:ext cx="2857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22" name="Oval 391"/>
            <p:cNvSpPr>
              <a:spLocks noChangeArrowheads="1"/>
            </p:cNvSpPr>
            <p:nvPr/>
          </p:nvSpPr>
          <p:spPr bwMode="auto">
            <a:xfrm>
              <a:off x="3360748" y="3907636"/>
              <a:ext cx="2381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23" name="Freeform 392"/>
            <p:cNvSpPr>
              <a:spLocks/>
            </p:cNvSpPr>
            <p:nvPr/>
          </p:nvSpPr>
          <p:spPr bwMode="auto">
            <a:xfrm>
              <a:off x="3416310" y="3425035"/>
              <a:ext cx="63500" cy="68263"/>
            </a:xfrm>
            <a:custGeom>
              <a:avLst/>
              <a:gdLst>
                <a:gd name="T0" fmla="*/ 3 w 23"/>
                <a:gd name="T1" fmla="*/ 28 h 23"/>
                <a:gd name="T2" fmla="*/ 14 w 23"/>
                <a:gd name="T3" fmla="*/ 4 h 23"/>
                <a:gd name="T4" fmla="*/ 37 w 23"/>
                <a:gd name="T5" fmla="*/ 15 h 23"/>
                <a:gd name="T6" fmla="*/ 26 w 23"/>
                <a:gd name="T7" fmla="*/ 39 h 23"/>
                <a:gd name="T8" fmla="*/ 3 w 23"/>
                <a:gd name="T9" fmla="*/ 2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4" name="Freeform 393"/>
            <p:cNvSpPr>
              <a:spLocks/>
            </p:cNvSpPr>
            <p:nvPr/>
          </p:nvSpPr>
          <p:spPr bwMode="auto">
            <a:xfrm>
              <a:off x="3479811" y="3415510"/>
              <a:ext cx="44450" cy="47625"/>
            </a:xfrm>
            <a:custGeom>
              <a:avLst/>
              <a:gdLst>
                <a:gd name="T0" fmla="*/ 2 w 16"/>
                <a:gd name="T1" fmla="*/ 19 h 16"/>
                <a:gd name="T2" fmla="*/ 9 w 16"/>
                <a:gd name="T3" fmla="*/ 2 h 16"/>
                <a:gd name="T4" fmla="*/ 26 w 16"/>
                <a:gd name="T5" fmla="*/ 9 h 16"/>
                <a:gd name="T6" fmla="*/ 18 w 16"/>
                <a:gd name="T7" fmla="*/ 26 h 16"/>
                <a:gd name="T8" fmla="*/ 2 w 16"/>
                <a:gd name="T9" fmla="*/ 1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3" y="2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25" name="Freeform 394"/>
            <p:cNvSpPr>
              <a:spLocks/>
            </p:cNvSpPr>
            <p:nvPr/>
          </p:nvSpPr>
          <p:spPr bwMode="auto">
            <a:xfrm>
              <a:off x="3376623" y="3472660"/>
              <a:ext cx="44450" cy="46038"/>
            </a:xfrm>
            <a:custGeom>
              <a:avLst/>
              <a:gdLst>
                <a:gd name="T0" fmla="*/ 2 w 16"/>
                <a:gd name="T1" fmla="*/ 18 h 16"/>
                <a:gd name="T2" fmla="*/ 11 w 16"/>
                <a:gd name="T3" fmla="*/ 2 h 16"/>
                <a:gd name="T4" fmla="*/ 26 w 16"/>
                <a:gd name="T5" fmla="*/ 9 h 16"/>
                <a:gd name="T6" fmla="*/ 18 w 16"/>
                <a:gd name="T7" fmla="*/ 25 h 16"/>
                <a:gd name="T8" fmla="*/ 2 w 16"/>
                <a:gd name="T9" fmla="*/ 1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0" name="Freeform 399"/>
            <p:cNvSpPr>
              <a:spLocks/>
            </p:cNvSpPr>
            <p:nvPr/>
          </p:nvSpPr>
          <p:spPr bwMode="auto">
            <a:xfrm>
              <a:off x="4502162" y="3118647"/>
              <a:ext cx="92075" cy="142875"/>
            </a:xfrm>
            <a:custGeom>
              <a:avLst/>
              <a:gdLst>
                <a:gd name="T0" fmla="*/ 0 w 33"/>
                <a:gd name="T1" fmla="*/ 68 h 48"/>
                <a:gd name="T2" fmla="*/ 5 w 33"/>
                <a:gd name="T3" fmla="*/ 90 h 48"/>
                <a:gd name="T4" fmla="*/ 58 w 33"/>
                <a:gd name="T5" fmla="*/ 23 h 48"/>
                <a:gd name="T6" fmla="*/ 53 w 33"/>
                <a:gd name="T7" fmla="*/ 0 h 48"/>
                <a:gd name="T8" fmla="*/ 0 w 33"/>
                <a:gd name="T9" fmla="*/ 6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8">
                  <a:moveTo>
                    <a:pt x="0" y="36"/>
                  </a:moveTo>
                  <a:cubicBezTo>
                    <a:pt x="1" y="40"/>
                    <a:pt x="2" y="44"/>
                    <a:pt x="3" y="4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8"/>
                    <a:pt x="31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32" name="Freeform 401"/>
            <p:cNvSpPr>
              <a:spLocks/>
            </p:cNvSpPr>
            <p:nvPr/>
          </p:nvSpPr>
          <p:spPr bwMode="auto">
            <a:xfrm>
              <a:off x="4746638" y="3572673"/>
              <a:ext cx="117475" cy="146050"/>
            </a:xfrm>
            <a:custGeom>
              <a:avLst/>
              <a:gdLst>
                <a:gd name="T0" fmla="*/ 0 w 42"/>
                <a:gd name="T1" fmla="*/ 69 h 49"/>
                <a:gd name="T2" fmla="*/ 21 w 42"/>
                <a:gd name="T3" fmla="*/ 92 h 49"/>
                <a:gd name="T4" fmla="*/ 74 w 42"/>
                <a:gd name="T5" fmla="*/ 24 h 49"/>
                <a:gd name="T6" fmla="*/ 53 w 42"/>
                <a:gd name="T7" fmla="*/ 0 h 49"/>
                <a:gd name="T8" fmla="*/ 0 w 42"/>
                <a:gd name="T9" fmla="*/ 6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9">
                  <a:moveTo>
                    <a:pt x="0" y="37"/>
                  </a:moveTo>
                  <a:cubicBezTo>
                    <a:pt x="4" y="41"/>
                    <a:pt x="8" y="45"/>
                    <a:pt x="12" y="4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8" y="9"/>
                    <a:pt x="34" y="5"/>
                    <a:pt x="3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4" name="Freeform 413"/>
            <p:cNvSpPr>
              <a:spLocks/>
            </p:cNvSpPr>
            <p:nvPr/>
          </p:nvSpPr>
          <p:spPr bwMode="auto">
            <a:xfrm>
              <a:off x="4610113" y="3474248"/>
              <a:ext cx="47625" cy="74613"/>
            </a:xfrm>
            <a:custGeom>
              <a:avLst/>
              <a:gdLst>
                <a:gd name="T0" fmla="*/ 30 w 17"/>
                <a:gd name="T1" fmla="*/ 47 h 25"/>
                <a:gd name="T2" fmla="*/ 0 w 17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25"/>
                  </a:moveTo>
                  <a:cubicBezTo>
                    <a:pt x="13" y="17"/>
                    <a:pt x="8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5" name="Line 414"/>
            <p:cNvSpPr>
              <a:spLocks noChangeShapeType="1"/>
            </p:cNvSpPr>
            <p:nvPr/>
          </p:nvSpPr>
          <p:spPr bwMode="auto">
            <a:xfrm>
              <a:off x="4705363" y="3537748"/>
              <a:ext cx="1588" cy="7302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6" name="Freeform 415"/>
            <p:cNvSpPr>
              <a:spLocks/>
            </p:cNvSpPr>
            <p:nvPr/>
          </p:nvSpPr>
          <p:spPr bwMode="auto">
            <a:xfrm>
              <a:off x="4594238" y="3309148"/>
              <a:ext cx="111125" cy="290513"/>
            </a:xfrm>
            <a:custGeom>
              <a:avLst/>
              <a:gdLst>
                <a:gd name="T0" fmla="*/ 0 w 40"/>
                <a:gd name="T1" fmla="*/ 0 h 98"/>
                <a:gd name="T2" fmla="*/ 70 w 40"/>
                <a:gd name="T3" fmla="*/ 144 h 98"/>
                <a:gd name="T4" fmla="*/ 65 w 40"/>
                <a:gd name="T5" fmla="*/ 183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98">
                  <a:moveTo>
                    <a:pt x="0" y="0"/>
                  </a:moveTo>
                  <a:cubicBezTo>
                    <a:pt x="25" y="23"/>
                    <a:pt x="40" y="49"/>
                    <a:pt x="40" y="77"/>
                  </a:cubicBezTo>
                  <a:cubicBezTo>
                    <a:pt x="40" y="84"/>
                    <a:pt x="39" y="91"/>
                    <a:pt x="37" y="9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7" name="Freeform 416"/>
            <p:cNvSpPr>
              <a:spLocks/>
            </p:cNvSpPr>
            <p:nvPr/>
          </p:nvSpPr>
          <p:spPr bwMode="auto">
            <a:xfrm>
              <a:off x="4576775" y="3332960"/>
              <a:ext cx="100013" cy="233363"/>
            </a:xfrm>
            <a:custGeom>
              <a:avLst/>
              <a:gdLst>
                <a:gd name="T0" fmla="*/ 61 w 36"/>
                <a:gd name="T1" fmla="*/ 147 h 79"/>
                <a:gd name="T2" fmla="*/ 63 w 36"/>
                <a:gd name="T3" fmla="*/ 128 h 79"/>
                <a:gd name="T4" fmla="*/ 0 w 36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79">
                  <a:moveTo>
                    <a:pt x="35" y="79"/>
                  </a:moveTo>
                  <a:cubicBezTo>
                    <a:pt x="36" y="76"/>
                    <a:pt x="36" y="73"/>
                    <a:pt x="36" y="69"/>
                  </a:cubicBezTo>
                  <a:cubicBezTo>
                    <a:pt x="36" y="45"/>
                    <a:pt x="23" y="2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8" name="Freeform 417"/>
            <p:cNvSpPr>
              <a:spLocks/>
            </p:cNvSpPr>
            <p:nvPr/>
          </p:nvSpPr>
          <p:spPr bwMode="auto">
            <a:xfrm>
              <a:off x="4575188" y="3329785"/>
              <a:ext cx="30163" cy="47625"/>
            </a:xfrm>
            <a:custGeom>
              <a:avLst/>
              <a:gdLst>
                <a:gd name="T0" fmla="*/ 5 w 11"/>
                <a:gd name="T1" fmla="*/ 0 h 16"/>
                <a:gd name="T2" fmla="*/ 2 w 11"/>
                <a:gd name="T3" fmla="*/ 9 h 16"/>
                <a:gd name="T4" fmla="*/ 10 w 11"/>
                <a:gd name="T5" fmla="*/ 4 h 16"/>
                <a:gd name="T6" fmla="*/ 7 w 11"/>
                <a:gd name="T7" fmla="*/ 17 h 16"/>
                <a:gd name="T8" fmla="*/ 19 w 11"/>
                <a:gd name="T9" fmla="*/ 1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5"/>
                    <a:pt x="5" y="1"/>
                    <a:pt x="6" y="2"/>
                  </a:cubicBezTo>
                  <a:cubicBezTo>
                    <a:pt x="9" y="4"/>
                    <a:pt x="4" y="7"/>
                    <a:pt x="4" y="9"/>
                  </a:cubicBezTo>
                  <a:cubicBezTo>
                    <a:pt x="2" y="16"/>
                    <a:pt x="9" y="9"/>
                    <a:pt x="11" y="7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49" name="Freeform 418"/>
            <p:cNvSpPr>
              <a:spLocks/>
            </p:cNvSpPr>
            <p:nvPr/>
          </p:nvSpPr>
          <p:spPr bwMode="auto">
            <a:xfrm>
              <a:off x="4594238" y="3309148"/>
              <a:ext cx="26988" cy="26988"/>
            </a:xfrm>
            <a:custGeom>
              <a:avLst/>
              <a:gdLst>
                <a:gd name="T0" fmla="*/ 0 w 10"/>
                <a:gd name="T1" fmla="*/ 6 h 9"/>
                <a:gd name="T2" fmla="*/ 7 w 10"/>
                <a:gd name="T3" fmla="*/ 2 h 9"/>
                <a:gd name="T4" fmla="*/ 5 w 10"/>
                <a:gd name="T5" fmla="*/ 15 h 9"/>
                <a:gd name="T6" fmla="*/ 17 w 10"/>
                <a:gd name="T7" fmla="*/ 8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4" y="3"/>
                    <a:pt x="1" y="7"/>
                    <a:pt x="3" y="8"/>
                  </a:cubicBezTo>
                  <a:cubicBezTo>
                    <a:pt x="5" y="9"/>
                    <a:pt x="9" y="5"/>
                    <a:pt x="10" y="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0" name="Freeform 419"/>
            <p:cNvSpPr>
              <a:spLocks/>
            </p:cNvSpPr>
            <p:nvPr/>
          </p:nvSpPr>
          <p:spPr bwMode="auto">
            <a:xfrm>
              <a:off x="4613288" y="3477423"/>
              <a:ext cx="11113" cy="17463"/>
            </a:xfrm>
            <a:custGeom>
              <a:avLst/>
              <a:gdLst>
                <a:gd name="T0" fmla="*/ 0 w 4"/>
                <a:gd name="T1" fmla="*/ 4 h 6"/>
                <a:gd name="T2" fmla="*/ 7 w 4"/>
                <a:gd name="T3" fmla="*/ 2 h 6"/>
                <a:gd name="T4" fmla="*/ 4 w 4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4" y="3"/>
                    <a:pt x="3" y="4"/>
                    <a:pt x="2" y="6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1" name="Freeform 420"/>
            <p:cNvSpPr>
              <a:spLocks/>
            </p:cNvSpPr>
            <p:nvPr/>
          </p:nvSpPr>
          <p:spPr bwMode="auto">
            <a:xfrm>
              <a:off x="4649800" y="3534573"/>
              <a:ext cx="11113" cy="11113"/>
            </a:xfrm>
            <a:custGeom>
              <a:avLst/>
              <a:gdLst>
                <a:gd name="T0" fmla="*/ 4 w 4"/>
                <a:gd name="T1" fmla="*/ 7 h 4"/>
                <a:gd name="T2" fmla="*/ 5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2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2" name="Freeform 421"/>
            <p:cNvSpPr>
              <a:spLocks/>
            </p:cNvSpPr>
            <p:nvPr/>
          </p:nvSpPr>
          <p:spPr bwMode="auto">
            <a:xfrm>
              <a:off x="4668850" y="3545685"/>
              <a:ext cx="19050" cy="15875"/>
            </a:xfrm>
            <a:custGeom>
              <a:avLst/>
              <a:gdLst>
                <a:gd name="T0" fmla="*/ 3 w 7"/>
                <a:gd name="T1" fmla="*/ 8 h 5"/>
                <a:gd name="T2" fmla="*/ 2 w 7"/>
                <a:gd name="T3" fmla="*/ 10 h 5"/>
                <a:gd name="T4" fmla="*/ 10 w 7"/>
                <a:gd name="T5" fmla="*/ 8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5" y="5"/>
                    <a:pt x="6" y="4"/>
                  </a:cubicBezTo>
                  <a:cubicBezTo>
                    <a:pt x="7" y="1"/>
                    <a:pt x="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3" name="Freeform 422"/>
            <p:cNvSpPr>
              <a:spLocks/>
            </p:cNvSpPr>
            <p:nvPr/>
          </p:nvSpPr>
          <p:spPr bwMode="auto">
            <a:xfrm>
              <a:off x="4702188" y="3602835"/>
              <a:ext cx="7938" cy="3175"/>
            </a:xfrm>
            <a:custGeom>
              <a:avLst/>
              <a:gdLst>
                <a:gd name="T0" fmla="*/ 0 w 3"/>
                <a:gd name="T1" fmla="*/ 0 h 1"/>
                <a:gd name="T2" fmla="*/ 5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4" name="Freeform 352"/>
            <p:cNvSpPr>
              <a:spLocks/>
            </p:cNvSpPr>
            <p:nvPr/>
          </p:nvSpPr>
          <p:spPr bwMode="auto">
            <a:xfrm>
              <a:off x="3257560" y="3756823"/>
              <a:ext cx="26988" cy="222250"/>
            </a:xfrm>
            <a:custGeom>
              <a:avLst/>
              <a:gdLst>
                <a:gd name="T0" fmla="*/ 0 w 10"/>
                <a:gd name="T1" fmla="*/ 121 h 75"/>
                <a:gd name="T2" fmla="*/ 17 w 10"/>
                <a:gd name="T3" fmla="*/ 140 h 75"/>
                <a:gd name="T4" fmla="*/ 17 w 10"/>
                <a:gd name="T5" fmla="*/ 19 h 75"/>
                <a:gd name="T6" fmla="*/ 0 w 10"/>
                <a:gd name="T7" fmla="*/ 0 h 75"/>
                <a:gd name="T8" fmla="*/ 0 w 10"/>
                <a:gd name="T9" fmla="*/ 12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0" y="65"/>
                  </a:moveTo>
                  <a:cubicBezTo>
                    <a:pt x="3" y="68"/>
                    <a:pt x="7" y="72"/>
                    <a:pt x="10" y="7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5" name="Freeform 357"/>
            <p:cNvSpPr>
              <a:spLocks/>
            </p:cNvSpPr>
            <p:nvPr/>
          </p:nvSpPr>
          <p:spPr bwMode="auto">
            <a:xfrm>
              <a:off x="4457712" y="3874298"/>
              <a:ext cx="11113" cy="200025"/>
            </a:xfrm>
            <a:custGeom>
              <a:avLst/>
              <a:gdLst>
                <a:gd name="T0" fmla="*/ 7 w 4"/>
                <a:gd name="T1" fmla="*/ 122 h 67"/>
                <a:gd name="T2" fmla="*/ 0 w 4"/>
                <a:gd name="T3" fmla="*/ 126 h 67"/>
                <a:gd name="T4" fmla="*/ 0 w 4"/>
                <a:gd name="T5" fmla="*/ 4 h 67"/>
                <a:gd name="T6" fmla="*/ 7 w 4"/>
                <a:gd name="T7" fmla="*/ 0 h 67"/>
                <a:gd name="T8" fmla="*/ 7 w 4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65"/>
                  </a:moveTo>
                  <a:cubicBezTo>
                    <a:pt x="3" y="66"/>
                    <a:pt x="1" y="67"/>
                    <a:pt x="0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6" name="Freeform 363"/>
            <p:cNvSpPr>
              <a:spLocks/>
            </p:cNvSpPr>
            <p:nvPr/>
          </p:nvSpPr>
          <p:spPr bwMode="auto">
            <a:xfrm>
              <a:off x="4473587" y="3836198"/>
              <a:ext cx="65088" cy="193675"/>
            </a:xfrm>
            <a:custGeom>
              <a:avLst/>
              <a:gdLst>
                <a:gd name="T0" fmla="*/ 0 w 23"/>
                <a:gd name="T1" fmla="*/ 122 h 65"/>
                <a:gd name="T2" fmla="*/ 41 w 23"/>
                <a:gd name="T3" fmla="*/ 96 h 65"/>
                <a:gd name="T4" fmla="*/ 41 w 23"/>
                <a:gd name="T5" fmla="*/ 0 h 65"/>
                <a:gd name="T6" fmla="*/ 0 w 23"/>
                <a:gd name="T7" fmla="*/ 26 h 65"/>
                <a:gd name="T8" fmla="*/ 0 w 23"/>
                <a:gd name="T9" fmla="*/ 12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8" y="60"/>
                    <a:pt x="16" y="55"/>
                    <a:pt x="23" y="5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7" name="Freeform 364"/>
            <p:cNvSpPr>
              <a:spLocks/>
            </p:cNvSpPr>
            <p:nvPr/>
          </p:nvSpPr>
          <p:spPr bwMode="auto">
            <a:xfrm>
              <a:off x="4395800" y="3893348"/>
              <a:ext cx="47625" cy="174625"/>
            </a:xfrm>
            <a:custGeom>
              <a:avLst/>
              <a:gdLst>
                <a:gd name="T0" fmla="*/ 0 w 17"/>
                <a:gd name="T1" fmla="*/ 110 h 59"/>
                <a:gd name="T2" fmla="*/ 30 w 17"/>
                <a:gd name="T3" fmla="*/ 97 h 59"/>
                <a:gd name="T4" fmla="*/ 30 w 17"/>
                <a:gd name="T5" fmla="*/ 0 h 59"/>
                <a:gd name="T6" fmla="*/ 0 w 17"/>
                <a:gd name="T7" fmla="*/ 15 h 59"/>
                <a:gd name="T8" fmla="*/ 0 w 17"/>
                <a:gd name="T9" fmla="*/ 11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9">
                  <a:moveTo>
                    <a:pt x="0" y="59"/>
                  </a:moveTo>
                  <a:cubicBezTo>
                    <a:pt x="6" y="57"/>
                    <a:pt x="11" y="54"/>
                    <a:pt x="17" y="5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8" name="Freeform 365"/>
            <p:cNvSpPr>
              <a:spLocks/>
            </p:cNvSpPr>
            <p:nvPr/>
          </p:nvSpPr>
          <p:spPr bwMode="auto">
            <a:xfrm>
              <a:off x="4591063" y="3756823"/>
              <a:ext cx="28575" cy="184150"/>
            </a:xfrm>
            <a:custGeom>
              <a:avLst/>
              <a:gdLst>
                <a:gd name="T0" fmla="*/ 0 w 10"/>
                <a:gd name="T1" fmla="*/ 19 h 62"/>
                <a:gd name="T2" fmla="*/ 0 w 10"/>
                <a:gd name="T3" fmla="*/ 116 h 62"/>
                <a:gd name="T4" fmla="*/ 18 w 10"/>
                <a:gd name="T5" fmla="*/ 97 h 62"/>
                <a:gd name="T6" fmla="*/ 18 w 10"/>
                <a:gd name="T7" fmla="*/ 0 h 62"/>
                <a:gd name="T8" fmla="*/ 0 w 10"/>
                <a:gd name="T9" fmla="*/ 19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2">
                  <a:moveTo>
                    <a:pt x="0" y="1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9"/>
                    <a:pt x="7" y="55"/>
                    <a:pt x="10" y="5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59" name="Freeform 366"/>
            <p:cNvSpPr>
              <a:spLocks/>
            </p:cNvSpPr>
            <p:nvPr/>
          </p:nvSpPr>
          <p:spPr bwMode="auto">
            <a:xfrm>
              <a:off x="3754449" y="3987011"/>
              <a:ext cx="36513" cy="166688"/>
            </a:xfrm>
            <a:custGeom>
              <a:avLst/>
              <a:gdLst>
                <a:gd name="T0" fmla="*/ 0 w 13"/>
                <a:gd name="T1" fmla="*/ 103 h 56"/>
                <a:gd name="T2" fmla="*/ 23 w 13"/>
                <a:gd name="T3" fmla="*/ 105 h 56"/>
                <a:gd name="T4" fmla="*/ 23 w 13"/>
                <a:gd name="T5" fmla="*/ 2 h 56"/>
                <a:gd name="T6" fmla="*/ 0 w 13"/>
                <a:gd name="T7" fmla="*/ 0 h 56"/>
                <a:gd name="T8" fmla="*/ 0 w 13"/>
                <a:gd name="T9" fmla="*/ 10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6">
                  <a:moveTo>
                    <a:pt x="0" y="55"/>
                  </a:moveTo>
                  <a:cubicBezTo>
                    <a:pt x="4" y="55"/>
                    <a:pt x="9" y="56"/>
                    <a:pt x="13" y="5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0" name="Freeform 362"/>
            <p:cNvSpPr>
              <a:spLocks/>
            </p:cNvSpPr>
            <p:nvPr/>
          </p:nvSpPr>
          <p:spPr bwMode="auto">
            <a:xfrm>
              <a:off x="3435360" y="3893348"/>
              <a:ext cx="47625" cy="177800"/>
            </a:xfrm>
            <a:custGeom>
              <a:avLst/>
              <a:gdLst>
                <a:gd name="T0" fmla="*/ 0 w 17"/>
                <a:gd name="T1" fmla="*/ 99 h 60"/>
                <a:gd name="T2" fmla="*/ 30 w 17"/>
                <a:gd name="T3" fmla="*/ 112 h 60"/>
                <a:gd name="T4" fmla="*/ 30 w 17"/>
                <a:gd name="T5" fmla="*/ 15 h 60"/>
                <a:gd name="T6" fmla="*/ 0 w 17"/>
                <a:gd name="T7" fmla="*/ 0 h 60"/>
                <a:gd name="T8" fmla="*/ 0 w 17"/>
                <a:gd name="T9" fmla="*/ 9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0">
                  <a:moveTo>
                    <a:pt x="0" y="53"/>
                  </a:moveTo>
                  <a:cubicBezTo>
                    <a:pt x="5" y="55"/>
                    <a:pt x="11" y="58"/>
                    <a:pt x="17" y="6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1" name="Freeform 353"/>
            <p:cNvSpPr>
              <a:spLocks/>
            </p:cNvSpPr>
            <p:nvPr/>
          </p:nvSpPr>
          <p:spPr bwMode="auto">
            <a:xfrm>
              <a:off x="3406785" y="3874298"/>
              <a:ext cx="14288" cy="200025"/>
            </a:xfrm>
            <a:custGeom>
              <a:avLst/>
              <a:gdLst>
                <a:gd name="T0" fmla="*/ 0 w 5"/>
                <a:gd name="T1" fmla="*/ 122 h 67"/>
                <a:gd name="T2" fmla="*/ 9 w 5"/>
                <a:gd name="T3" fmla="*/ 126 h 67"/>
                <a:gd name="T4" fmla="*/ 9 w 5"/>
                <a:gd name="T5" fmla="*/ 4 h 67"/>
                <a:gd name="T6" fmla="*/ 0 w 5"/>
                <a:gd name="T7" fmla="*/ 0 h 67"/>
                <a:gd name="T8" fmla="*/ 0 w 5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7">
                  <a:moveTo>
                    <a:pt x="0" y="65"/>
                  </a:moveTo>
                  <a:cubicBezTo>
                    <a:pt x="2" y="66"/>
                    <a:pt x="3" y="67"/>
                    <a:pt x="5" y="6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2" name="Freeform 358"/>
            <p:cNvSpPr>
              <a:spLocks/>
            </p:cNvSpPr>
            <p:nvPr/>
          </p:nvSpPr>
          <p:spPr bwMode="auto">
            <a:xfrm>
              <a:off x="3603636" y="3952086"/>
              <a:ext cx="128588" cy="225425"/>
            </a:xfrm>
            <a:custGeom>
              <a:avLst/>
              <a:gdLst>
                <a:gd name="T0" fmla="*/ 0 w 46"/>
                <a:gd name="T1" fmla="*/ 120 h 76"/>
                <a:gd name="T2" fmla="*/ 81 w 46"/>
                <a:gd name="T3" fmla="*/ 142 h 76"/>
                <a:gd name="T4" fmla="*/ 81 w 46"/>
                <a:gd name="T5" fmla="*/ 21 h 76"/>
                <a:gd name="T6" fmla="*/ 0 w 46"/>
                <a:gd name="T7" fmla="*/ 0 h 76"/>
                <a:gd name="T8" fmla="*/ 0 w 46"/>
                <a:gd name="T9" fmla="*/ 12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76">
                  <a:moveTo>
                    <a:pt x="0" y="64"/>
                  </a:moveTo>
                  <a:cubicBezTo>
                    <a:pt x="12" y="72"/>
                    <a:pt x="34" y="75"/>
                    <a:pt x="46" y="7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6" y="8"/>
                    <a:pt x="12" y="5"/>
                    <a:pt x="0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3" name="Freeform 367"/>
            <p:cNvSpPr>
              <a:spLocks/>
            </p:cNvSpPr>
            <p:nvPr/>
          </p:nvSpPr>
          <p:spPr bwMode="auto">
            <a:xfrm>
              <a:off x="3660786" y="3972723"/>
              <a:ext cx="33338" cy="166688"/>
            </a:xfrm>
            <a:custGeom>
              <a:avLst/>
              <a:gdLst>
                <a:gd name="T0" fmla="*/ 0 w 12"/>
                <a:gd name="T1" fmla="*/ 101 h 56"/>
                <a:gd name="T2" fmla="*/ 21 w 12"/>
                <a:gd name="T3" fmla="*/ 105 h 56"/>
                <a:gd name="T4" fmla="*/ 21 w 12"/>
                <a:gd name="T5" fmla="*/ 4 h 56"/>
                <a:gd name="T6" fmla="*/ 0 w 12"/>
                <a:gd name="T7" fmla="*/ 0 h 56"/>
                <a:gd name="T8" fmla="*/ 0 w 12"/>
                <a:gd name="T9" fmla="*/ 10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6">
                  <a:moveTo>
                    <a:pt x="0" y="54"/>
                  </a:moveTo>
                  <a:cubicBezTo>
                    <a:pt x="4" y="54"/>
                    <a:pt x="8" y="55"/>
                    <a:pt x="12" y="5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grpSp>
        <p:nvGrpSpPr>
          <p:cNvPr id="565" name="Ομάδα 564"/>
          <p:cNvGrpSpPr>
            <a:grpSpLocks noChangeAspect="1"/>
          </p:cNvGrpSpPr>
          <p:nvPr/>
        </p:nvGrpSpPr>
        <p:grpSpPr>
          <a:xfrm>
            <a:off x="3210096" y="4725144"/>
            <a:ext cx="1514795" cy="996655"/>
            <a:chOff x="3165485" y="3098010"/>
            <a:chExt cx="1698628" cy="1117601"/>
          </a:xfrm>
        </p:grpSpPr>
        <p:sp>
          <p:nvSpPr>
            <p:cNvPr id="566" name="Freeform 340"/>
            <p:cNvSpPr>
              <a:spLocks/>
            </p:cNvSpPr>
            <p:nvPr/>
          </p:nvSpPr>
          <p:spPr bwMode="auto">
            <a:xfrm>
              <a:off x="3213110" y="3664748"/>
              <a:ext cx="1458915" cy="400050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D367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7" name="Freeform 341"/>
            <p:cNvSpPr>
              <a:spLocks/>
            </p:cNvSpPr>
            <p:nvPr/>
          </p:nvSpPr>
          <p:spPr bwMode="auto">
            <a:xfrm>
              <a:off x="3206760" y="3128172"/>
              <a:ext cx="1470028" cy="820738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8" name="Freeform 342"/>
            <p:cNvSpPr>
              <a:spLocks/>
            </p:cNvSpPr>
            <p:nvPr/>
          </p:nvSpPr>
          <p:spPr bwMode="auto">
            <a:xfrm>
              <a:off x="3181360" y="3537748"/>
              <a:ext cx="1525590" cy="677863"/>
            </a:xfrm>
            <a:custGeom>
              <a:avLst/>
              <a:gdLst>
                <a:gd name="T0" fmla="*/ 961 w 549"/>
                <a:gd name="T1" fmla="*/ 151 h 229"/>
                <a:gd name="T2" fmla="*/ 480 w 549"/>
                <a:gd name="T3" fmla="*/ 427 h 229"/>
                <a:gd name="T4" fmla="*/ 0 w 549"/>
                <a:gd name="T5" fmla="*/ 151 h 229"/>
                <a:gd name="T6" fmla="*/ 0 w 549"/>
                <a:gd name="T7" fmla="*/ 0 h 229"/>
                <a:gd name="T8" fmla="*/ 480 w 549"/>
                <a:gd name="T9" fmla="*/ 278 h 229"/>
                <a:gd name="T10" fmla="*/ 961 w 549"/>
                <a:gd name="T11" fmla="*/ 0 h 229"/>
                <a:gd name="T12" fmla="*/ 961 w 549"/>
                <a:gd name="T13" fmla="*/ 15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69" name="Freeform 343"/>
            <p:cNvSpPr>
              <a:spLocks/>
            </p:cNvSpPr>
            <p:nvPr/>
          </p:nvSpPr>
          <p:spPr bwMode="auto">
            <a:xfrm>
              <a:off x="3206760" y="3655223"/>
              <a:ext cx="1468440" cy="508000"/>
            </a:xfrm>
            <a:custGeom>
              <a:avLst/>
              <a:gdLst>
                <a:gd name="T0" fmla="*/ 925 w 528"/>
                <a:gd name="T1" fmla="*/ 0 h 171"/>
                <a:gd name="T2" fmla="*/ 463 w 528"/>
                <a:gd name="T3" fmla="*/ 204 h 171"/>
                <a:gd name="T4" fmla="*/ 0 w 528"/>
                <a:gd name="T5" fmla="*/ 0 h 171"/>
                <a:gd name="T6" fmla="*/ 0 w 528"/>
                <a:gd name="T7" fmla="*/ 75 h 171"/>
                <a:gd name="T8" fmla="*/ 463 w 528"/>
                <a:gd name="T9" fmla="*/ 320 h 171"/>
                <a:gd name="T10" fmla="*/ 925 w 528"/>
                <a:gd name="T11" fmla="*/ 75 h 171"/>
                <a:gd name="T12" fmla="*/ 925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EAC9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0" name="Freeform 344"/>
            <p:cNvSpPr>
              <a:spLocks/>
            </p:cNvSpPr>
            <p:nvPr/>
          </p:nvSpPr>
          <p:spPr bwMode="auto">
            <a:xfrm>
              <a:off x="3213110" y="3664748"/>
              <a:ext cx="1458915" cy="400050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1" name="Oval 345"/>
            <p:cNvSpPr>
              <a:spLocks noChangeArrowheads="1"/>
            </p:cNvSpPr>
            <p:nvPr/>
          </p:nvSpPr>
          <p:spPr bwMode="auto">
            <a:xfrm>
              <a:off x="3179773" y="3098010"/>
              <a:ext cx="1525590" cy="881063"/>
            </a:xfrm>
            <a:prstGeom prst="ellipse">
              <a:avLst/>
            </a:pr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572" name="Freeform 346"/>
            <p:cNvSpPr>
              <a:spLocks/>
            </p:cNvSpPr>
            <p:nvPr/>
          </p:nvSpPr>
          <p:spPr bwMode="auto">
            <a:xfrm>
              <a:off x="3206760" y="3128172"/>
              <a:ext cx="1470028" cy="820738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3" name="Freeform 347"/>
            <p:cNvSpPr>
              <a:spLocks/>
            </p:cNvSpPr>
            <p:nvPr/>
          </p:nvSpPr>
          <p:spPr bwMode="auto">
            <a:xfrm>
              <a:off x="3206760" y="3128172"/>
              <a:ext cx="1470028" cy="560388"/>
            </a:xfrm>
            <a:custGeom>
              <a:avLst/>
              <a:gdLst>
                <a:gd name="T0" fmla="*/ 30 w 529"/>
                <a:gd name="T1" fmla="*/ 351 h 189"/>
                <a:gd name="T2" fmla="*/ 462 w 529"/>
                <a:gd name="T3" fmla="*/ 131 h 189"/>
                <a:gd name="T4" fmla="*/ 893 w 529"/>
                <a:gd name="T5" fmla="*/ 353 h 189"/>
                <a:gd name="T6" fmla="*/ 926 w 529"/>
                <a:gd name="T7" fmla="*/ 258 h 189"/>
                <a:gd name="T8" fmla="*/ 795 w 529"/>
                <a:gd name="T9" fmla="*/ 78 h 189"/>
                <a:gd name="T10" fmla="*/ 462 w 529"/>
                <a:gd name="T11" fmla="*/ 0 h 189"/>
                <a:gd name="T12" fmla="*/ 131 w 529"/>
                <a:gd name="T13" fmla="*/ 78 h 189"/>
                <a:gd name="T14" fmla="*/ 0 w 529"/>
                <a:gd name="T15" fmla="*/ 258 h 189"/>
                <a:gd name="T16" fmla="*/ 30 w 529"/>
                <a:gd name="T17" fmla="*/ 351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189">
                  <a:moveTo>
                    <a:pt x="17" y="188"/>
                  </a:moveTo>
                  <a:cubicBezTo>
                    <a:pt x="32" y="121"/>
                    <a:pt x="145" y="70"/>
                    <a:pt x="264" y="70"/>
                  </a:cubicBezTo>
                  <a:cubicBezTo>
                    <a:pt x="380" y="70"/>
                    <a:pt x="506" y="128"/>
                    <a:pt x="510" y="189"/>
                  </a:cubicBezTo>
                  <a:cubicBezTo>
                    <a:pt x="522" y="173"/>
                    <a:pt x="529" y="156"/>
                    <a:pt x="529" y="138"/>
                  </a:cubicBezTo>
                  <a:cubicBezTo>
                    <a:pt x="529" y="102"/>
                    <a:pt x="502" y="68"/>
                    <a:pt x="454" y="42"/>
                  </a:cubicBezTo>
                  <a:cubicBezTo>
                    <a:pt x="403" y="15"/>
                    <a:pt x="336" y="0"/>
                    <a:pt x="264" y="0"/>
                  </a:cubicBezTo>
                  <a:cubicBezTo>
                    <a:pt x="192" y="0"/>
                    <a:pt x="125" y="15"/>
                    <a:pt x="75" y="42"/>
                  </a:cubicBezTo>
                  <a:cubicBezTo>
                    <a:pt x="26" y="68"/>
                    <a:pt x="0" y="102"/>
                    <a:pt x="0" y="138"/>
                  </a:cubicBezTo>
                  <a:cubicBezTo>
                    <a:pt x="0" y="155"/>
                    <a:pt x="6" y="172"/>
                    <a:pt x="17" y="188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4" name="Freeform 348"/>
            <p:cNvSpPr>
              <a:spLocks/>
            </p:cNvSpPr>
            <p:nvPr/>
          </p:nvSpPr>
          <p:spPr bwMode="auto">
            <a:xfrm>
              <a:off x="3165485" y="3317085"/>
              <a:ext cx="325438" cy="338138"/>
            </a:xfrm>
            <a:custGeom>
              <a:avLst/>
              <a:gdLst>
                <a:gd name="T0" fmla="*/ 205 w 117"/>
                <a:gd name="T1" fmla="*/ 67 h 114"/>
                <a:gd name="T2" fmla="*/ 53 w 117"/>
                <a:gd name="T3" fmla="*/ 213 h 114"/>
                <a:gd name="T4" fmla="*/ 114 w 117"/>
                <a:gd name="T5" fmla="*/ 0 h 114"/>
                <a:gd name="T6" fmla="*/ 205 w 117"/>
                <a:gd name="T7" fmla="*/ 67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14">
                  <a:moveTo>
                    <a:pt x="117" y="36"/>
                  </a:moveTo>
                  <a:cubicBezTo>
                    <a:pt x="67" y="55"/>
                    <a:pt x="37" y="92"/>
                    <a:pt x="30" y="114"/>
                  </a:cubicBezTo>
                  <a:cubicBezTo>
                    <a:pt x="0" y="69"/>
                    <a:pt x="37" y="26"/>
                    <a:pt x="65" y="0"/>
                  </a:cubicBezTo>
                  <a:cubicBezTo>
                    <a:pt x="58" y="20"/>
                    <a:pt x="48" y="52"/>
                    <a:pt x="117" y="36"/>
                  </a:cubicBez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5" name="Freeform 349"/>
            <p:cNvSpPr>
              <a:spLocks/>
            </p:cNvSpPr>
            <p:nvPr/>
          </p:nvSpPr>
          <p:spPr bwMode="auto">
            <a:xfrm>
              <a:off x="4575188" y="3494885"/>
              <a:ext cx="88900" cy="155575"/>
            </a:xfrm>
            <a:custGeom>
              <a:avLst/>
              <a:gdLst>
                <a:gd name="T0" fmla="*/ 0 w 32"/>
                <a:gd name="T1" fmla="*/ 36 h 52"/>
                <a:gd name="T2" fmla="*/ 33 w 32"/>
                <a:gd name="T3" fmla="*/ 98 h 52"/>
                <a:gd name="T4" fmla="*/ 51 w 32"/>
                <a:gd name="T5" fmla="*/ 0 h 52"/>
                <a:gd name="T6" fmla="*/ 40 w 32"/>
                <a:gd name="T7" fmla="*/ 32 h 52"/>
                <a:gd name="T8" fmla="*/ 14 w 32"/>
                <a:gd name="T9" fmla="*/ 4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2">
                  <a:moveTo>
                    <a:pt x="0" y="19"/>
                  </a:moveTo>
                  <a:cubicBezTo>
                    <a:pt x="11" y="26"/>
                    <a:pt x="16" y="41"/>
                    <a:pt x="19" y="52"/>
                  </a:cubicBezTo>
                  <a:cubicBezTo>
                    <a:pt x="30" y="49"/>
                    <a:pt x="32" y="8"/>
                    <a:pt x="29" y="0"/>
                  </a:cubicBezTo>
                  <a:cubicBezTo>
                    <a:pt x="28" y="7"/>
                    <a:pt x="26" y="11"/>
                    <a:pt x="23" y="17"/>
                  </a:cubicBezTo>
                  <a:cubicBezTo>
                    <a:pt x="20" y="27"/>
                    <a:pt x="17" y="22"/>
                    <a:pt x="8" y="22"/>
                  </a:cubicBezTo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6" name="Freeform 350"/>
            <p:cNvSpPr>
              <a:spLocks/>
            </p:cNvSpPr>
            <p:nvPr/>
          </p:nvSpPr>
          <p:spPr bwMode="auto">
            <a:xfrm>
              <a:off x="3340110" y="3836198"/>
              <a:ext cx="61913" cy="219075"/>
            </a:xfrm>
            <a:custGeom>
              <a:avLst/>
              <a:gdLst>
                <a:gd name="T0" fmla="*/ 0 w 22"/>
                <a:gd name="T1" fmla="*/ 114 h 74"/>
                <a:gd name="T2" fmla="*/ 39 w 22"/>
                <a:gd name="T3" fmla="*/ 138 h 74"/>
                <a:gd name="T4" fmla="*/ 39 w 22"/>
                <a:gd name="T5" fmla="*/ 26 h 74"/>
                <a:gd name="T6" fmla="*/ 0 w 22"/>
                <a:gd name="T7" fmla="*/ 0 h 74"/>
                <a:gd name="T8" fmla="*/ 0 w 22"/>
                <a:gd name="T9" fmla="*/ 11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74">
                  <a:moveTo>
                    <a:pt x="0" y="61"/>
                  </a:moveTo>
                  <a:cubicBezTo>
                    <a:pt x="6" y="65"/>
                    <a:pt x="14" y="70"/>
                    <a:pt x="22" y="7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AFE1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7" name="Freeform 351"/>
            <p:cNvSpPr>
              <a:spLocks/>
            </p:cNvSpPr>
            <p:nvPr/>
          </p:nvSpPr>
          <p:spPr bwMode="auto">
            <a:xfrm>
              <a:off x="3435360" y="3893348"/>
              <a:ext cx="47625" cy="206375"/>
            </a:xfrm>
            <a:custGeom>
              <a:avLst/>
              <a:gdLst>
                <a:gd name="T0" fmla="*/ 0 w 17"/>
                <a:gd name="T1" fmla="*/ 117 h 70"/>
                <a:gd name="T2" fmla="*/ 30 w 17"/>
                <a:gd name="T3" fmla="*/ 130 h 70"/>
                <a:gd name="T4" fmla="*/ 30 w 17"/>
                <a:gd name="T5" fmla="*/ 15 h 70"/>
                <a:gd name="T6" fmla="*/ 0 w 17"/>
                <a:gd name="T7" fmla="*/ 0 h 70"/>
                <a:gd name="T8" fmla="*/ 0 w 17"/>
                <a:gd name="T9" fmla="*/ 1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0" y="63"/>
                  </a:moveTo>
                  <a:cubicBezTo>
                    <a:pt x="5" y="65"/>
                    <a:pt x="11" y="68"/>
                    <a:pt x="17" y="7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8" name="Freeform 354"/>
            <p:cNvSpPr>
              <a:spLocks/>
            </p:cNvSpPr>
            <p:nvPr/>
          </p:nvSpPr>
          <p:spPr bwMode="auto">
            <a:xfrm>
              <a:off x="4473587" y="3836198"/>
              <a:ext cx="65088" cy="219075"/>
            </a:xfrm>
            <a:custGeom>
              <a:avLst/>
              <a:gdLst>
                <a:gd name="T0" fmla="*/ 41 w 23"/>
                <a:gd name="T1" fmla="*/ 114 h 74"/>
                <a:gd name="T2" fmla="*/ 0 w 23"/>
                <a:gd name="T3" fmla="*/ 138 h 74"/>
                <a:gd name="T4" fmla="*/ 0 w 23"/>
                <a:gd name="T5" fmla="*/ 26 h 74"/>
                <a:gd name="T6" fmla="*/ 41 w 23"/>
                <a:gd name="T7" fmla="*/ 0 h 74"/>
                <a:gd name="T8" fmla="*/ 41 w 23"/>
                <a:gd name="T9" fmla="*/ 11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74">
                  <a:moveTo>
                    <a:pt x="23" y="61"/>
                  </a:moveTo>
                  <a:cubicBezTo>
                    <a:pt x="16" y="65"/>
                    <a:pt x="8" y="70"/>
                    <a:pt x="0" y="7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0"/>
                    <a:pt x="16" y="5"/>
                    <a:pt x="23" y="0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79" name="Freeform 355"/>
            <p:cNvSpPr>
              <a:spLocks/>
            </p:cNvSpPr>
            <p:nvPr/>
          </p:nvSpPr>
          <p:spPr bwMode="auto">
            <a:xfrm>
              <a:off x="4395800" y="3893348"/>
              <a:ext cx="47625" cy="206375"/>
            </a:xfrm>
            <a:custGeom>
              <a:avLst/>
              <a:gdLst>
                <a:gd name="T0" fmla="*/ 30 w 17"/>
                <a:gd name="T1" fmla="*/ 117 h 70"/>
                <a:gd name="T2" fmla="*/ 0 w 17"/>
                <a:gd name="T3" fmla="*/ 130 h 70"/>
                <a:gd name="T4" fmla="*/ 0 w 17"/>
                <a:gd name="T5" fmla="*/ 15 h 70"/>
                <a:gd name="T6" fmla="*/ 30 w 17"/>
                <a:gd name="T7" fmla="*/ 0 h 70"/>
                <a:gd name="T8" fmla="*/ 30 w 17"/>
                <a:gd name="T9" fmla="*/ 11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0">
                  <a:moveTo>
                    <a:pt x="17" y="63"/>
                  </a:moveTo>
                  <a:cubicBezTo>
                    <a:pt x="11" y="65"/>
                    <a:pt x="6" y="68"/>
                    <a:pt x="0" y="7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5"/>
                    <a:pt x="11" y="3"/>
                    <a:pt x="17" y="0"/>
                  </a:cubicBezTo>
                  <a:lnTo>
                    <a:pt x="17" y="63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0" name="Freeform 356"/>
            <p:cNvSpPr>
              <a:spLocks/>
            </p:cNvSpPr>
            <p:nvPr/>
          </p:nvSpPr>
          <p:spPr bwMode="auto">
            <a:xfrm>
              <a:off x="4591063" y="3756823"/>
              <a:ext cx="28575" cy="222250"/>
            </a:xfrm>
            <a:custGeom>
              <a:avLst/>
              <a:gdLst>
                <a:gd name="T0" fmla="*/ 18 w 10"/>
                <a:gd name="T1" fmla="*/ 121 h 75"/>
                <a:gd name="T2" fmla="*/ 0 w 10"/>
                <a:gd name="T3" fmla="*/ 140 h 75"/>
                <a:gd name="T4" fmla="*/ 0 w 10"/>
                <a:gd name="T5" fmla="*/ 19 h 75"/>
                <a:gd name="T6" fmla="*/ 18 w 10"/>
                <a:gd name="T7" fmla="*/ 0 h 75"/>
                <a:gd name="T8" fmla="*/ 18 w 10"/>
                <a:gd name="T9" fmla="*/ 12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10" y="65"/>
                  </a:moveTo>
                  <a:cubicBezTo>
                    <a:pt x="7" y="68"/>
                    <a:pt x="4" y="72"/>
                    <a:pt x="0" y="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7" y="3"/>
                    <a:pt x="10" y="0"/>
                  </a:cubicBezTo>
                  <a:lnTo>
                    <a:pt x="1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1" name="Freeform 359"/>
            <p:cNvSpPr>
              <a:spLocks/>
            </p:cNvSpPr>
            <p:nvPr/>
          </p:nvSpPr>
          <p:spPr bwMode="auto">
            <a:xfrm>
              <a:off x="3754449" y="3987011"/>
              <a:ext cx="36513" cy="200025"/>
            </a:xfrm>
            <a:custGeom>
              <a:avLst/>
              <a:gdLst>
                <a:gd name="T0" fmla="*/ 0 w 13"/>
                <a:gd name="T1" fmla="*/ 122 h 67"/>
                <a:gd name="T2" fmla="*/ 23 w 13"/>
                <a:gd name="T3" fmla="*/ 126 h 67"/>
                <a:gd name="T4" fmla="*/ 23 w 13"/>
                <a:gd name="T5" fmla="*/ 2 h 67"/>
                <a:gd name="T6" fmla="*/ 0 w 13"/>
                <a:gd name="T7" fmla="*/ 0 h 67"/>
                <a:gd name="T8" fmla="*/ 0 w 13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7">
                  <a:moveTo>
                    <a:pt x="0" y="65"/>
                  </a:moveTo>
                  <a:cubicBezTo>
                    <a:pt x="4" y="66"/>
                    <a:pt x="9" y="67"/>
                    <a:pt x="13" y="6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2" name="Freeform 360"/>
            <p:cNvSpPr>
              <a:spLocks/>
            </p:cNvSpPr>
            <p:nvPr/>
          </p:nvSpPr>
          <p:spPr bwMode="auto">
            <a:xfrm>
              <a:off x="3660786" y="3972723"/>
              <a:ext cx="33338" cy="201613"/>
            </a:xfrm>
            <a:custGeom>
              <a:avLst/>
              <a:gdLst>
                <a:gd name="T0" fmla="*/ 0 w 12"/>
                <a:gd name="T1" fmla="*/ 123 h 68"/>
                <a:gd name="T2" fmla="*/ 21 w 12"/>
                <a:gd name="T3" fmla="*/ 127 h 68"/>
                <a:gd name="T4" fmla="*/ 21 w 12"/>
                <a:gd name="T5" fmla="*/ 4 h 68"/>
                <a:gd name="T6" fmla="*/ 0 w 12"/>
                <a:gd name="T7" fmla="*/ 0 h 68"/>
                <a:gd name="T8" fmla="*/ 0 w 12"/>
                <a:gd name="T9" fmla="*/ 123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8">
                  <a:moveTo>
                    <a:pt x="0" y="66"/>
                  </a:moveTo>
                  <a:cubicBezTo>
                    <a:pt x="4" y="67"/>
                    <a:pt x="8" y="67"/>
                    <a:pt x="12" y="6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3" name="Freeform 361"/>
            <p:cNvSpPr>
              <a:spLocks/>
            </p:cNvSpPr>
            <p:nvPr/>
          </p:nvSpPr>
          <p:spPr bwMode="auto">
            <a:xfrm>
              <a:off x="3340110" y="3836198"/>
              <a:ext cx="61913" cy="195263"/>
            </a:xfrm>
            <a:custGeom>
              <a:avLst/>
              <a:gdLst>
                <a:gd name="T0" fmla="*/ 0 w 22"/>
                <a:gd name="T1" fmla="*/ 97 h 66"/>
                <a:gd name="T2" fmla="*/ 39 w 22"/>
                <a:gd name="T3" fmla="*/ 123 h 66"/>
                <a:gd name="T4" fmla="*/ 39 w 22"/>
                <a:gd name="T5" fmla="*/ 26 h 66"/>
                <a:gd name="T6" fmla="*/ 0 w 22"/>
                <a:gd name="T7" fmla="*/ 0 h 66"/>
                <a:gd name="T8" fmla="*/ 0 w 22"/>
                <a:gd name="T9" fmla="*/ 9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0" y="52"/>
                  </a:moveTo>
                  <a:cubicBezTo>
                    <a:pt x="7" y="57"/>
                    <a:pt x="14" y="61"/>
                    <a:pt x="22" y="6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4" name="Freeform 368"/>
            <p:cNvSpPr>
              <a:spLocks/>
            </p:cNvSpPr>
            <p:nvPr/>
          </p:nvSpPr>
          <p:spPr bwMode="auto">
            <a:xfrm>
              <a:off x="3898911" y="3685385"/>
              <a:ext cx="703264" cy="242888"/>
            </a:xfrm>
            <a:custGeom>
              <a:avLst/>
              <a:gdLst>
                <a:gd name="T0" fmla="*/ 0 w 253"/>
                <a:gd name="T1" fmla="*/ 153 h 82"/>
                <a:gd name="T2" fmla="*/ 443 w 253"/>
                <a:gd name="T3" fmla="*/ 0 h 82"/>
                <a:gd name="T4" fmla="*/ 0 w 253"/>
                <a:gd name="T5" fmla="*/ 153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" h="82">
                  <a:moveTo>
                    <a:pt x="0" y="82"/>
                  </a:moveTo>
                  <a:cubicBezTo>
                    <a:pt x="57" y="82"/>
                    <a:pt x="193" y="71"/>
                    <a:pt x="253" y="0"/>
                  </a:cubicBezTo>
                  <a:cubicBezTo>
                    <a:pt x="233" y="14"/>
                    <a:pt x="140" y="68"/>
                    <a:pt x="0" y="82"/>
                  </a:cubicBezTo>
                  <a:close/>
                </a:path>
              </a:pathLst>
            </a:custGeom>
            <a:solidFill>
              <a:srgbClr val="9CDAE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5" name="Freeform 369"/>
            <p:cNvSpPr>
              <a:spLocks/>
            </p:cNvSpPr>
            <p:nvPr/>
          </p:nvSpPr>
          <p:spPr bwMode="auto">
            <a:xfrm>
              <a:off x="3340110" y="3836198"/>
              <a:ext cx="61913" cy="98425"/>
            </a:xfrm>
            <a:custGeom>
              <a:avLst/>
              <a:gdLst>
                <a:gd name="T0" fmla="*/ 0 w 22"/>
                <a:gd name="T1" fmla="*/ 34 h 33"/>
                <a:gd name="T2" fmla="*/ 39 w 22"/>
                <a:gd name="T3" fmla="*/ 62 h 33"/>
                <a:gd name="T4" fmla="*/ 39 w 22"/>
                <a:gd name="T5" fmla="*/ 26 h 33"/>
                <a:gd name="T6" fmla="*/ 0 w 22"/>
                <a:gd name="T7" fmla="*/ 0 h 33"/>
                <a:gd name="T8" fmla="*/ 0 w 22"/>
                <a:gd name="T9" fmla="*/ 3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3">
                  <a:moveTo>
                    <a:pt x="0" y="18"/>
                  </a:moveTo>
                  <a:cubicBezTo>
                    <a:pt x="7" y="24"/>
                    <a:pt x="14" y="29"/>
                    <a:pt x="22" y="3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0"/>
                    <a:pt x="6" y="5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6" name="Freeform 370"/>
            <p:cNvSpPr>
              <a:spLocks/>
            </p:cNvSpPr>
            <p:nvPr/>
          </p:nvSpPr>
          <p:spPr bwMode="auto">
            <a:xfrm>
              <a:off x="3435360" y="3893348"/>
              <a:ext cx="47625" cy="82550"/>
            </a:xfrm>
            <a:custGeom>
              <a:avLst/>
              <a:gdLst>
                <a:gd name="T0" fmla="*/ 0 w 17"/>
                <a:gd name="T1" fmla="*/ 39 h 28"/>
                <a:gd name="T2" fmla="*/ 30 w 17"/>
                <a:gd name="T3" fmla="*/ 52 h 28"/>
                <a:gd name="T4" fmla="*/ 30 w 17"/>
                <a:gd name="T5" fmla="*/ 15 h 28"/>
                <a:gd name="T6" fmla="*/ 0 w 17"/>
                <a:gd name="T7" fmla="*/ 0 h 28"/>
                <a:gd name="T8" fmla="*/ 0 w 17"/>
                <a:gd name="T9" fmla="*/ 3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0" y="21"/>
                  </a:moveTo>
                  <a:cubicBezTo>
                    <a:pt x="5" y="23"/>
                    <a:pt x="11" y="26"/>
                    <a:pt x="17" y="2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7" name="Freeform 371"/>
            <p:cNvSpPr>
              <a:spLocks/>
            </p:cNvSpPr>
            <p:nvPr/>
          </p:nvSpPr>
          <p:spPr bwMode="auto">
            <a:xfrm>
              <a:off x="4473587" y="3836198"/>
              <a:ext cx="65088" cy="101600"/>
            </a:xfrm>
            <a:custGeom>
              <a:avLst/>
              <a:gdLst>
                <a:gd name="T0" fmla="*/ 0 w 23"/>
                <a:gd name="T1" fmla="*/ 64 h 34"/>
                <a:gd name="T2" fmla="*/ 41 w 23"/>
                <a:gd name="T3" fmla="*/ 38 h 34"/>
                <a:gd name="T4" fmla="*/ 41 w 23"/>
                <a:gd name="T5" fmla="*/ 0 h 34"/>
                <a:gd name="T6" fmla="*/ 0 w 23"/>
                <a:gd name="T7" fmla="*/ 26 h 34"/>
                <a:gd name="T8" fmla="*/ 0 w 23"/>
                <a:gd name="T9" fmla="*/ 6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cubicBezTo>
                    <a:pt x="8" y="30"/>
                    <a:pt x="16" y="25"/>
                    <a:pt x="23" y="2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8" name="Freeform 372"/>
            <p:cNvSpPr>
              <a:spLocks/>
            </p:cNvSpPr>
            <p:nvPr/>
          </p:nvSpPr>
          <p:spPr bwMode="auto">
            <a:xfrm>
              <a:off x="4395800" y="3893348"/>
              <a:ext cx="47625" cy="85725"/>
            </a:xfrm>
            <a:custGeom>
              <a:avLst/>
              <a:gdLst>
                <a:gd name="T0" fmla="*/ 0 w 17"/>
                <a:gd name="T1" fmla="*/ 54 h 29"/>
                <a:gd name="T2" fmla="*/ 30 w 17"/>
                <a:gd name="T3" fmla="*/ 41 h 29"/>
                <a:gd name="T4" fmla="*/ 30 w 17"/>
                <a:gd name="T5" fmla="*/ 0 h 29"/>
                <a:gd name="T6" fmla="*/ 0 w 17"/>
                <a:gd name="T7" fmla="*/ 15 h 29"/>
                <a:gd name="T8" fmla="*/ 0 w 17"/>
                <a:gd name="T9" fmla="*/ 5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0" y="29"/>
                  </a:moveTo>
                  <a:cubicBezTo>
                    <a:pt x="6" y="27"/>
                    <a:pt x="11" y="24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89" name="Freeform 373"/>
            <p:cNvSpPr>
              <a:spLocks/>
            </p:cNvSpPr>
            <p:nvPr/>
          </p:nvSpPr>
          <p:spPr bwMode="auto">
            <a:xfrm>
              <a:off x="4591063" y="3756823"/>
              <a:ext cx="28575" cy="85725"/>
            </a:xfrm>
            <a:custGeom>
              <a:avLst/>
              <a:gdLst>
                <a:gd name="T0" fmla="*/ 18 w 10"/>
                <a:gd name="T1" fmla="*/ 34 h 29"/>
                <a:gd name="T2" fmla="*/ 18 w 10"/>
                <a:gd name="T3" fmla="*/ 0 h 29"/>
                <a:gd name="T4" fmla="*/ 0 w 10"/>
                <a:gd name="T5" fmla="*/ 19 h 29"/>
                <a:gd name="T6" fmla="*/ 0 w 10"/>
                <a:gd name="T7" fmla="*/ 54 h 29"/>
                <a:gd name="T8" fmla="*/ 18 w 10"/>
                <a:gd name="T9" fmla="*/ 3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9">
                  <a:moveTo>
                    <a:pt x="10" y="18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6"/>
                    <a:pt x="7" y="22"/>
                    <a:pt x="10" y="18"/>
                  </a:cubicBez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0" name="Freeform 374"/>
            <p:cNvSpPr>
              <a:spLocks/>
            </p:cNvSpPr>
            <p:nvPr/>
          </p:nvSpPr>
          <p:spPr bwMode="auto">
            <a:xfrm>
              <a:off x="3754449" y="3987011"/>
              <a:ext cx="36513" cy="71438"/>
            </a:xfrm>
            <a:custGeom>
              <a:avLst/>
              <a:gdLst>
                <a:gd name="T0" fmla="*/ 0 w 13"/>
                <a:gd name="T1" fmla="*/ 41 h 24"/>
                <a:gd name="T2" fmla="*/ 23 w 13"/>
                <a:gd name="T3" fmla="*/ 45 h 24"/>
                <a:gd name="T4" fmla="*/ 23 w 13"/>
                <a:gd name="T5" fmla="*/ 2 h 24"/>
                <a:gd name="T6" fmla="*/ 0 w 13"/>
                <a:gd name="T7" fmla="*/ 0 h 24"/>
                <a:gd name="T8" fmla="*/ 0 w 13"/>
                <a:gd name="T9" fmla="*/ 4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4">
                  <a:moveTo>
                    <a:pt x="0" y="22"/>
                  </a:moveTo>
                  <a:cubicBezTo>
                    <a:pt x="4" y="23"/>
                    <a:pt x="9" y="23"/>
                    <a:pt x="13" y="2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1" name="Freeform 375"/>
            <p:cNvSpPr>
              <a:spLocks/>
            </p:cNvSpPr>
            <p:nvPr/>
          </p:nvSpPr>
          <p:spPr bwMode="auto">
            <a:xfrm>
              <a:off x="3660786" y="3972723"/>
              <a:ext cx="33338" cy="68263"/>
            </a:xfrm>
            <a:custGeom>
              <a:avLst/>
              <a:gdLst>
                <a:gd name="T0" fmla="*/ 0 w 12"/>
                <a:gd name="T1" fmla="*/ 39 h 23"/>
                <a:gd name="T2" fmla="*/ 21 w 12"/>
                <a:gd name="T3" fmla="*/ 43 h 23"/>
                <a:gd name="T4" fmla="*/ 21 w 12"/>
                <a:gd name="T5" fmla="*/ 4 h 23"/>
                <a:gd name="T6" fmla="*/ 0 w 12"/>
                <a:gd name="T7" fmla="*/ 0 h 23"/>
                <a:gd name="T8" fmla="*/ 0 w 12"/>
                <a:gd name="T9" fmla="*/ 3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3">
                  <a:moveTo>
                    <a:pt x="0" y="21"/>
                  </a:moveTo>
                  <a:cubicBezTo>
                    <a:pt x="4" y="22"/>
                    <a:pt x="8" y="23"/>
                    <a:pt x="12" y="2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732C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2" name="Freeform 376"/>
            <p:cNvSpPr>
              <a:spLocks/>
            </p:cNvSpPr>
            <p:nvPr/>
          </p:nvSpPr>
          <p:spPr bwMode="auto">
            <a:xfrm>
              <a:off x="3987811" y="3145635"/>
              <a:ext cx="665164" cy="338138"/>
            </a:xfrm>
            <a:custGeom>
              <a:avLst/>
              <a:gdLst>
                <a:gd name="T0" fmla="*/ 0 w 239"/>
                <a:gd name="T1" fmla="*/ 0 h 114"/>
                <a:gd name="T2" fmla="*/ 419 w 239"/>
                <a:gd name="T3" fmla="*/ 213 h 114"/>
                <a:gd name="T4" fmla="*/ 5 w 239"/>
                <a:gd name="T5" fmla="*/ 47 h 114"/>
                <a:gd name="T6" fmla="*/ 74 w 239"/>
                <a:gd name="T7" fmla="*/ 28 h 114"/>
                <a:gd name="T8" fmla="*/ 0 w 23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14">
                  <a:moveTo>
                    <a:pt x="0" y="0"/>
                  </a:moveTo>
                  <a:cubicBezTo>
                    <a:pt x="52" y="0"/>
                    <a:pt x="213" y="32"/>
                    <a:pt x="239" y="114"/>
                  </a:cubicBezTo>
                  <a:cubicBezTo>
                    <a:pt x="196" y="62"/>
                    <a:pt x="102" y="25"/>
                    <a:pt x="3" y="25"/>
                  </a:cubicBezTo>
                  <a:cubicBezTo>
                    <a:pt x="22" y="23"/>
                    <a:pt x="42" y="21"/>
                    <a:pt x="42" y="15"/>
                  </a:cubicBezTo>
                  <a:cubicBezTo>
                    <a:pt x="42" y="9"/>
                    <a:pt x="20" y="3"/>
                    <a:pt x="0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3" name="Freeform 377"/>
            <p:cNvSpPr>
              <a:spLocks/>
            </p:cNvSpPr>
            <p:nvPr/>
          </p:nvSpPr>
          <p:spPr bwMode="auto">
            <a:xfrm>
              <a:off x="3214698" y="3288510"/>
              <a:ext cx="247650" cy="239713"/>
            </a:xfrm>
            <a:custGeom>
              <a:avLst/>
              <a:gdLst>
                <a:gd name="T0" fmla="*/ 105 w 89"/>
                <a:gd name="T1" fmla="*/ 0 h 81"/>
                <a:gd name="T2" fmla="*/ 0 w 89"/>
                <a:gd name="T3" fmla="*/ 151 h 81"/>
                <a:gd name="T4" fmla="*/ 156 w 89"/>
                <a:gd name="T5" fmla="*/ 17 h 81"/>
                <a:gd name="T6" fmla="*/ 95 w 89"/>
                <a:gd name="T7" fmla="*/ 26 h 81"/>
                <a:gd name="T8" fmla="*/ 105 w 8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1">
                  <a:moveTo>
                    <a:pt x="60" y="0"/>
                  </a:moveTo>
                  <a:cubicBezTo>
                    <a:pt x="41" y="10"/>
                    <a:pt x="1" y="42"/>
                    <a:pt x="0" y="81"/>
                  </a:cubicBezTo>
                  <a:cubicBezTo>
                    <a:pt x="8" y="65"/>
                    <a:pt x="25" y="30"/>
                    <a:pt x="89" y="9"/>
                  </a:cubicBezTo>
                  <a:cubicBezTo>
                    <a:pt x="69" y="16"/>
                    <a:pt x="57" y="17"/>
                    <a:pt x="54" y="14"/>
                  </a:cubicBezTo>
                  <a:cubicBezTo>
                    <a:pt x="52" y="11"/>
                    <a:pt x="54" y="3"/>
                    <a:pt x="60" y="0"/>
                  </a:cubicBezTo>
                  <a:close/>
                </a:path>
              </a:pathLst>
            </a:custGeom>
            <a:solidFill>
              <a:srgbClr val="69C7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4" name="Freeform 378"/>
            <p:cNvSpPr>
              <a:spLocks/>
            </p:cNvSpPr>
            <p:nvPr/>
          </p:nvSpPr>
          <p:spPr bwMode="auto">
            <a:xfrm>
              <a:off x="3190885" y="3690148"/>
              <a:ext cx="1468440" cy="508000"/>
            </a:xfrm>
            <a:custGeom>
              <a:avLst/>
              <a:gdLst>
                <a:gd name="T0" fmla="*/ 925 w 528"/>
                <a:gd name="T1" fmla="*/ 0 h 171"/>
                <a:gd name="T2" fmla="*/ 463 w 528"/>
                <a:gd name="T3" fmla="*/ 204 h 171"/>
                <a:gd name="T4" fmla="*/ 0 w 528"/>
                <a:gd name="T5" fmla="*/ 0 h 171"/>
                <a:gd name="T6" fmla="*/ 0 w 528"/>
                <a:gd name="T7" fmla="*/ 75 h 171"/>
                <a:gd name="T8" fmla="*/ 463 w 528"/>
                <a:gd name="T9" fmla="*/ 320 h 171"/>
                <a:gd name="T10" fmla="*/ 925 w 528"/>
                <a:gd name="T11" fmla="*/ 75 h 171"/>
                <a:gd name="T12" fmla="*/ 925 w 528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8" h="171">
                  <a:moveTo>
                    <a:pt x="528" y="0"/>
                  </a:moveTo>
                  <a:cubicBezTo>
                    <a:pt x="496" y="63"/>
                    <a:pt x="390" y="109"/>
                    <a:pt x="264" y="109"/>
                  </a:cubicBezTo>
                  <a:cubicBezTo>
                    <a:pt x="138" y="109"/>
                    <a:pt x="32" y="63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118" y="171"/>
                    <a:pt x="264" y="171"/>
                  </a:cubicBezTo>
                  <a:cubicBezTo>
                    <a:pt x="410" y="171"/>
                    <a:pt x="528" y="101"/>
                    <a:pt x="528" y="40"/>
                  </a:cubicBezTo>
                  <a:lnTo>
                    <a:pt x="528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5" name="Freeform 379"/>
            <p:cNvSpPr>
              <a:spLocks/>
            </p:cNvSpPr>
            <p:nvPr/>
          </p:nvSpPr>
          <p:spPr bwMode="auto">
            <a:xfrm>
              <a:off x="3213110" y="3664748"/>
              <a:ext cx="1458915" cy="400050"/>
            </a:xfrm>
            <a:custGeom>
              <a:avLst/>
              <a:gdLst>
                <a:gd name="T0" fmla="*/ 459 w 525"/>
                <a:gd name="T1" fmla="*/ 198 h 135"/>
                <a:gd name="T2" fmla="*/ 0 w 525"/>
                <a:gd name="T3" fmla="*/ 0 h 135"/>
                <a:gd name="T4" fmla="*/ 459 w 525"/>
                <a:gd name="T5" fmla="*/ 252 h 135"/>
                <a:gd name="T6" fmla="*/ 919 w 525"/>
                <a:gd name="T7" fmla="*/ 0 h 135"/>
                <a:gd name="T8" fmla="*/ 459 w 525"/>
                <a:gd name="T9" fmla="*/ 19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5" h="135">
                  <a:moveTo>
                    <a:pt x="262" y="106"/>
                  </a:moveTo>
                  <a:cubicBezTo>
                    <a:pt x="138" y="106"/>
                    <a:pt x="34" y="61"/>
                    <a:pt x="0" y="0"/>
                  </a:cubicBezTo>
                  <a:cubicBezTo>
                    <a:pt x="6" y="80"/>
                    <a:pt x="121" y="135"/>
                    <a:pt x="262" y="135"/>
                  </a:cubicBezTo>
                  <a:cubicBezTo>
                    <a:pt x="404" y="135"/>
                    <a:pt x="519" y="80"/>
                    <a:pt x="525" y="0"/>
                  </a:cubicBezTo>
                  <a:cubicBezTo>
                    <a:pt x="491" y="61"/>
                    <a:pt x="386" y="106"/>
                    <a:pt x="262" y="106"/>
                  </a:cubicBezTo>
                  <a:close/>
                </a:path>
              </a:pathLst>
            </a:custGeom>
            <a:solidFill>
              <a:srgbClr val="EFD58D"/>
            </a:solidFill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6" name="Freeform 380"/>
            <p:cNvSpPr>
              <a:spLocks/>
            </p:cNvSpPr>
            <p:nvPr/>
          </p:nvSpPr>
          <p:spPr bwMode="auto">
            <a:xfrm>
              <a:off x="3213110" y="3237710"/>
              <a:ext cx="1455740" cy="711201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7" name="Freeform 381"/>
            <p:cNvSpPr>
              <a:spLocks/>
            </p:cNvSpPr>
            <p:nvPr/>
          </p:nvSpPr>
          <p:spPr bwMode="auto">
            <a:xfrm>
              <a:off x="3241685" y="3251998"/>
              <a:ext cx="1455740" cy="711201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solidFill>
              <a:srgbClr val="FCEC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8" name="Freeform 382"/>
            <p:cNvSpPr>
              <a:spLocks/>
            </p:cNvSpPr>
            <p:nvPr/>
          </p:nvSpPr>
          <p:spPr bwMode="auto">
            <a:xfrm>
              <a:off x="3260735" y="3337723"/>
              <a:ext cx="1370015" cy="612776"/>
            </a:xfrm>
            <a:custGeom>
              <a:avLst/>
              <a:gdLst>
                <a:gd name="T0" fmla="*/ 432 w 493"/>
                <a:gd name="T1" fmla="*/ 0 h 207"/>
                <a:gd name="T2" fmla="*/ 0 w 493"/>
                <a:gd name="T3" fmla="*/ 218 h 207"/>
                <a:gd name="T4" fmla="*/ 102 w 493"/>
                <a:gd name="T5" fmla="*/ 308 h 207"/>
                <a:gd name="T6" fmla="*/ 432 w 493"/>
                <a:gd name="T7" fmla="*/ 386 h 207"/>
                <a:gd name="T8" fmla="*/ 765 w 493"/>
                <a:gd name="T9" fmla="*/ 308 h 207"/>
                <a:gd name="T10" fmla="*/ 863 w 493"/>
                <a:gd name="T11" fmla="*/ 222 h 207"/>
                <a:gd name="T12" fmla="*/ 432 w 493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3" h="207">
                  <a:moveTo>
                    <a:pt x="247" y="0"/>
                  </a:moveTo>
                  <a:cubicBezTo>
                    <a:pt x="128" y="0"/>
                    <a:pt x="15" y="51"/>
                    <a:pt x="0" y="117"/>
                  </a:cubicBezTo>
                  <a:cubicBezTo>
                    <a:pt x="13" y="135"/>
                    <a:pt x="32" y="151"/>
                    <a:pt x="58" y="165"/>
                  </a:cubicBezTo>
                  <a:cubicBezTo>
                    <a:pt x="108" y="192"/>
                    <a:pt x="175" y="207"/>
                    <a:pt x="247" y="207"/>
                  </a:cubicBezTo>
                  <a:cubicBezTo>
                    <a:pt x="319" y="207"/>
                    <a:pt x="386" y="192"/>
                    <a:pt x="437" y="165"/>
                  </a:cubicBezTo>
                  <a:cubicBezTo>
                    <a:pt x="461" y="151"/>
                    <a:pt x="480" y="136"/>
                    <a:pt x="493" y="119"/>
                  </a:cubicBezTo>
                  <a:cubicBezTo>
                    <a:pt x="489" y="58"/>
                    <a:pt x="363" y="0"/>
                    <a:pt x="247" y="0"/>
                  </a:cubicBez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599" name="Freeform 383"/>
            <p:cNvSpPr>
              <a:spLocks/>
            </p:cNvSpPr>
            <p:nvPr/>
          </p:nvSpPr>
          <p:spPr bwMode="auto">
            <a:xfrm>
              <a:off x="3235335" y="3264698"/>
              <a:ext cx="855664" cy="325438"/>
            </a:xfrm>
            <a:custGeom>
              <a:avLst/>
              <a:gdLst>
                <a:gd name="T0" fmla="*/ 0 w 308"/>
                <a:gd name="T1" fmla="*/ 205 h 110"/>
                <a:gd name="T2" fmla="*/ 404 w 308"/>
                <a:gd name="T3" fmla="*/ 0 h 110"/>
                <a:gd name="T4" fmla="*/ 539 w 308"/>
                <a:gd name="T5" fmla="*/ 17 h 110"/>
                <a:gd name="T6" fmla="*/ 0 w 308"/>
                <a:gd name="T7" fmla="*/ 205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8" h="110">
                  <a:moveTo>
                    <a:pt x="0" y="110"/>
                  </a:moveTo>
                  <a:cubicBezTo>
                    <a:pt x="14" y="48"/>
                    <a:pt x="120" y="0"/>
                    <a:pt x="231" y="0"/>
                  </a:cubicBezTo>
                  <a:cubicBezTo>
                    <a:pt x="257" y="0"/>
                    <a:pt x="283" y="3"/>
                    <a:pt x="308" y="9"/>
                  </a:cubicBezTo>
                  <a:cubicBezTo>
                    <a:pt x="254" y="0"/>
                    <a:pt x="49" y="6"/>
                    <a:pt x="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0" name="Freeform 384"/>
            <p:cNvSpPr>
              <a:spLocks/>
            </p:cNvSpPr>
            <p:nvPr/>
          </p:nvSpPr>
          <p:spPr bwMode="auto">
            <a:xfrm>
              <a:off x="3213110" y="3237710"/>
              <a:ext cx="1455740" cy="711201"/>
            </a:xfrm>
            <a:custGeom>
              <a:avLst/>
              <a:gdLst>
                <a:gd name="T0" fmla="*/ 917 w 524"/>
                <a:gd name="T1" fmla="*/ 226 h 240"/>
                <a:gd name="T2" fmla="*/ 459 w 524"/>
                <a:gd name="T3" fmla="*/ 0 h 240"/>
                <a:gd name="T4" fmla="*/ 0 w 524"/>
                <a:gd name="T5" fmla="*/ 220 h 240"/>
                <a:gd name="T6" fmla="*/ 128 w 524"/>
                <a:gd name="T7" fmla="*/ 370 h 240"/>
                <a:gd name="T8" fmla="*/ 459 w 524"/>
                <a:gd name="T9" fmla="*/ 448 h 240"/>
                <a:gd name="T10" fmla="*/ 791 w 524"/>
                <a:gd name="T11" fmla="*/ 370 h 240"/>
                <a:gd name="T12" fmla="*/ 917 w 524"/>
                <a:gd name="T13" fmla="*/ 22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40">
                  <a:moveTo>
                    <a:pt x="524" y="121"/>
                  </a:moveTo>
                  <a:cubicBezTo>
                    <a:pt x="517" y="61"/>
                    <a:pt x="406" y="0"/>
                    <a:pt x="262" y="0"/>
                  </a:cubicBezTo>
                  <a:cubicBezTo>
                    <a:pt x="119" y="0"/>
                    <a:pt x="9" y="55"/>
                    <a:pt x="0" y="118"/>
                  </a:cubicBezTo>
                  <a:cubicBezTo>
                    <a:pt x="6" y="148"/>
                    <a:pt x="32" y="176"/>
                    <a:pt x="73" y="198"/>
                  </a:cubicBezTo>
                  <a:cubicBezTo>
                    <a:pt x="123" y="225"/>
                    <a:pt x="190" y="240"/>
                    <a:pt x="262" y="240"/>
                  </a:cubicBezTo>
                  <a:cubicBezTo>
                    <a:pt x="334" y="240"/>
                    <a:pt x="401" y="225"/>
                    <a:pt x="452" y="198"/>
                  </a:cubicBezTo>
                  <a:cubicBezTo>
                    <a:pt x="491" y="176"/>
                    <a:pt x="516" y="150"/>
                    <a:pt x="524" y="12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1" name="Freeform 385"/>
            <p:cNvSpPr>
              <a:spLocks/>
            </p:cNvSpPr>
            <p:nvPr/>
          </p:nvSpPr>
          <p:spPr bwMode="auto">
            <a:xfrm>
              <a:off x="3179773" y="3537748"/>
              <a:ext cx="1525590" cy="677863"/>
            </a:xfrm>
            <a:custGeom>
              <a:avLst/>
              <a:gdLst>
                <a:gd name="T0" fmla="*/ 961 w 549"/>
                <a:gd name="T1" fmla="*/ 151 h 229"/>
                <a:gd name="T2" fmla="*/ 480 w 549"/>
                <a:gd name="T3" fmla="*/ 427 h 229"/>
                <a:gd name="T4" fmla="*/ 0 w 549"/>
                <a:gd name="T5" fmla="*/ 151 h 229"/>
                <a:gd name="T6" fmla="*/ 0 w 549"/>
                <a:gd name="T7" fmla="*/ 0 h 229"/>
                <a:gd name="T8" fmla="*/ 480 w 549"/>
                <a:gd name="T9" fmla="*/ 278 h 229"/>
                <a:gd name="T10" fmla="*/ 961 w 549"/>
                <a:gd name="T11" fmla="*/ 0 h 229"/>
                <a:gd name="T12" fmla="*/ 961 w 549"/>
                <a:gd name="T13" fmla="*/ 15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9" h="229">
                  <a:moveTo>
                    <a:pt x="549" y="81"/>
                  </a:moveTo>
                  <a:cubicBezTo>
                    <a:pt x="549" y="163"/>
                    <a:pt x="426" y="229"/>
                    <a:pt x="274" y="229"/>
                  </a:cubicBezTo>
                  <a:cubicBezTo>
                    <a:pt x="123" y="229"/>
                    <a:pt x="0" y="163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123" y="149"/>
                    <a:pt x="274" y="149"/>
                  </a:cubicBezTo>
                  <a:cubicBezTo>
                    <a:pt x="426" y="149"/>
                    <a:pt x="549" y="82"/>
                    <a:pt x="549" y="0"/>
                  </a:cubicBezTo>
                  <a:lnTo>
                    <a:pt x="549" y="81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2" name="Oval 386"/>
            <p:cNvSpPr>
              <a:spLocks noChangeArrowheads="1"/>
            </p:cNvSpPr>
            <p:nvPr/>
          </p:nvSpPr>
          <p:spPr bwMode="auto">
            <a:xfrm>
              <a:off x="3179773" y="3098010"/>
              <a:ext cx="1525590" cy="881063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03" name="Freeform 387"/>
            <p:cNvSpPr>
              <a:spLocks/>
            </p:cNvSpPr>
            <p:nvPr/>
          </p:nvSpPr>
          <p:spPr bwMode="auto">
            <a:xfrm>
              <a:off x="3206760" y="3128172"/>
              <a:ext cx="1470028" cy="820738"/>
            </a:xfrm>
            <a:custGeom>
              <a:avLst/>
              <a:gdLst>
                <a:gd name="T0" fmla="*/ 131 w 529"/>
                <a:gd name="T1" fmla="*/ 439 h 277"/>
                <a:gd name="T2" fmla="*/ 0 w 529"/>
                <a:gd name="T3" fmla="*/ 258 h 277"/>
                <a:gd name="T4" fmla="*/ 131 w 529"/>
                <a:gd name="T5" fmla="*/ 78 h 277"/>
                <a:gd name="T6" fmla="*/ 462 w 529"/>
                <a:gd name="T7" fmla="*/ 0 h 277"/>
                <a:gd name="T8" fmla="*/ 795 w 529"/>
                <a:gd name="T9" fmla="*/ 78 h 277"/>
                <a:gd name="T10" fmla="*/ 926 w 529"/>
                <a:gd name="T11" fmla="*/ 258 h 277"/>
                <a:gd name="T12" fmla="*/ 795 w 529"/>
                <a:gd name="T13" fmla="*/ 439 h 277"/>
                <a:gd name="T14" fmla="*/ 462 w 529"/>
                <a:gd name="T15" fmla="*/ 517 h 277"/>
                <a:gd name="T16" fmla="*/ 131 w 529"/>
                <a:gd name="T17" fmla="*/ 439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7">
                  <a:moveTo>
                    <a:pt x="75" y="235"/>
                  </a:moveTo>
                  <a:cubicBezTo>
                    <a:pt x="26" y="209"/>
                    <a:pt x="0" y="174"/>
                    <a:pt x="0" y="138"/>
                  </a:cubicBezTo>
                  <a:cubicBezTo>
                    <a:pt x="0" y="102"/>
                    <a:pt x="26" y="68"/>
                    <a:pt x="75" y="42"/>
                  </a:cubicBezTo>
                  <a:cubicBezTo>
                    <a:pt x="125" y="15"/>
                    <a:pt x="192" y="0"/>
                    <a:pt x="264" y="0"/>
                  </a:cubicBezTo>
                  <a:cubicBezTo>
                    <a:pt x="336" y="0"/>
                    <a:pt x="403" y="15"/>
                    <a:pt x="454" y="42"/>
                  </a:cubicBezTo>
                  <a:cubicBezTo>
                    <a:pt x="502" y="68"/>
                    <a:pt x="529" y="102"/>
                    <a:pt x="529" y="138"/>
                  </a:cubicBezTo>
                  <a:cubicBezTo>
                    <a:pt x="529" y="174"/>
                    <a:pt x="502" y="209"/>
                    <a:pt x="454" y="235"/>
                  </a:cubicBezTo>
                  <a:cubicBezTo>
                    <a:pt x="403" y="262"/>
                    <a:pt x="336" y="277"/>
                    <a:pt x="264" y="277"/>
                  </a:cubicBezTo>
                  <a:cubicBezTo>
                    <a:pt x="192" y="277"/>
                    <a:pt x="125" y="262"/>
                    <a:pt x="75" y="23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4" name="Freeform 388"/>
            <p:cNvSpPr>
              <a:spLocks/>
            </p:cNvSpPr>
            <p:nvPr/>
          </p:nvSpPr>
          <p:spPr bwMode="auto">
            <a:xfrm>
              <a:off x="3424248" y="3332960"/>
              <a:ext cx="1081089" cy="177800"/>
            </a:xfrm>
            <a:custGeom>
              <a:avLst/>
              <a:gdLst>
                <a:gd name="T0" fmla="*/ 0 w 389"/>
                <a:gd name="T1" fmla="*/ 88 h 60"/>
                <a:gd name="T2" fmla="*/ 0 w 389"/>
                <a:gd name="T3" fmla="*/ 88 h 60"/>
                <a:gd name="T4" fmla="*/ 326 w 389"/>
                <a:gd name="T5" fmla="*/ 4 h 60"/>
                <a:gd name="T6" fmla="*/ 681 w 389"/>
                <a:gd name="T7" fmla="*/ 112 h 60"/>
                <a:gd name="T8" fmla="*/ 681 w 389"/>
                <a:gd name="T9" fmla="*/ 112 h 60"/>
                <a:gd name="T10" fmla="*/ 326 w 389"/>
                <a:gd name="T11" fmla="*/ 0 h 60"/>
                <a:gd name="T12" fmla="*/ 0 w 389"/>
                <a:gd name="T13" fmla="*/ 88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60">
                  <a:moveTo>
                    <a:pt x="0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8" y="18"/>
                    <a:pt x="118" y="2"/>
                    <a:pt x="186" y="2"/>
                  </a:cubicBezTo>
                  <a:cubicBezTo>
                    <a:pt x="258" y="2"/>
                    <a:pt x="340" y="25"/>
                    <a:pt x="389" y="60"/>
                  </a:cubicBezTo>
                  <a:cubicBezTo>
                    <a:pt x="389" y="60"/>
                    <a:pt x="389" y="60"/>
                    <a:pt x="389" y="60"/>
                  </a:cubicBezTo>
                  <a:cubicBezTo>
                    <a:pt x="340" y="24"/>
                    <a:pt x="258" y="0"/>
                    <a:pt x="186" y="0"/>
                  </a:cubicBezTo>
                  <a:cubicBezTo>
                    <a:pt x="118" y="0"/>
                    <a:pt x="48" y="18"/>
                    <a:pt x="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5" name="Oval 389"/>
            <p:cNvSpPr>
              <a:spLocks noChangeArrowheads="1"/>
            </p:cNvSpPr>
            <p:nvPr/>
          </p:nvSpPr>
          <p:spPr bwMode="auto">
            <a:xfrm>
              <a:off x="3384560" y="3918748"/>
              <a:ext cx="39688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06" name="Oval 390"/>
            <p:cNvSpPr>
              <a:spLocks noChangeArrowheads="1"/>
            </p:cNvSpPr>
            <p:nvPr/>
          </p:nvSpPr>
          <p:spPr bwMode="auto">
            <a:xfrm>
              <a:off x="3429010" y="3948911"/>
              <a:ext cx="2857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07" name="Oval 391"/>
            <p:cNvSpPr>
              <a:spLocks noChangeArrowheads="1"/>
            </p:cNvSpPr>
            <p:nvPr/>
          </p:nvSpPr>
          <p:spPr bwMode="auto">
            <a:xfrm>
              <a:off x="3360748" y="3907636"/>
              <a:ext cx="2381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08" name="Freeform 392"/>
            <p:cNvSpPr>
              <a:spLocks/>
            </p:cNvSpPr>
            <p:nvPr/>
          </p:nvSpPr>
          <p:spPr bwMode="auto">
            <a:xfrm>
              <a:off x="3416310" y="3425035"/>
              <a:ext cx="63500" cy="68263"/>
            </a:xfrm>
            <a:custGeom>
              <a:avLst/>
              <a:gdLst>
                <a:gd name="T0" fmla="*/ 3 w 23"/>
                <a:gd name="T1" fmla="*/ 28 h 23"/>
                <a:gd name="T2" fmla="*/ 14 w 23"/>
                <a:gd name="T3" fmla="*/ 4 h 23"/>
                <a:gd name="T4" fmla="*/ 37 w 23"/>
                <a:gd name="T5" fmla="*/ 15 h 23"/>
                <a:gd name="T6" fmla="*/ 26 w 23"/>
                <a:gd name="T7" fmla="*/ 39 h 23"/>
                <a:gd name="T8" fmla="*/ 3 w 23"/>
                <a:gd name="T9" fmla="*/ 2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09" name="Freeform 393"/>
            <p:cNvSpPr>
              <a:spLocks/>
            </p:cNvSpPr>
            <p:nvPr/>
          </p:nvSpPr>
          <p:spPr bwMode="auto">
            <a:xfrm>
              <a:off x="3479811" y="3415510"/>
              <a:ext cx="44450" cy="47625"/>
            </a:xfrm>
            <a:custGeom>
              <a:avLst/>
              <a:gdLst>
                <a:gd name="T0" fmla="*/ 2 w 16"/>
                <a:gd name="T1" fmla="*/ 19 h 16"/>
                <a:gd name="T2" fmla="*/ 9 w 16"/>
                <a:gd name="T3" fmla="*/ 2 h 16"/>
                <a:gd name="T4" fmla="*/ 26 w 16"/>
                <a:gd name="T5" fmla="*/ 9 h 16"/>
                <a:gd name="T6" fmla="*/ 18 w 16"/>
                <a:gd name="T7" fmla="*/ 26 h 16"/>
                <a:gd name="T8" fmla="*/ 2 w 16"/>
                <a:gd name="T9" fmla="*/ 1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3" y="2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0" name="Freeform 394"/>
            <p:cNvSpPr>
              <a:spLocks/>
            </p:cNvSpPr>
            <p:nvPr/>
          </p:nvSpPr>
          <p:spPr bwMode="auto">
            <a:xfrm>
              <a:off x="3376623" y="3472660"/>
              <a:ext cx="44450" cy="46038"/>
            </a:xfrm>
            <a:custGeom>
              <a:avLst/>
              <a:gdLst>
                <a:gd name="T0" fmla="*/ 2 w 16"/>
                <a:gd name="T1" fmla="*/ 18 h 16"/>
                <a:gd name="T2" fmla="*/ 11 w 16"/>
                <a:gd name="T3" fmla="*/ 2 h 16"/>
                <a:gd name="T4" fmla="*/ 26 w 16"/>
                <a:gd name="T5" fmla="*/ 9 h 16"/>
                <a:gd name="T6" fmla="*/ 18 w 16"/>
                <a:gd name="T7" fmla="*/ 25 h 16"/>
                <a:gd name="T8" fmla="*/ 2 w 16"/>
                <a:gd name="T9" fmla="*/ 1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1" name="Freeform 399"/>
            <p:cNvSpPr>
              <a:spLocks/>
            </p:cNvSpPr>
            <p:nvPr/>
          </p:nvSpPr>
          <p:spPr bwMode="auto">
            <a:xfrm>
              <a:off x="4502162" y="3118647"/>
              <a:ext cx="92075" cy="142875"/>
            </a:xfrm>
            <a:custGeom>
              <a:avLst/>
              <a:gdLst>
                <a:gd name="T0" fmla="*/ 0 w 33"/>
                <a:gd name="T1" fmla="*/ 68 h 48"/>
                <a:gd name="T2" fmla="*/ 5 w 33"/>
                <a:gd name="T3" fmla="*/ 90 h 48"/>
                <a:gd name="T4" fmla="*/ 58 w 33"/>
                <a:gd name="T5" fmla="*/ 23 h 48"/>
                <a:gd name="T6" fmla="*/ 53 w 33"/>
                <a:gd name="T7" fmla="*/ 0 h 48"/>
                <a:gd name="T8" fmla="*/ 0 w 33"/>
                <a:gd name="T9" fmla="*/ 6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8">
                  <a:moveTo>
                    <a:pt x="0" y="36"/>
                  </a:moveTo>
                  <a:cubicBezTo>
                    <a:pt x="1" y="40"/>
                    <a:pt x="2" y="44"/>
                    <a:pt x="3" y="4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8"/>
                    <a:pt x="31" y="4"/>
                    <a:pt x="3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2" name="Freeform 401"/>
            <p:cNvSpPr>
              <a:spLocks/>
            </p:cNvSpPr>
            <p:nvPr/>
          </p:nvSpPr>
          <p:spPr bwMode="auto">
            <a:xfrm>
              <a:off x="4746638" y="3572673"/>
              <a:ext cx="117475" cy="146050"/>
            </a:xfrm>
            <a:custGeom>
              <a:avLst/>
              <a:gdLst>
                <a:gd name="T0" fmla="*/ 0 w 42"/>
                <a:gd name="T1" fmla="*/ 69 h 49"/>
                <a:gd name="T2" fmla="*/ 21 w 42"/>
                <a:gd name="T3" fmla="*/ 92 h 49"/>
                <a:gd name="T4" fmla="*/ 74 w 42"/>
                <a:gd name="T5" fmla="*/ 24 h 49"/>
                <a:gd name="T6" fmla="*/ 53 w 42"/>
                <a:gd name="T7" fmla="*/ 0 h 49"/>
                <a:gd name="T8" fmla="*/ 0 w 42"/>
                <a:gd name="T9" fmla="*/ 6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9">
                  <a:moveTo>
                    <a:pt x="0" y="37"/>
                  </a:moveTo>
                  <a:cubicBezTo>
                    <a:pt x="4" y="41"/>
                    <a:pt x="8" y="45"/>
                    <a:pt x="12" y="4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8" y="9"/>
                    <a:pt x="34" y="5"/>
                    <a:pt x="3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3" name="Freeform 413"/>
            <p:cNvSpPr>
              <a:spLocks/>
            </p:cNvSpPr>
            <p:nvPr/>
          </p:nvSpPr>
          <p:spPr bwMode="auto">
            <a:xfrm>
              <a:off x="4610113" y="3474248"/>
              <a:ext cx="47625" cy="74613"/>
            </a:xfrm>
            <a:custGeom>
              <a:avLst/>
              <a:gdLst>
                <a:gd name="T0" fmla="*/ 30 w 17"/>
                <a:gd name="T1" fmla="*/ 47 h 25"/>
                <a:gd name="T2" fmla="*/ 0 w 17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5">
                  <a:moveTo>
                    <a:pt x="17" y="25"/>
                  </a:moveTo>
                  <a:cubicBezTo>
                    <a:pt x="13" y="17"/>
                    <a:pt x="8" y="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4" name="Line 414"/>
            <p:cNvSpPr>
              <a:spLocks noChangeShapeType="1"/>
            </p:cNvSpPr>
            <p:nvPr/>
          </p:nvSpPr>
          <p:spPr bwMode="auto">
            <a:xfrm>
              <a:off x="4705363" y="3537748"/>
              <a:ext cx="1588" cy="7302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5" name="Freeform 415"/>
            <p:cNvSpPr>
              <a:spLocks/>
            </p:cNvSpPr>
            <p:nvPr/>
          </p:nvSpPr>
          <p:spPr bwMode="auto">
            <a:xfrm>
              <a:off x="4594238" y="3309148"/>
              <a:ext cx="111125" cy="290513"/>
            </a:xfrm>
            <a:custGeom>
              <a:avLst/>
              <a:gdLst>
                <a:gd name="T0" fmla="*/ 0 w 40"/>
                <a:gd name="T1" fmla="*/ 0 h 98"/>
                <a:gd name="T2" fmla="*/ 70 w 40"/>
                <a:gd name="T3" fmla="*/ 144 h 98"/>
                <a:gd name="T4" fmla="*/ 65 w 40"/>
                <a:gd name="T5" fmla="*/ 183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98">
                  <a:moveTo>
                    <a:pt x="0" y="0"/>
                  </a:moveTo>
                  <a:cubicBezTo>
                    <a:pt x="25" y="23"/>
                    <a:pt x="40" y="49"/>
                    <a:pt x="40" y="77"/>
                  </a:cubicBezTo>
                  <a:cubicBezTo>
                    <a:pt x="40" y="84"/>
                    <a:pt x="39" y="91"/>
                    <a:pt x="37" y="98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6" name="Freeform 416"/>
            <p:cNvSpPr>
              <a:spLocks/>
            </p:cNvSpPr>
            <p:nvPr/>
          </p:nvSpPr>
          <p:spPr bwMode="auto">
            <a:xfrm>
              <a:off x="4576775" y="3332960"/>
              <a:ext cx="100013" cy="233363"/>
            </a:xfrm>
            <a:custGeom>
              <a:avLst/>
              <a:gdLst>
                <a:gd name="T0" fmla="*/ 61 w 36"/>
                <a:gd name="T1" fmla="*/ 147 h 79"/>
                <a:gd name="T2" fmla="*/ 63 w 36"/>
                <a:gd name="T3" fmla="*/ 128 h 79"/>
                <a:gd name="T4" fmla="*/ 0 w 36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79">
                  <a:moveTo>
                    <a:pt x="35" y="79"/>
                  </a:moveTo>
                  <a:cubicBezTo>
                    <a:pt x="36" y="76"/>
                    <a:pt x="36" y="73"/>
                    <a:pt x="36" y="69"/>
                  </a:cubicBezTo>
                  <a:cubicBezTo>
                    <a:pt x="36" y="45"/>
                    <a:pt x="23" y="2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7" name="Freeform 417"/>
            <p:cNvSpPr>
              <a:spLocks/>
            </p:cNvSpPr>
            <p:nvPr/>
          </p:nvSpPr>
          <p:spPr bwMode="auto">
            <a:xfrm>
              <a:off x="4575188" y="3329785"/>
              <a:ext cx="30163" cy="47625"/>
            </a:xfrm>
            <a:custGeom>
              <a:avLst/>
              <a:gdLst>
                <a:gd name="T0" fmla="*/ 5 w 11"/>
                <a:gd name="T1" fmla="*/ 0 h 16"/>
                <a:gd name="T2" fmla="*/ 2 w 11"/>
                <a:gd name="T3" fmla="*/ 9 h 16"/>
                <a:gd name="T4" fmla="*/ 10 w 11"/>
                <a:gd name="T5" fmla="*/ 4 h 16"/>
                <a:gd name="T6" fmla="*/ 7 w 11"/>
                <a:gd name="T7" fmla="*/ 17 h 16"/>
                <a:gd name="T8" fmla="*/ 19 w 11"/>
                <a:gd name="T9" fmla="*/ 1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5"/>
                    <a:pt x="5" y="1"/>
                    <a:pt x="6" y="2"/>
                  </a:cubicBezTo>
                  <a:cubicBezTo>
                    <a:pt x="9" y="4"/>
                    <a:pt x="4" y="7"/>
                    <a:pt x="4" y="9"/>
                  </a:cubicBezTo>
                  <a:cubicBezTo>
                    <a:pt x="2" y="16"/>
                    <a:pt x="9" y="9"/>
                    <a:pt x="11" y="7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8" name="Freeform 418"/>
            <p:cNvSpPr>
              <a:spLocks/>
            </p:cNvSpPr>
            <p:nvPr/>
          </p:nvSpPr>
          <p:spPr bwMode="auto">
            <a:xfrm>
              <a:off x="4594238" y="3309148"/>
              <a:ext cx="26988" cy="26988"/>
            </a:xfrm>
            <a:custGeom>
              <a:avLst/>
              <a:gdLst>
                <a:gd name="T0" fmla="*/ 0 w 10"/>
                <a:gd name="T1" fmla="*/ 6 h 9"/>
                <a:gd name="T2" fmla="*/ 7 w 10"/>
                <a:gd name="T3" fmla="*/ 2 h 9"/>
                <a:gd name="T4" fmla="*/ 5 w 10"/>
                <a:gd name="T5" fmla="*/ 15 h 9"/>
                <a:gd name="T6" fmla="*/ 17 w 10"/>
                <a:gd name="T7" fmla="*/ 8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4" y="3"/>
                    <a:pt x="1" y="7"/>
                    <a:pt x="3" y="8"/>
                  </a:cubicBezTo>
                  <a:cubicBezTo>
                    <a:pt x="5" y="9"/>
                    <a:pt x="9" y="5"/>
                    <a:pt x="10" y="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19" name="Freeform 419"/>
            <p:cNvSpPr>
              <a:spLocks/>
            </p:cNvSpPr>
            <p:nvPr/>
          </p:nvSpPr>
          <p:spPr bwMode="auto">
            <a:xfrm>
              <a:off x="4613288" y="3477423"/>
              <a:ext cx="11113" cy="17463"/>
            </a:xfrm>
            <a:custGeom>
              <a:avLst/>
              <a:gdLst>
                <a:gd name="T0" fmla="*/ 0 w 4"/>
                <a:gd name="T1" fmla="*/ 4 h 6"/>
                <a:gd name="T2" fmla="*/ 7 w 4"/>
                <a:gd name="T3" fmla="*/ 2 h 6"/>
                <a:gd name="T4" fmla="*/ 4 w 4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4" y="3"/>
                    <a:pt x="3" y="4"/>
                    <a:pt x="2" y="6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0" name="Freeform 420"/>
            <p:cNvSpPr>
              <a:spLocks/>
            </p:cNvSpPr>
            <p:nvPr/>
          </p:nvSpPr>
          <p:spPr bwMode="auto">
            <a:xfrm>
              <a:off x="4649800" y="3534573"/>
              <a:ext cx="11113" cy="11113"/>
            </a:xfrm>
            <a:custGeom>
              <a:avLst/>
              <a:gdLst>
                <a:gd name="T0" fmla="*/ 4 w 4"/>
                <a:gd name="T1" fmla="*/ 7 h 4"/>
                <a:gd name="T2" fmla="*/ 5 w 4"/>
                <a:gd name="T3" fmla="*/ 0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2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1" name="Freeform 421"/>
            <p:cNvSpPr>
              <a:spLocks/>
            </p:cNvSpPr>
            <p:nvPr/>
          </p:nvSpPr>
          <p:spPr bwMode="auto">
            <a:xfrm>
              <a:off x="4668850" y="3545685"/>
              <a:ext cx="19050" cy="15875"/>
            </a:xfrm>
            <a:custGeom>
              <a:avLst/>
              <a:gdLst>
                <a:gd name="T0" fmla="*/ 3 w 7"/>
                <a:gd name="T1" fmla="*/ 8 h 5"/>
                <a:gd name="T2" fmla="*/ 2 w 7"/>
                <a:gd name="T3" fmla="*/ 10 h 5"/>
                <a:gd name="T4" fmla="*/ 10 w 7"/>
                <a:gd name="T5" fmla="*/ 8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5" y="5"/>
                    <a:pt x="6" y="4"/>
                  </a:cubicBezTo>
                  <a:cubicBezTo>
                    <a:pt x="7" y="1"/>
                    <a:pt x="2" y="0"/>
                    <a:pt x="0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2" name="Freeform 422"/>
            <p:cNvSpPr>
              <a:spLocks/>
            </p:cNvSpPr>
            <p:nvPr/>
          </p:nvSpPr>
          <p:spPr bwMode="auto">
            <a:xfrm>
              <a:off x="4702188" y="3602835"/>
              <a:ext cx="7938" cy="3175"/>
            </a:xfrm>
            <a:custGeom>
              <a:avLst/>
              <a:gdLst>
                <a:gd name="T0" fmla="*/ 0 w 3"/>
                <a:gd name="T1" fmla="*/ 0 h 1"/>
                <a:gd name="T2" fmla="*/ 5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3" name="Freeform 352"/>
            <p:cNvSpPr>
              <a:spLocks/>
            </p:cNvSpPr>
            <p:nvPr/>
          </p:nvSpPr>
          <p:spPr bwMode="auto">
            <a:xfrm>
              <a:off x="3257560" y="3756823"/>
              <a:ext cx="26988" cy="222250"/>
            </a:xfrm>
            <a:custGeom>
              <a:avLst/>
              <a:gdLst>
                <a:gd name="T0" fmla="*/ 0 w 10"/>
                <a:gd name="T1" fmla="*/ 121 h 75"/>
                <a:gd name="T2" fmla="*/ 17 w 10"/>
                <a:gd name="T3" fmla="*/ 140 h 75"/>
                <a:gd name="T4" fmla="*/ 17 w 10"/>
                <a:gd name="T5" fmla="*/ 19 h 75"/>
                <a:gd name="T6" fmla="*/ 0 w 10"/>
                <a:gd name="T7" fmla="*/ 0 h 75"/>
                <a:gd name="T8" fmla="*/ 0 w 10"/>
                <a:gd name="T9" fmla="*/ 12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5">
                  <a:moveTo>
                    <a:pt x="0" y="65"/>
                  </a:moveTo>
                  <a:cubicBezTo>
                    <a:pt x="3" y="68"/>
                    <a:pt x="7" y="72"/>
                    <a:pt x="10" y="7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6"/>
                    <a:pt x="3" y="3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4" name="Freeform 357"/>
            <p:cNvSpPr>
              <a:spLocks/>
            </p:cNvSpPr>
            <p:nvPr/>
          </p:nvSpPr>
          <p:spPr bwMode="auto">
            <a:xfrm>
              <a:off x="4457712" y="3874298"/>
              <a:ext cx="11113" cy="200025"/>
            </a:xfrm>
            <a:custGeom>
              <a:avLst/>
              <a:gdLst>
                <a:gd name="T0" fmla="*/ 7 w 4"/>
                <a:gd name="T1" fmla="*/ 122 h 67"/>
                <a:gd name="T2" fmla="*/ 0 w 4"/>
                <a:gd name="T3" fmla="*/ 126 h 67"/>
                <a:gd name="T4" fmla="*/ 0 w 4"/>
                <a:gd name="T5" fmla="*/ 4 h 67"/>
                <a:gd name="T6" fmla="*/ 7 w 4"/>
                <a:gd name="T7" fmla="*/ 0 h 67"/>
                <a:gd name="T8" fmla="*/ 7 w 4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65"/>
                  </a:moveTo>
                  <a:cubicBezTo>
                    <a:pt x="3" y="66"/>
                    <a:pt x="1" y="67"/>
                    <a:pt x="0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lnTo>
                    <a:pt x="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5" name="Freeform 363"/>
            <p:cNvSpPr>
              <a:spLocks/>
            </p:cNvSpPr>
            <p:nvPr/>
          </p:nvSpPr>
          <p:spPr bwMode="auto">
            <a:xfrm>
              <a:off x="4473587" y="3836198"/>
              <a:ext cx="65088" cy="193675"/>
            </a:xfrm>
            <a:custGeom>
              <a:avLst/>
              <a:gdLst>
                <a:gd name="T0" fmla="*/ 0 w 23"/>
                <a:gd name="T1" fmla="*/ 122 h 65"/>
                <a:gd name="T2" fmla="*/ 41 w 23"/>
                <a:gd name="T3" fmla="*/ 96 h 65"/>
                <a:gd name="T4" fmla="*/ 41 w 23"/>
                <a:gd name="T5" fmla="*/ 0 h 65"/>
                <a:gd name="T6" fmla="*/ 0 w 23"/>
                <a:gd name="T7" fmla="*/ 26 h 65"/>
                <a:gd name="T8" fmla="*/ 0 w 23"/>
                <a:gd name="T9" fmla="*/ 12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8" y="60"/>
                    <a:pt x="16" y="55"/>
                    <a:pt x="23" y="5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5"/>
                    <a:pt x="8" y="10"/>
                    <a:pt x="0" y="14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6" name="Freeform 364"/>
            <p:cNvSpPr>
              <a:spLocks/>
            </p:cNvSpPr>
            <p:nvPr/>
          </p:nvSpPr>
          <p:spPr bwMode="auto">
            <a:xfrm>
              <a:off x="4395800" y="3893348"/>
              <a:ext cx="47625" cy="174625"/>
            </a:xfrm>
            <a:custGeom>
              <a:avLst/>
              <a:gdLst>
                <a:gd name="T0" fmla="*/ 0 w 17"/>
                <a:gd name="T1" fmla="*/ 110 h 59"/>
                <a:gd name="T2" fmla="*/ 30 w 17"/>
                <a:gd name="T3" fmla="*/ 97 h 59"/>
                <a:gd name="T4" fmla="*/ 30 w 17"/>
                <a:gd name="T5" fmla="*/ 0 h 59"/>
                <a:gd name="T6" fmla="*/ 0 w 17"/>
                <a:gd name="T7" fmla="*/ 15 h 59"/>
                <a:gd name="T8" fmla="*/ 0 w 17"/>
                <a:gd name="T9" fmla="*/ 11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9">
                  <a:moveTo>
                    <a:pt x="0" y="59"/>
                  </a:moveTo>
                  <a:cubicBezTo>
                    <a:pt x="6" y="57"/>
                    <a:pt x="11" y="54"/>
                    <a:pt x="17" y="5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7" name="Freeform 365"/>
            <p:cNvSpPr>
              <a:spLocks/>
            </p:cNvSpPr>
            <p:nvPr/>
          </p:nvSpPr>
          <p:spPr bwMode="auto">
            <a:xfrm>
              <a:off x="4591063" y="3756823"/>
              <a:ext cx="28575" cy="184150"/>
            </a:xfrm>
            <a:custGeom>
              <a:avLst/>
              <a:gdLst>
                <a:gd name="T0" fmla="*/ 0 w 10"/>
                <a:gd name="T1" fmla="*/ 19 h 62"/>
                <a:gd name="T2" fmla="*/ 0 w 10"/>
                <a:gd name="T3" fmla="*/ 116 h 62"/>
                <a:gd name="T4" fmla="*/ 18 w 10"/>
                <a:gd name="T5" fmla="*/ 97 h 62"/>
                <a:gd name="T6" fmla="*/ 18 w 10"/>
                <a:gd name="T7" fmla="*/ 0 h 62"/>
                <a:gd name="T8" fmla="*/ 0 w 10"/>
                <a:gd name="T9" fmla="*/ 19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2">
                  <a:moveTo>
                    <a:pt x="0" y="1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9"/>
                    <a:pt x="7" y="55"/>
                    <a:pt x="10" y="5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0" y="10"/>
                  </a:cubicBez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8" name="Freeform 366"/>
            <p:cNvSpPr>
              <a:spLocks/>
            </p:cNvSpPr>
            <p:nvPr/>
          </p:nvSpPr>
          <p:spPr bwMode="auto">
            <a:xfrm>
              <a:off x="3754449" y="3987011"/>
              <a:ext cx="36513" cy="166688"/>
            </a:xfrm>
            <a:custGeom>
              <a:avLst/>
              <a:gdLst>
                <a:gd name="T0" fmla="*/ 0 w 13"/>
                <a:gd name="T1" fmla="*/ 103 h 56"/>
                <a:gd name="T2" fmla="*/ 23 w 13"/>
                <a:gd name="T3" fmla="*/ 105 h 56"/>
                <a:gd name="T4" fmla="*/ 23 w 13"/>
                <a:gd name="T5" fmla="*/ 2 h 56"/>
                <a:gd name="T6" fmla="*/ 0 w 13"/>
                <a:gd name="T7" fmla="*/ 0 h 56"/>
                <a:gd name="T8" fmla="*/ 0 w 13"/>
                <a:gd name="T9" fmla="*/ 10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6">
                  <a:moveTo>
                    <a:pt x="0" y="55"/>
                  </a:moveTo>
                  <a:cubicBezTo>
                    <a:pt x="4" y="55"/>
                    <a:pt x="9" y="56"/>
                    <a:pt x="13" y="5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29" name="Freeform 362"/>
            <p:cNvSpPr>
              <a:spLocks/>
            </p:cNvSpPr>
            <p:nvPr/>
          </p:nvSpPr>
          <p:spPr bwMode="auto">
            <a:xfrm>
              <a:off x="3435360" y="3893348"/>
              <a:ext cx="47625" cy="177800"/>
            </a:xfrm>
            <a:custGeom>
              <a:avLst/>
              <a:gdLst>
                <a:gd name="T0" fmla="*/ 0 w 17"/>
                <a:gd name="T1" fmla="*/ 99 h 60"/>
                <a:gd name="T2" fmla="*/ 30 w 17"/>
                <a:gd name="T3" fmla="*/ 112 h 60"/>
                <a:gd name="T4" fmla="*/ 30 w 17"/>
                <a:gd name="T5" fmla="*/ 15 h 60"/>
                <a:gd name="T6" fmla="*/ 0 w 17"/>
                <a:gd name="T7" fmla="*/ 0 h 60"/>
                <a:gd name="T8" fmla="*/ 0 w 17"/>
                <a:gd name="T9" fmla="*/ 9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0">
                  <a:moveTo>
                    <a:pt x="0" y="53"/>
                  </a:moveTo>
                  <a:cubicBezTo>
                    <a:pt x="5" y="55"/>
                    <a:pt x="11" y="58"/>
                    <a:pt x="17" y="6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0" name="Freeform 353"/>
            <p:cNvSpPr>
              <a:spLocks/>
            </p:cNvSpPr>
            <p:nvPr/>
          </p:nvSpPr>
          <p:spPr bwMode="auto">
            <a:xfrm>
              <a:off x="3406785" y="3874298"/>
              <a:ext cx="14288" cy="200025"/>
            </a:xfrm>
            <a:custGeom>
              <a:avLst/>
              <a:gdLst>
                <a:gd name="T0" fmla="*/ 0 w 5"/>
                <a:gd name="T1" fmla="*/ 122 h 67"/>
                <a:gd name="T2" fmla="*/ 9 w 5"/>
                <a:gd name="T3" fmla="*/ 126 h 67"/>
                <a:gd name="T4" fmla="*/ 9 w 5"/>
                <a:gd name="T5" fmla="*/ 4 h 67"/>
                <a:gd name="T6" fmla="*/ 0 w 5"/>
                <a:gd name="T7" fmla="*/ 0 h 67"/>
                <a:gd name="T8" fmla="*/ 0 w 5"/>
                <a:gd name="T9" fmla="*/ 122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7">
                  <a:moveTo>
                    <a:pt x="0" y="65"/>
                  </a:moveTo>
                  <a:cubicBezTo>
                    <a:pt x="2" y="66"/>
                    <a:pt x="3" y="67"/>
                    <a:pt x="5" y="6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1" name="Freeform 358"/>
            <p:cNvSpPr>
              <a:spLocks/>
            </p:cNvSpPr>
            <p:nvPr/>
          </p:nvSpPr>
          <p:spPr bwMode="auto">
            <a:xfrm>
              <a:off x="3603636" y="3952086"/>
              <a:ext cx="128588" cy="225425"/>
            </a:xfrm>
            <a:custGeom>
              <a:avLst/>
              <a:gdLst>
                <a:gd name="T0" fmla="*/ 0 w 46"/>
                <a:gd name="T1" fmla="*/ 120 h 76"/>
                <a:gd name="T2" fmla="*/ 81 w 46"/>
                <a:gd name="T3" fmla="*/ 142 h 76"/>
                <a:gd name="T4" fmla="*/ 81 w 46"/>
                <a:gd name="T5" fmla="*/ 21 h 76"/>
                <a:gd name="T6" fmla="*/ 0 w 46"/>
                <a:gd name="T7" fmla="*/ 0 h 76"/>
                <a:gd name="T8" fmla="*/ 0 w 46"/>
                <a:gd name="T9" fmla="*/ 12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76">
                  <a:moveTo>
                    <a:pt x="0" y="64"/>
                  </a:moveTo>
                  <a:cubicBezTo>
                    <a:pt x="12" y="72"/>
                    <a:pt x="34" y="75"/>
                    <a:pt x="46" y="76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6" y="8"/>
                    <a:pt x="12" y="5"/>
                    <a:pt x="0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  <p:sp>
          <p:nvSpPr>
            <p:cNvPr id="632" name="Freeform 367"/>
            <p:cNvSpPr>
              <a:spLocks/>
            </p:cNvSpPr>
            <p:nvPr/>
          </p:nvSpPr>
          <p:spPr bwMode="auto">
            <a:xfrm>
              <a:off x="3660786" y="3972723"/>
              <a:ext cx="33338" cy="166688"/>
            </a:xfrm>
            <a:custGeom>
              <a:avLst/>
              <a:gdLst>
                <a:gd name="T0" fmla="*/ 0 w 12"/>
                <a:gd name="T1" fmla="*/ 101 h 56"/>
                <a:gd name="T2" fmla="*/ 21 w 12"/>
                <a:gd name="T3" fmla="*/ 105 h 56"/>
                <a:gd name="T4" fmla="*/ 21 w 12"/>
                <a:gd name="T5" fmla="*/ 4 h 56"/>
                <a:gd name="T6" fmla="*/ 0 w 12"/>
                <a:gd name="T7" fmla="*/ 0 h 56"/>
                <a:gd name="T8" fmla="*/ 0 w 12"/>
                <a:gd name="T9" fmla="*/ 10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6">
                  <a:moveTo>
                    <a:pt x="0" y="54"/>
                  </a:moveTo>
                  <a:cubicBezTo>
                    <a:pt x="4" y="54"/>
                    <a:pt x="8" y="55"/>
                    <a:pt x="12" y="5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E0BA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l-GR"/>
            </a:p>
          </p:txBody>
        </p:sp>
      </p:grpSp>
      <p:sp>
        <p:nvSpPr>
          <p:cNvPr id="633" name="Έλλειψη 632"/>
          <p:cNvSpPr/>
          <p:nvPr/>
        </p:nvSpPr>
        <p:spPr>
          <a:xfrm>
            <a:off x="2592906" y="1332000"/>
            <a:ext cx="181210" cy="18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4" name="Έλλειψη 633"/>
          <p:cNvSpPr/>
          <p:nvPr/>
        </p:nvSpPr>
        <p:spPr>
          <a:xfrm>
            <a:off x="7668000" y="3588714"/>
            <a:ext cx="181210" cy="18286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5" name="Έλλειψη 634"/>
          <p:cNvSpPr/>
          <p:nvPr/>
        </p:nvSpPr>
        <p:spPr>
          <a:xfrm>
            <a:off x="7668000" y="3264714"/>
            <a:ext cx="181210" cy="1828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6" name="Έλλειψη 635"/>
          <p:cNvSpPr/>
          <p:nvPr/>
        </p:nvSpPr>
        <p:spPr>
          <a:xfrm>
            <a:off x="2445528" y="5832906"/>
            <a:ext cx="181210" cy="182865"/>
          </a:xfrm>
          <a:prstGeom prst="ellipse">
            <a:avLst/>
          </a:prstGeom>
          <a:solidFill>
            <a:srgbClr val="FF66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9" name="Ομάδα 658"/>
          <p:cNvGrpSpPr/>
          <p:nvPr/>
        </p:nvGrpSpPr>
        <p:grpSpPr>
          <a:xfrm>
            <a:off x="6455286" y="3356238"/>
            <a:ext cx="721210" cy="355863"/>
            <a:chOff x="6455286" y="3331524"/>
            <a:chExt cx="721210" cy="355863"/>
          </a:xfrm>
        </p:grpSpPr>
        <p:grpSp>
          <p:nvGrpSpPr>
            <p:cNvPr id="640" name="Ομάδα 639"/>
            <p:cNvGrpSpPr/>
            <p:nvPr/>
          </p:nvGrpSpPr>
          <p:grpSpPr>
            <a:xfrm>
              <a:off x="6455286" y="3331524"/>
              <a:ext cx="181210" cy="182865"/>
              <a:chOff x="2852400" y="1616208"/>
              <a:chExt cx="181210" cy="182865"/>
            </a:xfrm>
          </p:grpSpPr>
          <p:sp>
            <p:nvSpPr>
              <p:cNvPr id="638" name="Έλλειψη 637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39" name="Έλλειψη 638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41" name="Ομάδα 640"/>
            <p:cNvGrpSpPr/>
            <p:nvPr/>
          </p:nvGrpSpPr>
          <p:grpSpPr>
            <a:xfrm>
              <a:off x="6635286" y="3331524"/>
              <a:ext cx="181210" cy="182865"/>
              <a:chOff x="2852400" y="1616208"/>
              <a:chExt cx="181210" cy="182865"/>
            </a:xfrm>
          </p:grpSpPr>
          <p:sp>
            <p:nvSpPr>
              <p:cNvPr id="642" name="Έλλειψη 641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3" name="Έλλειψη 642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44" name="Ομάδα 643"/>
            <p:cNvGrpSpPr/>
            <p:nvPr/>
          </p:nvGrpSpPr>
          <p:grpSpPr>
            <a:xfrm>
              <a:off x="6815286" y="3331524"/>
              <a:ext cx="181210" cy="182865"/>
              <a:chOff x="2852400" y="1616208"/>
              <a:chExt cx="181210" cy="182865"/>
            </a:xfrm>
          </p:grpSpPr>
          <p:sp>
            <p:nvSpPr>
              <p:cNvPr id="645" name="Έλλειψη 644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6" name="Έλλειψη 645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47" name="Ομάδα 646"/>
            <p:cNvGrpSpPr/>
            <p:nvPr/>
          </p:nvGrpSpPr>
          <p:grpSpPr>
            <a:xfrm>
              <a:off x="6995286" y="3331524"/>
              <a:ext cx="181210" cy="182865"/>
              <a:chOff x="2852400" y="1616208"/>
              <a:chExt cx="181210" cy="182865"/>
            </a:xfrm>
          </p:grpSpPr>
          <p:sp>
            <p:nvSpPr>
              <p:cNvPr id="648" name="Έλλειψη 647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9" name="Έλλειψη 648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50" name="Ομάδα 649"/>
            <p:cNvGrpSpPr/>
            <p:nvPr/>
          </p:nvGrpSpPr>
          <p:grpSpPr>
            <a:xfrm>
              <a:off x="6545904" y="3488046"/>
              <a:ext cx="181210" cy="182865"/>
              <a:chOff x="2852400" y="1616208"/>
              <a:chExt cx="181210" cy="182865"/>
            </a:xfrm>
          </p:grpSpPr>
          <p:sp>
            <p:nvSpPr>
              <p:cNvPr id="651" name="Έλλειψη 650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2" name="Έλλειψη 651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53" name="Ομάδα 652"/>
            <p:cNvGrpSpPr/>
            <p:nvPr/>
          </p:nvGrpSpPr>
          <p:grpSpPr>
            <a:xfrm>
              <a:off x="6727140" y="3496284"/>
              <a:ext cx="181210" cy="182865"/>
              <a:chOff x="2852400" y="1616208"/>
              <a:chExt cx="181210" cy="182865"/>
            </a:xfrm>
          </p:grpSpPr>
          <p:sp>
            <p:nvSpPr>
              <p:cNvPr id="654" name="Έλλειψη 653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5" name="Έλλειψη 654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56" name="Ομάδα 655"/>
            <p:cNvGrpSpPr/>
            <p:nvPr/>
          </p:nvGrpSpPr>
          <p:grpSpPr>
            <a:xfrm>
              <a:off x="6908376" y="3504522"/>
              <a:ext cx="181210" cy="182865"/>
              <a:chOff x="2852400" y="1616208"/>
              <a:chExt cx="181210" cy="182865"/>
            </a:xfrm>
          </p:grpSpPr>
          <p:sp>
            <p:nvSpPr>
              <p:cNvPr id="657" name="Έλλειψη 656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8" name="Έλλειψη 657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660" name="Ομάδα 659"/>
          <p:cNvGrpSpPr/>
          <p:nvPr/>
        </p:nvGrpSpPr>
        <p:grpSpPr>
          <a:xfrm>
            <a:off x="3534096" y="5049144"/>
            <a:ext cx="721210" cy="355863"/>
            <a:chOff x="6455286" y="3331524"/>
            <a:chExt cx="721210" cy="355863"/>
          </a:xfrm>
        </p:grpSpPr>
        <p:grpSp>
          <p:nvGrpSpPr>
            <p:cNvPr id="661" name="Ομάδα 660"/>
            <p:cNvGrpSpPr/>
            <p:nvPr/>
          </p:nvGrpSpPr>
          <p:grpSpPr>
            <a:xfrm>
              <a:off x="6455286" y="3331524"/>
              <a:ext cx="181210" cy="182865"/>
              <a:chOff x="2852400" y="1616208"/>
              <a:chExt cx="181210" cy="182865"/>
            </a:xfrm>
          </p:grpSpPr>
          <p:sp>
            <p:nvSpPr>
              <p:cNvPr id="680" name="Έλλειψη 679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81" name="Έλλειψη 680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62" name="Ομάδα 661"/>
            <p:cNvGrpSpPr/>
            <p:nvPr/>
          </p:nvGrpSpPr>
          <p:grpSpPr>
            <a:xfrm>
              <a:off x="6635286" y="3331524"/>
              <a:ext cx="181210" cy="182865"/>
              <a:chOff x="2852400" y="1616208"/>
              <a:chExt cx="181210" cy="182865"/>
            </a:xfrm>
          </p:grpSpPr>
          <p:sp>
            <p:nvSpPr>
              <p:cNvPr id="678" name="Έλλειψη 677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9" name="Έλλειψη 678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63" name="Ομάδα 662"/>
            <p:cNvGrpSpPr/>
            <p:nvPr/>
          </p:nvGrpSpPr>
          <p:grpSpPr>
            <a:xfrm>
              <a:off x="6815286" y="3331524"/>
              <a:ext cx="181210" cy="182865"/>
              <a:chOff x="2852400" y="1616208"/>
              <a:chExt cx="181210" cy="182865"/>
            </a:xfrm>
          </p:grpSpPr>
          <p:sp>
            <p:nvSpPr>
              <p:cNvPr id="676" name="Έλλειψη 675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7" name="Έλλειψη 676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64" name="Ομάδα 663"/>
            <p:cNvGrpSpPr/>
            <p:nvPr/>
          </p:nvGrpSpPr>
          <p:grpSpPr>
            <a:xfrm>
              <a:off x="6995286" y="3331524"/>
              <a:ext cx="181210" cy="182865"/>
              <a:chOff x="2852400" y="1616208"/>
              <a:chExt cx="181210" cy="182865"/>
            </a:xfrm>
          </p:grpSpPr>
          <p:sp>
            <p:nvSpPr>
              <p:cNvPr id="674" name="Έλλειψη 673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5" name="Έλλειψη 674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65" name="Ομάδα 664"/>
            <p:cNvGrpSpPr/>
            <p:nvPr/>
          </p:nvGrpSpPr>
          <p:grpSpPr>
            <a:xfrm>
              <a:off x="6545904" y="3488046"/>
              <a:ext cx="181210" cy="182865"/>
              <a:chOff x="2852400" y="1616208"/>
              <a:chExt cx="181210" cy="182865"/>
            </a:xfrm>
          </p:grpSpPr>
          <p:sp>
            <p:nvSpPr>
              <p:cNvPr id="672" name="Έλλειψη 671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3" name="Έλλειψη 672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66" name="Ομάδα 665"/>
            <p:cNvGrpSpPr/>
            <p:nvPr/>
          </p:nvGrpSpPr>
          <p:grpSpPr>
            <a:xfrm>
              <a:off x="6727140" y="3496284"/>
              <a:ext cx="181210" cy="182865"/>
              <a:chOff x="2852400" y="1616208"/>
              <a:chExt cx="181210" cy="182865"/>
            </a:xfrm>
          </p:grpSpPr>
          <p:sp>
            <p:nvSpPr>
              <p:cNvPr id="670" name="Έλλειψη 669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1" name="Έλλειψη 670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67" name="Ομάδα 666"/>
            <p:cNvGrpSpPr/>
            <p:nvPr/>
          </p:nvGrpSpPr>
          <p:grpSpPr>
            <a:xfrm>
              <a:off x="6908376" y="3504522"/>
              <a:ext cx="181210" cy="182865"/>
              <a:chOff x="2852400" y="1616208"/>
              <a:chExt cx="181210" cy="182865"/>
            </a:xfrm>
          </p:grpSpPr>
          <p:sp>
            <p:nvSpPr>
              <p:cNvPr id="668" name="Έλλειψη 667"/>
              <p:cNvSpPr/>
              <p:nvPr/>
            </p:nvSpPr>
            <p:spPr>
              <a:xfrm>
                <a:off x="2852400" y="1616208"/>
                <a:ext cx="181210" cy="18286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69" name="Έλλειψη 668"/>
              <p:cNvSpPr/>
              <p:nvPr/>
            </p:nvSpPr>
            <p:spPr>
              <a:xfrm>
                <a:off x="2898000" y="1672281"/>
                <a:ext cx="72000" cy="65903"/>
              </a:xfrm>
              <a:prstGeom prst="ellipse">
                <a:avLst/>
              </a:prstGeom>
              <a:solidFill>
                <a:srgbClr val="F2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682" name="TextBox 681"/>
          <p:cNvSpPr txBox="1">
            <a:spLocks noChangeArrowheads="1"/>
          </p:cNvSpPr>
          <p:nvPr/>
        </p:nvSpPr>
        <p:spPr bwMode="auto">
          <a:xfrm>
            <a:off x="2430154" y="864000"/>
            <a:ext cx="2990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iPSC generation</a:t>
            </a:r>
          </a:p>
        </p:txBody>
      </p:sp>
      <p:sp>
        <p:nvSpPr>
          <p:cNvPr id="683" name="TextBox 682"/>
          <p:cNvSpPr txBox="1">
            <a:spLocks noChangeArrowheads="1"/>
          </p:cNvSpPr>
          <p:nvPr/>
        </p:nvSpPr>
        <p:spPr bwMode="auto">
          <a:xfrm>
            <a:off x="2774116" y="1280016"/>
            <a:ext cx="1376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Nuclear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reprogramming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685" name="Έλλειψη 684"/>
          <p:cNvSpPr>
            <a:spLocks noChangeAspect="1"/>
          </p:cNvSpPr>
          <p:nvPr/>
        </p:nvSpPr>
        <p:spPr>
          <a:xfrm>
            <a:off x="3243048" y="2059332"/>
            <a:ext cx="299089" cy="3018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6" name="Έλλειψη 685"/>
          <p:cNvSpPr>
            <a:spLocks noChangeAspect="1"/>
          </p:cNvSpPr>
          <p:nvPr/>
        </p:nvSpPr>
        <p:spPr>
          <a:xfrm>
            <a:off x="3107118" y="2211732"/>
            <a:ext cx="299089" cy="3018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7" name="Έλλειψη 686"/>
          <p:cNvSpPr>
            <a:spLocks noChangeAspect="1"/>
          </p:cNvSpPr>
          <p:nvPr/>
        </p:nvSpPr>
        <p:spPr>
          <a:xfrm>
            <a:off x="3395448" y="2211732"/>
            <a:ext cx="299089" cy="3018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88" name="Εικόνα 6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440000"/>
            <a:ext cx="1054154" cy="930481"/>
          </a:xfrm>
          <a:prstGeom prst="rect">
            <a:avLst/>
          </a:prstGeom>
        </p:spPr>
      </p:pic>
      <p:sp>
        <p:nvSpPr>
          <p:cNvPr id="689" name="TextBox 688"/>
          <p:cNvSpPr txBox="1">
            <a:spLocks noChangeArrowheads="1"/>
          </p:cNvSpPr>
          <p:nvPr/>
        </p:nvSpPr>
        <p:spPr bwMode="auto">
          <a:xfrm>
            <a:off x="5940000" y="2556000"/>
            <a:ext cx="2990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iPSC genetic modification</a:t>
            </a:r>
          </a:p>
        </p:txBody>
      </p:sp>
      <p:sp>
        <p:nvSpPr>
          <p:cNvPr id="690" name="TextBox 689"/>
          <p:cNvSpPr txBox="1">
            <a:spLocks noChangeArrowheads="1"/>
          </p:cNvSpPr>
          <p:nvPr/>
        </p:nvSpPr>
        <p:spPr bwMode="auto">
          <a:xfrm>
            <a:off x="7793381" y="3218952"/>
            <a:ext cx="12132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CRISPR/Cas9</a:t>
            </a:r>
          </a:p>
        </p:txBody>
      </p:sp>
      <p:sp>
        <p:nvSpPr>
          <p:cNvPr id="691" name="TextBox 690"/>
          <p:cNvSpPr txBox="1">
            <a:spLocks noChangeArrowheads="1"/>
          </p:cNvSpPr>
          <p:nvPr/>
        </p:nvSpPr>
        <p:spPr bwMode="auto">
          <a:xfrm>
            <a:off x="7797497" y="3544350"/>
            <a:ext cx="12132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TARGATT</a:t>
            </a:r>
            <a:r>
              <a:rPr lang="en-US" sz="1200" b="1" baseline="30000" dirty="0">
                <a:latin typeface="Arial" pitchFamily="34" charset="0"/>
                <a:cs typeface="Arial" pitchFamily="34" charset="0"/>
              </a:rPr>
              <a:t>TM</a:t>
            </a:r>
          </a:p>
        </p:txBody>
      </p:sp>
      <p:sp>
        <p:nvSpPr>
          <p:cNvPr id="692" name="TextBox 691"/>
          <p:cNvSpPr txBox="1">
            <a:spLocks noChangeArrowheads="1"/>
          </p:cNvSpPr>
          <p:nvPr/>
        </p:nvSpPr>
        <p:spPr bwMode="auto">
          <a:xfrm>
            <a:off x="2423286" y="4326096"/>
            <a:ext cx="2990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Lineage-specific cells</a:t>
            </a:r>
          </a:p>
        </p:txBody>
      </p:sp>
      <p:sp>
        <p:nvSpPr>
          <p:cNvPr id="693" name="TextBox 692"/>
          <p:cNvSpPr txBox="1">
            <a:spLocks noChangeArrowheads="1"/>
          </p:cNvSpPr>
          <p:nvPr/>
        </p:nvSpPr>
        <p:spPr bwMode="auto">
          <a:xfrm>
            <a:off x="2590764" y="5787144"/>
            <a:ext cx="3291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itchFamily="34" charset="0"/>
              </a:rPr>
              <a:t>Lineage-specific cells with high purity</a:t>
            </a:r>
          </a:p>
        </p:txBody>
      </p:sp>
      <p:pic>
        <p:nvPicPr>
          <p:cNvPr id="694" name="Εικόνα 69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92" y="4910331"/>
            <a:ext cx="820799" cy="732253"/>
          </a:xfrm>
          <a:prstGeom prst="rect">
            <a:avLst/>
          </a:prstGeom>
        </p:spPr>
      </p:pic>
      <p:grpSp>
        <p:nvGrpSpPr>
          <p:cNvPr id="696" name="Ομάδα 695"/>
          <p:cNvGrpSpPr/>
          <p:nvPr/>
        </p:nvGrpSpPr>
        <p:grpSpPr>
          <a:xfrm>
            <a:off x="1042438" y="4906122"/>
            <a:ext cx="820800" cy="736574"/>
            <a:chOff x="1042438" y="4955550"/>
            <a:chExt cx="820800" cy="736574"/>
          </a:xfrm>
        </p:grpSpPr>
        <p:grpSp>
          <p:nvGrpSpPr>
            <p:cNvPr id="120" name="Group 718"/>
            <p:cNvGrpSpPr>
              <a:grpSpLocks noChangeAspect="1"/>
            </p:cNvGrpSpPr>
            <p:nvPr/>
          </p:nvGrpSpPr>
          <p:grpSpPr bwMode="auto">
            <a:xfrm>
              <a:off x="1253956" y="5145025"/>
              <a:ext cx="381816" cy="329206"/>
              <a:chOff x="1863" y="771"/>
              <a:chExt cx="1884" cy="1624"/>
            </a:xfrm>
          </p:grpSpPr>
          <p:sp>
            <p:nvSpPr>
              <p:cNvPr id="121" name="Freeform 719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solidFill>
                <a:srgbClr val="B5D281"/>
              </a:solidFill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2" name="Freeform 720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noFill/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3" name="Freeform 721"/>
              <p:cNvSpPr>
                <a:spLocks/>
              </p:cNvSpPr>
              <p:nvPr/>
            </p:nvSpPr>
            <p:spPr bwMode="auto">
              <a:xfrm>
                <a:off x="2556" y="778"/>
                <a:ext cx="92" cy="132"/>
              </a:xfrm>
              <a:custGeom>
                <a:avLst/>
                <a:gdLst>
                  <a:gd name="T0" fmla="*/ 9 w 101"/>
                  <a:gd name="T1" fmla="*/ 8 h 145"/>
                  <a:gd name="T2" fmla="*/ 11 w 101"/>
                  <a:gd name="T3" fmla="*/ 49 h 145"/>
                  <a:gd name="T4" fmla="*/ 16 w 101"/>
                  <a:gd name="T5" fmla="*/ 86 h 145"/>
                  <a:gd name="T6" fmla="*/ 52 w 101"/>
                  <a:gd name="T7" fmla="*/ 106 h 145"/>
                  <a:gd name="T8" fmla="*/ 72 w 101"/>
                  <a:gd name="T9" fmla="*/ 118 h 145"/>
                  <a:gd name="T10" fmla="*/ 86 w 101"/>
                  <a:gd name="T11" fmla="*/ 132 h 145"/>
                  <a:gd name="T12" fmla="*/ 59 w 101"/>
                  <a:gd name="T13" fmla="*/ 93 h 145"/>
                  <a:gd name="T14" fmla="*/ 35 w 101"/>
                  <a:gd name="T15" fmla="*/ 51 h 145"/>
                  <a:gd name="T16" fmla="*/ 29 w 101"/>
                  <a:gd name="T17" fmla="*/ 13 h 145"/>
                  <a:gd name="T18" fmla="*/ 8 w 101"/>
                  <a:gd name="T19" fmla="*/ 10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45">
                    <a:moveTo>
                      <a:pt x="10" y="9"/>
                    </a:moveTo>
                    <a:cubicBezTo>
                      <a:pt x="15" y="29"/>
                      <a:pt x="21" y="34"/>
                      <a:pt x="12" y="54"/>
                    </a:cubicBezTo>
                    <a:cubicBezTo>
                      <a:pt x="4" y="69"/>
                      <a:pt x="3" y="84"/>
                      <a:pt x="18" y="95"/>
                    </a:cubicBezTo>
                    <a:cubicBezTo>
                      <a:pt x="29" y="104"/>
                      <a:pt x="44" y="109"/>
                      <a:pt x="57" y="116"/>
                    </a:cubicBezTo>
                    <a:cubicBezTo>
                      <a:pt x="65" y="119"/>
                      <a:pt x="72" y="123"/>
                      <a:pt x="79" y="130"/>
                    </a:cubicBezTo>
                    <a:cubicBezTo>
                      <a:pt x="84" y="135"/>
                      <a:pt x="88" y="144"/>
                      <a:pt x="94" y="145"/>
                    </a:cubicBezTo>
                    <a:cubicBezTo>
                      <a:pt x="101" y="133"/>
                      <a:pt x="73" y="109"/>
                      <a:pt x="65" y="102"/>
                    </a:cubicBezTo>
                    <a:cubicBezTo>
                      <a:pt x="52" y="89"/>
                      <a:pt x="40" y="75"/>
                      <a:pt x="38" y="56"/>
                    </a:cubicBezTo>
                    <a:cubicBezTo>
                      <a:pt x="37" y="42"/>
                      <a:pt x="39" y="27"/>
                      <a:pt x="32" y="14"/>
                    </a:cubicBezTo>
                    <a:cubicBezTo>
                      <a:pt x="25" y="2"/>
                      <a:pt x="0" y="0"/>
                      <a:pt x="9" y="1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4" name="Freeform 722"/>
              <p:cNvSpPr>
                <a:spLocks/>
              </p:cNvSpPr>
              <p:nvPr/>
            </p:nvSpPr>
            <p:spPr bwMode="auto">
              <a:xfrm>
                <a:off x="2561" y="1036"/>
                <a:ext cx="79" cy="192"/>
              </a:xfrm>
              <a:custGeom>
                <a:avLst/>
                <a:gdLst>
                  <a:gd name="T0" fmla="*/ 2 w 87"/>
                  <a:gd name="T1" fmla="*/ 0 h 211"/>
                  <a:gd name="T2" fmla="*/ 10 w 87"/>
                  <a:gd name="T3" fmla="*/ 45 h 211"/>
                  <a:gd name="T4" fmla="*/ 36 w 87"/>
                  <a:gd name="T5" fmla="*/ 87 h 211"/>
                  <a:gd name="T6" fmla="*/ 79 w 87"/>
                  <a:gd name="T7" fmla="*/ 192 h 211"/>
                  <a:gd name="T8" fmla="*/ 56 w 87"/>
                  <a:gd name="T9" fmla="*/ 126 h 211"/>
                  <a:gd name="T10" fmla="*/ 43 w 87"/>
                  <a:gd name="T11" fmla="*/ 78 h 211"/>
                  <a:gd name="T12" fmla="*/ 0 w 87"/>
                  <a:gd name="T13" fmla="*/ 9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11">
                    <a:moveTo>
                      <a:pt x="2" y="0"/>
                    </a:moveTo>
                    <a:cubicBezTo>
                      <a:pt x="2" y="19"/>
                      <a:pt x="0" y="33"/>
                      <a:pt x="11" y="50"/>
                    </a:cubicBezTo>
                    <a:cubicBezTo>
                      <a:pt x="22" y="65"/>
                      <a:pt x="33" y="77"/>
                      <a:pt x="40" y="96"/>
                    </a:cubicBezTo>
                    <a:cubicBezTo>
                      <a:pt x="55" y="138"/>
                      <a:pt x="53" y="178"/>
                      <a:pt x="87" y="211"/>
                    </a:cubicBezTo>
                    <a:cubicBezTo>
                      <a:pt x="79" y="186"/>
                      <a:pt x="68" y="164"/>
                      <a:pt x="62" y="138"/>
                    </a:cubicBezTo>
                    <a:cubicBezTo>
                      <a:pt x="58" y="121"/>
                      <a:pt x="54" y="101"/>
                      <a:pt x="47" y="86"/>
                    </a:cubicBezTo>
                    <a:cubicBezTo>
                      <a:pt x="36" y="61"/>
                      <a:pt x="0" y="38"/>
                      <a:pt x="0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5" name="Freeform 723"/>
              <p:cNvSpPr>
                <a:spLocks/>
              </p:cNvSpPr>
              <p:nvPr/>
            </p:nvSpPr>
            <p:spPr bwMode="auto">
              <a:xfrm>
                <a:off x="2643" y="1067"/>
                <a:ext cx="20" cy="24"/>
              </a:xfrm>
              <a:custGeom>
                <a:avLst/>
                <a:gdLst>
                  <a:gd name="T0" fmla="*/ 4 w 22"/>
                  <a:gd name="T1" fmla="*/ 0 h 27"/>
                  <a:gd name="T2" fmla="*/ 20 w 22"/>
                  <a:gd name="T3" fmla="*/ 19 h 27"/>
                  <a:gd name="T4" fmla="*/ 6 w 22"/>
                  <a:gd name="T5" fmla="*/ 24 h 27"/>
                  <a:gd name="T6" fmla="*/ 2 w 22"/>
                  <a:gd name="T7" fmla="*/ 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7">
                    <a:moveTo>
                      <a:pt x="4" y="0"/>
                    </a:moveTo>
                    <a:cubicBezTo>
                      <a:pt x="2" y="13"/>
                      <a:pt x="9" y="23"/>
                      <a:pt x="22" y="21"/>
                    </a:cubicBezTo>
                    <a:cubicBezTo>
                      <a:pt x="20" y="22"/>
                      <a:pt x="12" y="24"/>
                      <a:pt x="7" y="27"/>
                    </a:cubicBezTo>
                    <a:cubicBezTo>
                      <a:pt x="0" y="23"/>
                      <a:pt x="1" y="15"/>
                      <a:pt x="2" y="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6" name="Freeform 724"/>
              <p:cNvSpPr>
                <a:spLocks/>
              </p:cNvSpPr>
              <p:nvPr/>
            </p:nvSpPr>
            <p:spPr bwMode="auto">
              <a:xfrm>
                <a:off x="2277" y="1328"/>
                <a:ext cx="30" cy="46"/>
              </a:xfrm>
              <a:custGeom>
                <a:avLst/>
                <a:gdLst>
                  <a:gd name="T0" fmla="*/ 0 w 33"/>
                  <a:gd name="T1" fmla="*/ 37 h 50"/>
                  <a:gd name="T2" fmla="*/ 23 w 33"/>
                  <a:gd name="T3" fmla="*/ 0 h 50"/>
                  <a:gd name="T4" fmla="*/ 5 w 33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0">
                    <a:moveTo>
                      <a:pt x="0" y="40"/>
                    </a:moveTo>
                    <a:cubicBezTo>
                      <a:pt x="23" y="50"/>
                      <a:pt x="27" y="13"/>
                      <a:pt x="25" y="0"/>
                    </a:cubicBezTo>
                    <a:cubicBezTo>
                      <a:pt x="33" y="20"/>
                      <a:pt x="33" y="44"/>
                      <a:pt x="5" y="4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7" name="Freeform 725"/>
              <p:cNvSpPr>
                <a:spLocks/>
              </p:cNvSpPr>
              <p:nvPr/>
            </p:nvSpPr>
            <p:spPr bwMode="auto">
              <a:xfrm>
                <a:off x="1925" y="1155"/>
                <a:ext cx="83" cy="105"/>
              </a:xfrm>
              <a:custGeom>
                <a:avLst/>
                <a:gdLst>
                  <a:gd name="T0" fmla="*/ 51 w 92"/>
                  <a:gd name="T1" fmla="*/ 16 h 115"/>
                  <a:gd name="T2" fmla="*/ 16 w 92"/>
                  <a:gd name="T3" fmla="*/ 37 h 115"/>
                  <a:gd name="T4" fmla="*/ 1 w 92"/>
                  <a:gd name="T5" fmla="*/ 50 h 115"/>
                  <a:gd name="T6" fmla="*/ 23 w 92"/>
                  <a:gd name="T7" fmla="*/ 63 h 115"/>
                  <a:gd name="T8" fmla="*/ 64 w 92"/>
                  <a:gd name="T9" fmla="*/ 86 h 115"/>
                  <a:gd name="T10" fmla="*/ 62 w 92"/>
                  <a:gd name="T11" fmla="*/ 55 h 115"/>
                  <a:gd name="T12" fmla="*/ 80 w 92"/>
                  <a:gd name="T13" fmla="*/ 44 h 115"/>
                  <a:gd name="T14" fmla="*/ 62 w 92"/>
                  <a:gd name="T15" fmla="*/ 27 h 115"/>
                  <a:gd name="T16" fmla="*/ 51 w 92"/>
                  <a:gd name="T17" fmla="*/ 16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15">
                    <a:moveTo>
                      <a:pt x="56" y="17"/>
                    </a:moveTo>
                    <a:cubicBezTo>
                      <a:pt x="31" y="0"/>
                      <a:pt x="30" y="28"/>
                      <a:pt x="18" y="40"/>
                    </a:cubicBezTo>
                    <a:cubicBezTo>
                      <a:pt x="13" y="44"/>
                      <a:pt x="2" y="50"/>
                      <a:pt x="1" y="55"/>
                    </a:cubicBezTo>
                    <a:cubicBezTo>
                      <a:pt x="0" y="66"/>
                      <a:pt x="18" y="66"/>
                      <a:pt x="26" y="69"/>
                    </a:cubicBezTo>
                    <a:cubicBezTo>
                      <a:pt x="34" y="73"/>
                      <a:pt x="65" y="115"/>
                      <a:pt x="71" y="94"/>
                    </a:cubicBezTo>
                    <a:cubicBezTo>
                      <a:pt x="73" y="83"/>
                      <a:pt x="56" y="72"/>
                      <a:pt x="69" y="60"/>
                    </a:cubicBezTo>
                    <a:cubicBezTo>
                      <a:pt x="76" y="54"/>
                      <a:pt x="92" y="60"/>
                      <a:pt x="89" y="48"/>
                    </a:cubicBezTo>
                    <a:cubicBezTo>
                      <a:pt x="88" y="42"/>
                      <a:pt x="74" y="34"/>
                      <a:pt x="69" y="30"/>
                    </a:cubicBezTo>
                    <a:cubicBezTo>
                      <a:pt x="64" y="25"/>
                      <a:pt x="63" y="19"/>
                      <a:pt x="56" y="1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8" name="Freeform 726"/>
              <p:cNvSpPr>
                <a:spLocks/>
              </p:cNvSpPr>
              <p:nvPr/>
            </p:nvSpPr>
            <p:spPr bwMode="auto">
              <a:xfrm>
                <a:off x="2017" y="1314"/>
                <a:ext cx="56" cy="71"/>
              </a:xfrm>
              <a:custGeom>
                <a:avLst/>
                <a:gdLst>
                  <a:gd name="T0" fmla="*/ 4 w 62"/>
                  <a:gd name="T1" fmla="*/ 70 h 78"/>
                  <a:gd name="T2" fmla="*/ 31 w 62"/>
                  <a:gd name="T3" fmla="*/ 37 h 78"/>
                  <a:gd name="T4" fmla="*/ 56 w 62"/>
                  <a:gd name="T5" fmla="*/ 0 h 78"/>
                  <a:gd name="T6" fmla="*/ 25 w 62"/>
                  <a:gd name="T7" fmla="*/ 32 h 78"/>
                  <a:gd name="T8" fmla="*/ 0 w 62"/>
                  <a:gd name="T9" fmla="*/ 7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8">
                    <a:moveTo>
                      <a:pt x="4" y="77"/>
                    </a:moveTo>
                    <a:cubicBezTo>
                      <a:pt x="17" y="78"/>
                      <a:pt x="29" y="51"/>
                      <a:pt x="34" y="41"/>
                    </a:cubicBezTo>
                    <a:cubicBezTo>
                      <a:pt x="41" y="24"/>
                      <a:pt x="46" y="11"/>
                      <a:pt x="62" y="0"/>
                    </a:cubicBezTo>
                    <a:cubicBezTo>
                      <a:pt x="50" y="12"/>
                      <a:pt x="37" y="18"/>
                      <a:pt x="28" y="35"/>
                    </a:cubicBezTo>
                    <a:cubicBezTo>
                      <a:pt x="20" y="51"/>
                      <a:pt x="12" y="66"/>
                      <a:pt x="0" y="7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29" name="Freeform 727"/>
              <p:cNvSpPr>
                <a:spLocks/>
              </p:cNvSpPr>
              <p:nvPr/>
            </p:nvSpPr>
            <p:spPr bwMode="auto">
              <a:xfrm>
                <a:off x="3367" y="978"/>
                <a:ext cx="103" cy="74"/>
              </a:xfrm>
              <a:custGeom>
                <a:avLst/>
                <a:gdLst>
                  <a:gd name="T0" fmla="*/ 99 w 113"/>
                  <a:gd name="T1" fmla="*/ 31 h 82"/>
                  <a:gd name="T2" fmla="*/ 97 w 113"/>
                  <a:gd name="T3" fmla="*/ 23 h 82"/>
                  <a:gd name="T4" fmla="*/ 87 w 113"/>
                  <a:gd name="T5" fmla="*/ 27 h 82"/>
                  <a:gd name="T6" fmla="*/ 72 w 113"/>
                  <a:gd name="T7" fmla="*/ 5 h 82"/>
                  <a:gd name="T8" fmla="*/ 43 w 113"/>
                  <a:gd name="T9" fmla="*/ 23 h 82"/>
                  <a:gd name="T10" fmla="*/ 25 w 113"/>
                  <a:gd name="T11" fmla="*/ 58 h 82"/>
                  <a:gd name="T12" fmla="*/ 0 w 113"/>
                  <a:gd name="T13" fmla="*/ 74 h 82"/>
                  <a:gd name="T14" fmla="*/ 57 w 113"/>
                  <a:gd name="T15" fmla="*/ 32 h 82"/>
                  <a:gd name="T16" fmla="*/ 81 w 113"/>
                  <a:gd name="T17" fmla="*/ 39 h 82"/>
                  <a:gd name="T18" fmla="*/ 99 w 113"/>
                  <a:gd name="T19" fmla="*/ 29 h 82"/>
                  <a:gd name="T20" fmla="*/ 99 w 113"/>
                  <a:gd name="T21" fmla="*/ 32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3" h="82">
                    <a:moveTo>
                      <a:pt x="109" y="34"/>
                    </a:moveTo>
                    <a:cubicBezTo>
                      <a:pt x="113" y="31"/>
                      <a:pt x="110" y="27"/>
                      <a:pt x="106" y="26"/>
                    </a:cubicBezTo>
                    <a:cubicBezTo>
                      <a:pt x="102" y="25"/>
                      <a:pt x="98" y="28"/>
                      <a:pt x="95" y="30"/>
                    </a:cubicBezTo>
                    <a:cubicBezTo>
                      <a:pt x="92" y="20"/>
                      <a:pt x="90" y="11"/>
                      <a:pt x="79" y="6"/>
                    </a:cubicBezTo>
                    <a:cubicBezTo>
                      <a:pt x="64" y="0"/>
                      <a:pt x="54" y="12"/>
                      <a:pt x="47" y="26"/>
                    </a:cubicBezTo>
                    <a:cubicBezTo>
                      <a:pt x="41" y="39"/>
                      <a:pt x="36" y="53"/>
                      <a:pt x="27" y="64"/>
                    </a:cubicBezTo>
                    <a:cubicBezTo>
                      <a:pt x="20" y="74"/>
                      <a:pt x="9" y="78"/>
                      <a:pt x="0" y="82"/>
                    </a:cubicBezTo>
                    <a:cubicBezTo>
                      <a:pt x="25" y="81"/>
                      <a:pt x="46" y="54"/>
                      <a:pt x="62" y="36"/>
                    </a:cubicBezTo>
                    <a:cubicBezTo>
                      <a:pt x="72" y="25"/>
                      <a:pt x="94" y="20"/>
                      <a:pt x="89" y="43"/>
                    </a:cubicBezTo>
                    <a:cubicBezTo>
                      <a:pt x="97" y="41"/>
                      <a:pt x="100" y="33"/>
                      <a:pt x="109" y="32"/>
                    </a:cubicBezTo>
                    <a:cubicBezTo>
                      <a:pt x="109" y="33"/>
                      <a:pt x="109" y="34"/>
                      <a:pt x="109" y="3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0" name="Freeform 728"/>
              <p:cNvSpPr>
                <a:spLocks/>
              </p:cNvSpPr>
              <p:nvPr/>
            </p:nvSpPr>
            <p:spPr bwMode="auto">
              <a:xfrm>
                <a:off x="3185" y="1031"/>
                <a:ext cx="24" cy="35"/>
              </a:xfrm>
              <a:custGeom>
                <a:avLst/>
                <a:gdLst>
                  <a:gd name="T0" fmla="*/ 9 w 27"/>
                  <a:gd name="T1" fmla="*/ 0 h 38"/>
                  <a:gd name="T2" fmla="*/ 8 w 27"/>
                  <a:gd name="T3" fmla="*/ 23 h 38"/>
                  <a:gd name="T4" fmla="*/ 24 w 27"/>
                  <a:gd name="T5" fmla="*/ 34 h 38"/>
                  <a:gd name="T6" fmla="*/ 3 w 27"/>
                  <a:gd name="T7" fmla="*/ 26 h 38"/>
                  <a:gd name="T8" fmla="*/ 8 w 27"/>
                  <a:gd name="T9" fmla="*/ 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10" y="0"/>
                    </a:moveTo>
                    <a:cubicBezTo>
                      <a:pt x="10" y="9"/>
                      <a:pt x="5" y="16"/>
                      <a:pt x="9" y="25"/>
                    </a:cubicBezTo>
                    <a:cubicBezTo>
                      <a:pt x="12" y="33"/>
                      <a:pt x="20" y="33"/>
                      <a:pt x="27" y="37"/>
                    </a:cubicBezTo>
                    <a:cubicBezTo>
                      <a:pt x="19" y="38"/>
                      <a:pt x="7" y="36"/>
                      <a:pt x="3" y="28"/>
                    </a:cubicBezTo>
                    <a:cubicBezTo>
                      <a:pt x="0" y="21"/>
                      <a:pt x="5" y="10"/>
                      <a:pt x="9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1" name="Freeform 729"/>
              <p:cNvSpPr>
                <a:spLocks/>
              </p:cNvSpPr>
              <p:nvPr/>
            </p:nvSpPr>
            <p:spPr bwMode="auto">
              <a:xfrm>
                <a:off x="3108" y="1117"/>
                <a:ext cx="20" cy="36"/>
              </a:xfrm>
              <a:custGeom>
                <a:avLst/>
                <a:gdLst>
                  <a:gd name="T0" fmla="*/ 18 w 22"/>
                  <a:gd name="T1" fmla="*/ 0 h 40"/>
                  <a:gd name="T2" fmla="*/ 20 w 22"/>
                  <a:gd name="T3" fmla="*/ 36 h 40"/>
                  <a:gd name="T4" fmla="*/ 2 w 22"/>
                  <a:gd name="T5" fmla="*/ 22 h 40"/>
                  <a:gd name="T6" fmla="*/ 15 w 22"/>
                  <a:gd name="T7" fmla="*/ 5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0">
                    <a:moveTo>
                      <a:pt x="20" y="0"/>
                    </a:moveTo>
                    <a:cubicBezTo>
                      <a:pt x="9" y="14"/>
                      <a:pt x="4" y="29"/>
                      <a:pt x="22" y="40"/>
                    </a:cubicBezTo>
                    <a:cubicBezTo>
                      <a:pt x="14" y="38"/>
                      <a:pt x="5" y="33"/>
                      <a:pt x="2" y="24"/>
                    </a:cubicBezTo>
                    <a:cubicBezTo>
                      <a:pt x="0" y="14"/>
                      <a:pt x="9" y="9"/>
                      <a:pt x="16" y="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2" name="Freeform 730"/>
              <p:cNvSpPr>
                <a:spLocks/>
              </p:cNvSpPr>
              <p:nvPr/>
            </p:nvSpPr>
            <p:spPr bwMode="auto">
              <a:xfrm>
                <a:off x="3521" y="1617"/>
                <a:ext cx="74" cy="128"/>
              </a:xfrm>
              <a:custGeom>
                <a:avLst/>
                <a:gdLst>
                  <a:gd name="T0" fmla="*/ 0 w 81"/>
                  <a:gd name="T1" fmla="*/ 0 h 140"/>
                  <a:gd name="T2" fmla="*/ 9 w 81"/>
                  <a:gd name="T3" fmla="*/ 38 h 140"/>
                  <a:gd name="T4" fmla="*/ 39 w 81"/>
                  <a:gd name="T5" fmla="*/ 64 h 140"/>
                  <a:gd name="T6" fmla="*/ 73 w 81"/>
                  <a:gd name="T7" fmla="*/ 128 h 140"/>
                  <a:gd name="T8" fmla="*/ 69 w 81"/>
                  <a:gd name="T9" fmla="*/ 105 h 140"/>
                  <a:gd name="T10" fmla="*/ 62 w 81"/>
                  <a:gd name="T11" fmla="*/ 83 h 140"/>
                  <a:gd name="T12" fmla="*/ 35 w 81"/>
                  <a:gd name="T13" fmla="*/ 49 h 140"/>
                  <a:gd name="T14" fmla="*/ 10 w 81"/>
                  <a:gd name="T15" fmla="*/ 26 h 140"/>
                  <a:gd name="T16" fmla="*/ 0 w 81"/>
                  <a:gd name="T17" fmla="*/ 0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140">
                    <a:moveTo>
                      <a:pt x="0" y="0"/>
                    </a:moveTo>
                    <a:cubicBezTo>
                      <a:pt x="1" y="14"/>
                      <a:pt x="1" y="30"/>
                      <a:pt x="10" y="42"/>
                    </a:cubicBezTo>
                    <a:cubicBezTo>
                      <a:pt x="19" y="53"/>
                      <a:pt x="34" y="59"/>
                      <a:pt x="43" y="70"/>
                    </a:cubicBezTo>
                    <a:cubicBezTo>
                      <a:pt x="60" y="91"/>
                      <a:pt x="73" y="114"/>
                      <a:pt x="80" y="140"/>
                    </a:cubicBezTo>
                    <a:cubicBezTo>
                      <a:pt x="81" y="133"/>
                      <a:pt x="77" y="123"/>
                      <a:pt x="75" y="115"/>
                    </a:cubicBezTo>
                    <a:cubicBezTo>
                      <a:pt x="74" y="107"/>
                      <a:pt x="72" y="99"/>
                      <a:pt x="68" y="91"/>
                    </a:cubicBezTo>
                    <a:cubicBezTo>
                      <a:pt x="63" y="78"/>
                      <a:pt x="49" y="63"/>
                      <a:pt x="38" y="54"/>
                    </a:cubicBezTo>
                    <a:cubicBezTo>
                      <a:pt x="29" y="45"/>
                      <a:pt x="17" y="40"/>
                      <a:pt x="11" y="28"/>
                    </a:cubicBezTo>
                    <a:cubicBezTo>
                      <a:pt x="6" y="20"/>
                      <a:pt x="2" y="9"/>
                      <a:pt x="0" y="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3" name="Freeform 731"/>
              <p:cNvSpPr>
                <a:spLocks/>
              </p:cNvSpPr>
              <p:nvPr/>
            </p:nvSpPr>
            <p:spPr bwMode="auto">
              <a:xfrm>
                <a:off x="2993" y="1165"/>
                <a:ext cx="80" cy="128"/>
              </a:xfrm>
              <a:custGeom>
                <a:avLst/>
                <a:gdLst>
                  <a:gd name="T0" fmla="*/ 80 w 88"/>
                  <a:gd name="T1" fmla="*/ 0 h 140"/>
                  <a:gd name="T2" fmla="*/ 56 w 88"/>
                  <a:gd name="T3" fmla="*/ 26 h 140"/>
                  <a:gd name="T4" fmla="*/ 45 w 88"/>
                  <a:gd name="T5" fmla="*/ 63 h 140"/>
                  <a:gd name="T6" fmla="*/ 31 w 88"/>
                  <a:gd name="T7" fmla="*/ 101 h 140"/>
                  <a:gd name="T8" fmla="*/ 0 w 88"/>
                  <a:gd name="T9" fmla="*/ 128 h 140"/>
                  <a:gd name="T10" fmla="*/ 35 w 88"/>
                  <a:gd name="T11" fmla="*/ 45 h 140"/>
                  <a:gd name="T12" fmla="*/ 55 w 88"/>
                  <a:gd name="T13" fmla="*/ 15 h 140"/>
                  <a:gd name="T14" fmla="*/ 78 w 88"/>
                  <a:gd name="T15" fmla="*/ 1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140">
                    <a:moveTo>
                      <a:pt x="88" y="0"/>
                    </a:moveTo>
                    <a:cubicBezTo>
                      <a:pt x="77" y="8"/>
                      <a:pt x="68" y="15"/>
                      <a:pt x="62" y="28"/>
                    </a:cubicBezTo>
                    <a:cubicBezTo>
                      <a:pt x="55" y="41"/>
                      <a:pt x="53" y="55"/>
                      <a:pt x="49" y="69"/>
                    </a:cubicBezTo>
                    <a:cubicBezTo>
                      <a:pt x="45" y="83"/>
                      <a:pt x="42" y="98"/>
                      <a:pt x="34" y="110"/>
                    </a:cubicBezTo>
                    <a:cubicBezTo>
                      <a:pt x="25" y="123"/>
                      <a:pt x="13" y="131"/>
                      <a:pt x="0" y="140"/>
                    </a:cubicBezTo>
                    <a:cubicBezTo>
                      <a:pt x="27" y="115"/>
                      <a:pt x="25" y="81"/>
                      <a:pt x="39" y="49"/>
                    </a:cubicBezTo>
                    <a:cubicBezTo>
                      <a:pt x="44" y="38"/>
                      <a:pt x="52" y="25"/>
                      <a:pt x="60" y="16"/>
                    </a:cubicBezTo>
                    <a:cubicBezTo>
                      <a:pt x="68" y="7"/>
                      <a:pt x="79" y="7"/>
                      <a:pt x="86" y="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4" name="Freeform 732"/>
              <p:cNvSpPr>
                <a:spLocks/>
              </p:cNvSpPr>
              <p:nvPr/>
            </p:nvSpPr>
            <p:spPr bwMode="auto">
              <a:xfrm>
                <a:off x="3148" y="2193"/>
                <a:ext cx="73" cy="134"/>
              </a:xfrm>
              <a:custGeom>
                <a:avLst/>
                <a:gdLst>
                  <a:gd name="T0" fmla="*/ 1 w 80"/>
                  <a:gd name="T1" fmla="*/ 0 h 147"/>
                  <a:gd name="T2" fmla="*/ 8 w 80"/>
                  <a:gd name="T3" fmla="*/ 23 h 147"/>
                  <a:gd name="T4" fmla="*/ 13 w 80"/>
                  <a:gd name="T5" fmla="*/ 46 h 147"/>
                  <a:gd name="T6" fmla="*/ 11 w 80"/>
                  <a:gd name="T7" fmla="*/ 92 h 147"/>
                  <a:gd name="T8" fmla="*/ 22 w 80"/>
                  <a:gd name="T9" fmla="*/ 126 h 147"/>
                  <a:gd name="T10" fmla="*/ 42 w 80"/>
                  <a:gd name="T11" fmla="*/ 126 h 147"/>
                  <a:gd name="T12" fmla="*/ 60 w 80"/>
                  <a:gd name="T13" fmla="*/ 131 h 147"/>
                  <a:gd name="T14" fmla="*/ 63 w 80"/>
                  <a:gd name="T15" fmla="*/ 91 h 147"/>
                  <a:gd name="T16" fmla="*/ 48 w 80"/>
                  <a:gd name="T17" fmla="*/ 107 h 147"/>
                  <a:gd name="T18" fmla="*/ 35 w 80"/>
                  <a:gd name="T19" fmla="*/ 99 h 147"/>
                  <a:gd name="T20" fmla="*/ 28 w 80"/>
                  <a:gd name="T21" fmla="*/ 97 h 147"/>
                  <a:gd name="T22" fmla="*/ 18 w 80"/>
                  <a:gd name="T23" fmla="*/ 98 h 147"/>
                  <a:gd name="T24" fmla="*/ 19 w 80"/>
                  <a:gd name="T25" fmla="*/ 70 h 147"/>
                  <a:gd name="T26" fmla="*/ 7 w 80"/>
                  <a:gd name="T27" fmla="*/ 20 h 147"/>
                  <a:gd name="T28" fmla="*/ 0 w 80"/>
                  <a:gd name="T29" fmla="*/ 3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147">
                    <a:moveTo>
                      <a:pt x="1" y="0"/>
                    </a:moveTo>
                    <a:cubicBezTo>
                      <a:pt x="0" y="9"/>
                      <a:pt x="6" y="18"/>
                      <a:pt x="9" y="25"/>
                    </a:cubicBezTo>
                    <a:cubicBezTo>
                      <a:pt x="12" y="33"/>
                      <a:pt x="13" y="41"/>
                      <a:pt x="14" y="50"/>
                    </a:cubicBezTo>
                    <a:cubicBezTo>
                      <a:pt x="16" y="66"/>
                      <a:pt x="15" y="84"/>
                      <a:pt x="12" y="101"/>
                    </a:cubicBezTo>
                    <a:cubicBezTo>
                      <a:pt x="10" y="114"/>
                      <a:pt x="4" y="137"/>
                      <a:pt x="24" y="138"/>
                    </a:cubicBezTo>
                    <a:cubicBezTo>
                      <a:pt x="33" y="139"/>
                      <a:pt x="37" y="135"/>
                      <a:pt x="46" y="138"/>
                    </a:cubicBezTo>
                    <a:cubicBezTo>
                      <a:pt x="52" y="141"/>
                      <a:pt x="59" y="147"/>
                      <a:pt x="66" y="144"/>
                    </a:cubicBezTo>
                    <a:cubicBezTo>
                      <a:pt x="75" y="140"/>
                      <a:pt x="80" y="99"/>
                      <a:pt x="69" y="100"/>
                    </a:cubicBezTo>
                    <a:cubicBezTo>
                      <a:pt x="64" y="100"/>
                      <a:pt x="60" y="115"/>
                      <a:pt x="53" y="117"/>
                    </a:cubicBezTo>
                    <a:cubicBezTo>
                      <a:pt x="45" y="119"/>
                      <a:pt x="44" y="114"/>
                      <a:pt x="38" y="109"/>
                    </a:cubicBezTo>
                    <a:cubicBezTo>
                      <a:pt x="36" y="108"/>
                      <a:pt x="34" y="106"/>
                      <a:pt x="31" y="106"/>
                    </a:cubicBezTo>
                    <a:cubicBezTo>
                      <a:pt x="26" y="105"/>
                      <a:pt x="25" y="111"/>
                      <a:pt x="20" y="107"/>
                    </a:cubicBezTo>
                    <a:cubicBezTo>
                      <a:pt x="12" y="101"/>
                      <a:pt x="20" y="85"/>
                      <a:pt x="21" y="77"/>
                    </a:cubicBezTo>
                    <a:cubicBezTo>
                      <a:pt x="23" y="56"/>
                      <a:pt x="18" y="40"/>
                      <a:pt x="8" y="22"/>
                    </a:cubicBezTo>
                    <a:cubicBezTo>
                      <a:pt x="5" y="17"/>
                      <a:pt x="0" y="9"/>
                      <a:pt x="0" y="3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5" name="Freeform 733"/>
              <p:cNvSpPr>
                <a:spLocks/>
              </p:cNvSpPr>
              <p:nvPr/>
            </p:nvSpPr>
            <p:spPr bwMode="auto">
              <a:xfrm>
                <a:off x="3130" y="2020"/>
                <a:ext cx="27" cy="31"/>
              </a:xfrm>
              <a:custGeom>
                <a:avLst/>
                <a:gdLst>
                  <a:gd name="T0" fmla="*/ 27 w 30"/>
                  <a:gd name="T1" fmla="*/ 12 h 34"/>
                  <a:gd name="T2" fmla="*/ 13 w 30"/>
                  <a:gd name="T3" fmla="*/ 11 h 34"/>
                  <a:gd name="T4" fmla="*/ 15 w 30"/>
                  <a:gd name="T5" fmla="*/ 31 h 34"/>
                  <a:gd name="T6" fmla="*/ 5 w 30"/>
                  <a:gd name="T7" fmla="*/ 6 h 34"/>
                  <a:gd name="T8" fmla="*/ 26 w 30"/>
                  <a:gd name="T9" fmla="*/ 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30" y="13"/>
                    </a:moveTo>
                    <a:cubicBezTo>
                      <a:pt x="24" y="12"/>
                      <a:pt x="19" y="7"/>
                      <a:pt x="14" y="12"/>
                    </a:cubicBezTo>
                    <a:cubicBezTo>
                      <a:pt x="8" y="19"/>
                      <a:pt x="16" y="28"/>
                      <a:pt x="17" y="34"/>
                    </a:cubicBezTo>
                    <a:cubicBezTo>
                      <a:pt x="13" y="29"/>
                      <a:pt x="0" y="16"/>
                      <a:pt x="5" y="7"/>
                    </a:cubicBezTo>
                    <a:cubicBezTo>
                      <a:pt x="9" y="0"/>
                      <a:pt x="24" y="6"/>
                      <a:pt x="29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6" name="Freeform 734"/>
              <p:cNvSpPr>
                <a:spLocks/>
              </p:cNvSpPr>
              <p:nvPr/>
            </p:nvSpPr>
            <p:spPr bwMode="auto">
              <a:xfrm>
                <a:off x="2743" y="2290"/>
                <a:ext cx="90" cy="95"/>
              </a:xfrm>
              <a:custGeom>
                <a:avLst/>
                <a:gdLst>
                  <a:gd name="T0" fmla="*/ 11 w 100"/>
                  <a:gd name="T1" fmla="*/ 0 h 105"/>
                  <a:gd name="T2" fmla="*/ 2 w 100"/>
                  <a:gd name="T3" fmla="*/ 21 h 105"/>
                  <a:gd name="T4" fmla="*/ 15 w 100"/>
                  <a:gd name="T5" fmla="*/ 38 h 105"/>
                  <a:gd name="T6" fmla="*/ 20 w 100"/>
                  <a:gd name="T7" fmla="*/ 77 h 105"/>
                  <a:gd name="T8" fmla="*/ 40 w 100"/>
                  <a:gd name="T9" fmla="*/ 67 h 105"/>
                  <a:gd name="T10" fmla="*/ 59 w 100"/>
                  <a:gd name="T11" fmla="*/ 76 h 105"/>
                  <a:gd name="T12" fmla="*/ 82 w 100"/>
                  <a:gd name="T13" fmla="*/ 86 h 105"/>
                  <a:gd name="T14" fmla="*/ 67 w 100"/>
                  <a:gd name="T15" fmla="*/ 51 h 105"/>
                  <a:gd name="T16" fmla="*/ 57 w 100"/>
                  <a:gd name="T17" fmla="*/ 43 h 105"/>
                  <a:gd name="T18" fmla="*/ 50 w 100"/>
                  <a:gd name="T19" fmla="*/ 48 h 105"/>
                  <a:gd name="T20" fmla="*/ 37 w 100"/>
                  <a:gd name="T21" fmla="*/ 42 h 105"/>
                  <a:gd name="T22" fmla="*/ 26 w 100"/>
                  <a:gd name="T23" fmla="*/ 24 h 105"/>
                  <a:gd name="T24" fmla="*/ 14 w 100"/>
                  <a:gd name="T25" fmla="*/ 13 h 105"/>
                  <a:gd name="T26" fmla="*/ 9 w 100"/>
                  <a:gd name="T27" fmla="*/ 4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105">
                    <a:moveTo>
                      <a:pt x="12" y="0"/>
                    </a:moveTo>
                    <a:cubicBezTo>
                      <a:pt x="7" y="6"/>
                      <a:pt x="0" y="15"/>
                      <a:pt x="2" y="23"/>
                    </a:cubicBezTo>
                    <a:cubicBezTo>
                      <a:pt x="4" y="29"/>
                      <a:pt x="14" y="35"/>
                      <a:pt x="17" y="42"/>
                    </a:cubicBezTo>
                    <a:cubicBezTo>
                      <a:pt x="26" y="56"/>
                      <a:pt x="21" y="70"/>
                      <a:pt x="22" y="85"/>
                    </a:cubicBezTo>
                    <a:cubicBezTo>
                      <a:pt x="31" y="89"/>
                      <a:pt x="35" y="75"/>
                      <a:pt x="44" y="74"/>
                    </a:cubicBezTo>
                    <a:cubicBezTo>
                      <a:pt x="51" y="73"/>
                      <a:pt x="61" y="79"/>
                      <a:pt x="66" y="84"/>
                    </a:cubicBezTo>
                    <a:cubicBezTo>
                      <a:pt x="71" y="89"/>
                      <a:pt x="83" y="105"/>
                      <a:pt x="91" y="95"/>
                    </a:cubicBezTo>
                    <a:cubicBezTo>
                      <a:pt x="100" y="86"/>
                      <a:pt x="79" y="63"/>
                      <a:pt x="74" y="56"/>
                    </a:cubicBezTo>
                    <a:cubicBezTo>
                      <a:pt x="71" y="53"/>
                      <a:pt x="68" y="47"/>
                      <a:pt x="63" y="47"/>
                    </a:cubicBezTo>
                    <a:cubicBezTo>
                      <a:pt x="59" y="47"/>
                      <a:pt x="59" y="51"/>
                      <a:pt x="56" y="53"/>
                    </a:cubicBezTo>
                    <a:cubicBezTo>
                      <a:pt x="47" y="60"/>
                      <a:pt x="44" y="55"/>
                      <a:pt x="41" y="46"/>
                    </a:cubicBezTo>
                    <a:cubicBezTo>
                      <a:pt x="39" y="39"/>
                      <a:pt x="37" y="29"/>
                      <a:pt x="29" y="26"/>
                    </a:cubicBezTo>
                    <a:cubicBezTo>
                      <a:pt x="18" y="22"/>
                      <a:pt x="18" y="27"/>
                      <a:pt x="15" y="14"/>
                    </a:cubicBezTo>
                    <a:cubicBezTo>
                      <a:pt x="14" y="10"/>
                      <a:pt x="16" y="6"/>
                      <a:pt x="10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7" name="Freeform 735"/>
              <p:cNvSpPr>
                <a:spLocks/>
              </p:cNvSpPr>
              <p:nvPr/>
            </p:nvSpPr>
            <p:spPr bwMode="auto">
              <a:xfrm>
                <a:off x="2825" y="2168"/>
                <a:ext cx="26" cy="42"/>
              </a:xfrm>
              <a:custGeom>
                <a:avLst/>
                <a:gdLst>
                  <a:gd name="T0" fmla="*/ 1 w 28"/>
                  <a:gd name="T1" fmla="*/ 42 h 46"/>
                  <a:gd name="T2" fmla="*/ 9 w 28"/>
                  <a:gd name="T3" fmla="*/ 29 h 46"/>
                  <a:gd name="T4" fmla="*/ 20 w 28"/>
                  <a:gd name="T5" fmla="*/ 36 h 46"/>
                  <a:gd name="T6" fmla="*/ 3 w 28"/>
                  <a:gd name="T7" fmla="*/ 33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6">
                    <a:moveTo>
                      <a:pt x="1" y="46"/>
                    </a:moveTo>
                    <a:cubicBezTo>
                      <a:pt x="2" y="42"/>
                      <a:pt x="5" y="33"/>
                      <a:pt x="10" y="32"/>
                    </a:cubicBezTo>
                    <a:cubicBezTo>
                      <a:pt x="14" y="31"/>
                      <a:pt x="17" y="36"/>
                      <a:pt x="21" y="39"/>
                    </a:cubicBezTo>
                    <a:cubicBezTo>
                      <a:pt x="28" y="27"/>
                      <a:pt x="0" y="0"/>
                      <a:pt x="3" y="36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8" name="Freeform 736"/>
              <p:cNvSpPr>
                <a:spLocks/>
              </p:cNvSpPr>
              <p:nvPr/>
            </p:nvSpPr>
            <p:spPr bwMode="auto">
              <a:xfrm>
                <a:off x="2123" y="1850"/>
                <a:ext cx="77" cy="91"/>
              </a:xfrm>
              <a:custGeom>
                <a:avLst/>
                <a:gdLst>
                  <a:gd name="T0" fmla="*/ 57 w 85"/>
                  <a:gd name="T1" fmla="*/ 6 h 99"/>
                  <a:gd name="T2" fmla="*/ 29 w 85"/>
                  <a:gd name="T3" fmla="*/ 14 h 99"/>
                  <a:gd name="T4" fmla="*/ 20 w 85"/>
                  <a:gd name="T5" fmla="*/ 31 h 99"/>
                  <a:gd name="T6" fmla="*/ 4 w 85"/>
                  <a:gd name="T7" fmla="*/ 41 h 99"/>
                  <a:gd name="T8" fmla="*/ 3 w 85"/>
                  <a:gd name="T9" fmla="*/ 61 h 99"/>
                  <a:gd name="T10" fmla="*/ 23 w 85"/>
                  <a:gd name="T11" fmla="*/ 69 h 99"/>
                  <a:gd name="T12" fmla="*/ 45 w 85"/>
                  <a:gd name="T13" fmla="*/ 84 h 99"/>
                  <a:gd name="T14" fmla="*/ 52 w 85"/>
                  <a:gd name="T15" fmla="*/ 75 h 99"/>
                  <a:gd name="T16" fmla="*/ 33 w 85"/>
                  <a:gd name="T17" fmla="*/ 61 h 99"/>
                  <a:gd name="T18" fmla="*/ 22 w 85"/>
                  <a:gd name="T19" fmla="*/ 52 h 99"/>
                  <a:gd name="T20" fmla="*/ 35 w 85"/>
                  <a:gd name="T21" fmla="*/ 48 h 99"/>
                  <a:gd name="T22" fmla="*/ 45 w 85"/>
                  <a:gd name="T23" fmla="*/ 31 h 99"/>
                  <a:gd name="T24" fmla="*/ 53 w 85"/>
                  <a:gd name="T25" fmla="*/ 23 h 99"/>
                  <a:gd name="T26" fmla="*/ 72 w 85"/>
                  <a:gd name="T27" fmla="*/ 22 h 99"/>
                  <a:gd name="T28" fmla="*/ 57 w 85"/>
                  <a:gd name="T29" fmla="*/ 6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99">
                    <a:moveTo>
                      <a:pt x="63" y="6"/>
                    </a:moveTo>
                    <a:cubicBezTo>
                      <a:pt x="51" y="0"/>
                      <a:pt x="36" y="1"/>
                      <a:pt x="32" y="15"/>
                    </a:cubicBezTo>
                    <a:cubicBezTo>
                      <a:pt x="30" y="22"/>
                      <a:pt x="27" y="28"/>
                      <a:pt x="22" y="34"/>
                    </a:cubicBezTo>
                    <a:cubicBezTo>
                      <a:pt x="17" y="38"/>
                      <a:pt x="8" y="40"/>
                      <a:pt x="4" y="45"/>
                    </a:cubicBezTo>
                    <a:cubicBezTo>
                      <a:pt x="1" y="50"/>
                      <a:pt x="0" y="60"/>
                      <a:pt x="3" y="66"/>
                    </a:cubicBezTo>
                    <a:cubicBezTo>
                      <a:pt x="7" y="75"/>
                      <a:pt x="17" y="74"/>
                      <a:pt x="25" y="75"/>
                    </a:cubicBezTo>
                    <a:cubicBezTo>
                      <a:pt x="37" y="77"/>
                      <a:pt x="42" y="84"/>
                      <a:pt x="50" y="91"/>
                    </a:cubicBezTo>
                    <a:cubicBezTo>
                      <a:pt x="58" y="99"/>
                      <a:pt x="61" y="89"/>
                      <a:pt x="57" y="82"/>
                    </a:cubicBezTo>
                    <a:cubicBezTo>
                      <a:pt x="54" y="75"/>
                      <a:pt x="42" y="69"/>
                      <a:pt x="36" y="66"/>
                    </a:cubicBezTo>
                    <a:cubicBezTo>
                      <a:pt x="32" y="64"/>
                      <a:pt x="23" y="63"/>
                      <a:pt x="24" y="57"/>
                    </a:cubicBezTo>
                    <a:cubicBezTo>
                      <a:pt x="24" y="50"/>
                      <a:pt x="34" y="52"/>
                      <a:pt x="39" y="52"/>
                    </a:cubicBezTo>
                    <a:cubicBezTo>
                      <a:pt x="49" y="50"/>
                      <a:pt x="50" y="42"/>
                      <a:pt x="50" y="34"/>
                    </a:cubicBezTo>
                    <a:cubicBezTo>
                      <a:pt x="50" y="27"/>
                      <a:pt x="49" y="23"/>
                      <a:pt x="58" y="25"/>
                    </a:cubicBezTo>
                    <a:cubicBezTo>
                      <a:pt x="65" y="27"/>
                      <a:pt x="73" y="32"/>
                      <a:pt x="79" y="24"/>
                    </a:cubicBezTo>
                    <a:cubicBezTo>
                      <a:pt x="85" y="15"/>
                      <a:pt x="69" y="8"/>
                      <a:pt x="63" y="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39" name="Freeform 737"/>
              <p:cNvSpPr>
                <a:spLocks/>
              </p:cNvSpPr>
              <p:nvPr/>
            </p:nvSpPr>
            <p:spPr bwMode="auto">
              <a:xfrm>
                <a:off x="2648" y="1406"/>
                <a:ext cx="603" cy="404"/>
              </a:xfrm>
              <a:custGeom>
                <a:avLst/>
                <a:gdLst>
                  <a:gd name="T0" fmla="*/ 288 w 663"/>
                  <a:gd name="T1" fmla="*/ 396 h 444"/>
                  <a:gd name="T2" fmla="*/ 530 w 663"/>
                  <a:gd name="T3" fmla="*/ 392 h 444"/>
                  <a:gd name="T4" fmla="*/ 570 w 663"/>
                  <a:gd name="T5" fmla="*/ 230 h 444"/>
                  <a:gd name="T6" fmla="*/ 509 w 663"/>
                  <a:gd name="T7" fmla="*/ 166 h 444"/>
                  <a:gd name="T8" fmla="*/ 437 w 663"/>
                  <a:gd name="T9" fmla="*/ 90 h 444"/>
                  <a:gd name="T10" fmla="*/ 291 w 663"/>
                  <a:gd name="T11" fmla="*/ 7 h 444"/>
                  <a:gd name="T12" fmla="*/ 211 w 663"/>
                  <a:gd name="T13" fmla="*/ 22 h 444"/>
                  <a:gd name="T14" fmla="*/ 106 w 663"/>
                  <a:gd name="T15" fmla="*/ 18 h 444"/>
                  <a:gd name="T16" fmla="*/ 56 w 663"/>
                  <a:gd name="T17" fmla="*/ 158 h 444"/>
                  <a:gd name="T18" fmla="*/ 190 w 663"/>
                  <a:gd name="T19" fmla="*/ 259 h 444"/>
                  <a:gd name="T20" fmla="*/ 207 w 663"/>
                  <a:gd name="T21" fmla="*/ 348 h 444"/>
                  <a:gd name="T22" fmla="*/ 285 w 663"/>
                  <a:gd name="T23" fmla="*/ 398 h 4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3" h="444">
                    <a:moveTo>
                      <a:pt x="317" y="435"/>
                    </a:moveTo>
                    <a:cubicBezTo>
                      <a:pt x="405" y="437"/>
                      <a:pt x="496" y="444"/>
                      <a:pt x="583" y="431"/>
                    </a:cubicBezTo>
                    <a:cubicBezTo>
                      <a:pt x="663" y="419"/>
                      <a:pt x="654" y="309"/>
                      <a:pt x="627" y="253"/>
                    </a:cubicBezTo>
                    <a:cubicBezTo>
                      <a:pt x="612" y="221"/>
                      <a:pt x="586" y="204"/>
                      <a:pt x="560" y="182"/>
                    </a:cubicBezTo>
                    <a:cubicBezTo>
                      <a:pt x="530" y="157"/>
                      <a:pt x="505" y="128"/>
                      <a:pt x="481" y="99"/>
                    </a:cubicBezTo>
                    <a:cubicBezTo>
                      <a:pt x="445" y="56"/>
                      <a:pt x="380" y="0"/>
                      <a:pt x="320" y="8"/>
                    </a:cubicBezTo>
                    <a:cubicBezTo>
                      <a:pt x="290" y="12"/>
                      <a:pt x="263" y="25"/>
                      <a:pt x="232" y="24"/>
                    </a:cubicBezTo>
                    <a:cubicBezTo>
                      <a:pt x="193" y="23"/>
                      <a:pt x="154" y="9"/>
                      <a:pt x="116" y="20"/>
                    </a:cubicBezTo>
                    <a:cubicBezTo>
                      <a:pt x="46" y="40"/>
                      <a:pt x="0" y="120"/>
                      <a:pt x="62" y="174"/>
                    </a:cubicBezTo>
                    <a:cubicBezTo>
                      <a:pt x="105" y="212"/>
                      <a:pt x="186" y="230"/>
                      <a:pt x="209" y="285"/>
                    </a:cubicBezTo>
                    <a:cubicBezTo>
                      <a:pt x="222" y="316"/>
                      <a:pt x="217" y="352"/>
                      <a:pt x="228" y="383"/>
                    </a:cubicBezTo>
                    <a:cubicBezTo>
                      <a:pt x="244" y="426"/>
                      <a:pt x="280" y="421"/>
                      <a:pt x="313" y="437"/>
                    </a:cubicBezTo>
                  </a:path>
                </a:pathLst>
              </a:custGeom>
              <a:solidFill>
                <a:srgbClr val="AFCF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0" name="Freeform 738"/>
              <p:cNvSpPr>
                <a:spLocks/>
              </p:cNvSpPr>
              <p:nvPr/>
            </p:nvSpPr>
            <p:spPr bwMode="auto">
              <a:xfrm>
                <a:off x="2486" y="1234"/>
                <a:ext cx="475" cy="534"/>
              </a:xfrm>
              <a:custGeom>
                <a:avLst/>
                <a:gdLst>
                  <a:gd name="T0" fmla="*/ 281 w 522"/>
                  <a:gd name="T1" fmla="*/ 63 h 587"/>
                  <a:gd name="T2" fmla="*/ 217 w 522"/>
                  <a:gd name="T3" fmla="*/ 20 h 587"/>
                  <a:gd name="T4" fmla="*/ 185 w 522"/>
                  <a:gd name="T5" fmla="*/ 55 h 587"/>
                  <a:gd name="T6" fmla="*/ 87 w 522"/>
                  <a:gd name="T7" fmla="*/ 162 h 587"/>
                  <a:gd name="T8" fmla="*/ 22 w 522"/>
                  <a:gd name="T9" fmla="*/ 177 h 587"/>
                  <a:gd name="T10" fmla="*/ 67 w 522"/>
                  <a:gd name="T11" fmla="*/ 257 h 587"/>
                  <a:gd name="T12" fmla="*/ 95 w 522"/>
                  <a:gd name="T13" fmla="*/ 381 h 587"/>
                  <a:gd name="T14" fmla="*/ 217 w 522"/>
                  <a:gd name="T15" fmla="*/ 440 h 587"/>
                  <a:gd name="T16" fmla="*/ 319 w 522"/>
                  <a:gd name="T17" fmla="*/ 507 h 587"/>
                  <a:gd name="T18" fmla="*/ 461 w 522"/>
                  <a:gd name="T19" fmla="*/ 476 h 587"/>
                  <a:gd name="T20" fmla="*/ 418 w 522"/>
                  <a:gd name="T21" fmla="*/ 388 h 587"/>
                  <a:gd name="T22" fmla="*/ 411 w 522"/>
                  <a:gd name="T23" fmla="*/ 292 h 587"/>
                  <a:gd name="T24" fmla="*/ 276 w 522"/>
                  <a:gd name="T25" fmla="*/ 63 h 5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2" h="587">
                    <a:moveTo>
                      <a:pt x="309" y="69"/>
                    </a:moveTo>
                    <a:cubicBezTo>
                      <a:pt x="279" y="63"/>
                      <a:pt x="263" y="38"/>
                      <a:pt x="238" y="22"/>
                    </a:cubicBezTo>
                    <a:cubicBezTo>
                      <a:pt x="204" y="0"/>
                      <a:pt x="206" y="29"/>
                      <a:pt x="203" y="61"/>
                    </a:cubicBezTo>
                    <a:cubicBezTo>
                      <a:pt x="196" y="120"/>
                      <a:pt x="154" y="163"/>
                      <a:pt x="96" y="178"/>
                    </a:cubicBezTo>
                    <a:cubicBezTo>
                      <a:pt x="76" y="183"/>
                      <a:pt x="36" y="180"/>
                      <a:pt x="24" y="195"/>
                    </a:cubicBezTo>
                    <a:cubicBezTo>
                      <a:pt x="0" y="225"/>
                      <a:pt x="61" y="258"/>
                      <a:pt x="74" y="282"/>
                    </a:cubicBezTo>
                    <a:cubicBezTo>
                      <a:pt x="98" y="326"/>
                      <a:pt x="83" y="376"/>
                      <a:pt x="104" y="419"/>
                    </a:cubicBezTo>
                    <a:cubicBezTo>
                      <a:pt x="132" y="475"/>
                      <a:pt x="185" y="473"/>
                      <a:pt x="238" y="484"/>
                    </a:cubicBezTo>
                    <a:cubicBezTo>
                      <a:pt x="290" y="494"/>
                      <a:pt x="311" y="530"/>
                      <a:pt x="351" y="557"/>
                    </a:cubicBezTo>
                    <a:cubicBezTo>
                      <a:pt x="398" y="587"/>
                      <a:pt x="483" y="582"/>
                      <a:pt x="507" y="523"/>
                    </a:cubicBezTo>
                    <a:cubicBezTo>
                      <a:pt x="522" y="485"/>
                      <a:pt x="479" y="455"/>
                      <a:pt x="459" y="427"/>
                    </a:cubicBezTo>
                    <a:cubicBezTo>
                      <a:pt x="428" y="384"/>
                      <a:pt x="440" y="367"/>
                      <a:pt x="452" y="321"/>
                    </a:cubicBezTo>
                    <a:cubicBezTo>
                      <a:pt x="480" y="206"/>
                      <a:pt x="403" y="104"/>
                      <a:pt x="303" y="69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1" name="Freeform 739"/>
              <p:cNvSpPr>
                <a:spLocks/>
              </p:cNvSpPr>
              <p:nvPr/>
            </p:nvSpPr>
            <p:spPr bwMode="auto">
              <a:xfrm>
                <a:off x="2623" y="1380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7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9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1" y="5"/>
                    </a:cubicBezTo>
                    <a:cubicBezTo>
                      <a:pt x="295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1" y="200"/>
                      <a:pt x="341" y="236"/>
                      <a:pt x="296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6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98C5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2" name="Freeform 740"/>
              <p:cNvSpPr>
                <a:spLocks/>
              </p:cNvSpPr>
              <p:nvPr/>
            </p:nvSpPr>
            <p:spPr bwMode="auto">
              <a:xfrm>
                <a:off x="2616" y="1363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6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8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0" y="5"/>
                    </a:cubicBezTo>
                    <a:cubicBezTo>
                      <a:pt x="294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0" y="200"/>
                      <a:pt x="341" y="236"/>
                      <a:pt x="295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5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80BA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3" name="Freeform 741"/>
              <p:cNvSpPr>
                <a:spLocks/>
              </p:cNvSpPr>
              <p:nvPr/>
            </p:nvSpPr>
            <p:spPr bwMode="auto">
              <a:xfrm>
                <a:off x="2636" y="1395"/>
                <a:ext cx="98" cy="218"/>
              </a:xfrm>
              <a:custGeom>
                <a:avLst/>
                <a:gdLst>
                  <a:gd name="T0" fmla="*/ 87 w 108"/>
                  <a:gd name="T1" fmla="*/ 0 h 239"/>
                  <a:gd name="T2" fmla="*/ 30 w 108"/>
                  <a:gd name="T3" fmla="*/ 36 h 239"/>
                  <a:gd name="T4" fmla="*/ 4 w 108"/>
                  <a:gd name="T5" fmla="*/ 109 h 239"/>
                  <a:gd name="T6" fmla="*/ 98 w 108"/>
                  <a:gd name="T7" fmla="*/ 218 h 239"/>
                  <a:gd name="T8" fmla="*/ 83 w 108"/>
                  <a:gd name="T9" fmla="*/ 1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239">
                    <a:moveTo>
                      <a:pt x="96" y="0"/>
                    </a:moveTo>
                    <a:cubicBezTo>
                      <a:pt x="94" y="9"/>
                      <a:pt x="45" y="28"/>
                      <a:pt x="33" y="40"/>
                    </a:cubicBezTo>
                    <a:cubicBezTo>
                      <a:pt x="13" y="61"/>
                      <a:pt x="5" y="91"/>
                      <a:pt x="4" y="119"/>
                    </a:cubicBezTo>
                    <a:cubicBezTo>
                      <a:pt x="0" y="178"/>
                      <a:pt x="54" y="231"/>
                      <a:pt x="108" y="239"/>
                    </a:cubicBezTo>
                    <a:cubicBezTo>
                      <a:pt x="48" y="195"/>
                      <a:pt x="26" y="58"/>
                      <a:pt x="91" y="11"/>
                    </a:cubicBezTo>
                  </a:path>
                </a:pathLst>
              </a:custGeom>
              <a:solidFill>
                <a:srgbClr val="90C0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4" name="Freeform 742"/>
              <p:cNvSpPr>
                <a:spLocks/>
              </p:cNvSpPr>
              <p:nvPr/>
            </p:nvSpPr>
            <p:spPr bwMode="auto">
              <a:xfrm>
                <a:off x="2642" y="1389"/>
                <a:ext cx="121" cy="157"/>
              </a:xfrm>
              <a:custGeom>
                <a:avLst/>
                <a:gdLst>
                  <a:gd name="T0" fmla="*/ 121 w 132"/>
                  <a:gd name="T1" fmla="*/ 0 h 173"/>
                  <a:gd name="T2" fmla="*/ 75 w 132"/>
                  <a:gd name="T3" fmla="*/ 16 h 173"/>
                  <a:gd name="T4" fmla="*/ 31 w 132"/>
                  <a:gd name="T5" fmla="*/ 44 h 173"/>
                  <a:gd name="T6" fmla="*/ 30 w 132"/>
                  <a:gd name="T7" fmla="*/ 157 h 173"/>
                  <a:gd name="T8" fmla="*/ 38 w 132"/>
                  <a:gd name="T9" fmla="*/ 48 h 173"/>
                  <a:gd name="T10" fmla="*/ 110 w 132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173">
                    <a:moveTo>
                      <a:pt x="132" y="0"/>
                    </a:moveTo>
                    <a:cubicBezTo>
                      <a:pt x="113" y="1"/>
                      <a:pt x="99" y="11"/>
                      <a:pt x="82" y="18"/>
                    </a:cubicBezTo>
                    <a:cubicBezTo>
                      <a:pt x="63" y="26"/>
                      <a:pt x="46" y="33"/>
                      <a:pt x="34" y="49"/>
                    </a:cubicBezTo>
                    <a:cubicBezTo>
                      <a:pt x="14" y="77"/>
                      <a:pt x="0" y="148"/>
                      <a:pt x="33" y="173"/>
                    </a:cubicBezTo>
                    <a:cubicBezTo>
                      <a:pt x="26" y="134"/>
                      <a:pt x="10" y="85"/>
                      <a:pt x="41" y="53"/>
                    </a:cubicBezTo>
                    <a:cubicBezTo>
                      <a:pt x="61" y="31"/>
                      <a:pt x="95" y="19"/>
                      <a:pt x="120" y="2"/>
                    </a:cubicBezTo>
                  </a:path>
                </a:pathLst>
              </a:custGeom>
              <a:solidFill>
                <a:srgbClr val="B5D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5" name="Freeform 743"/>
              <p:cNvSpPr>
                <a:spLocks/>
              </p:cNvSpPr>
              <p:nvPr/>
            </p:nvSpPr>
            <p:spPr bwMode="auto">
              <a:xfrm>
                <a:off x="2892" y="1428"/>
                <a:ext cx="110" cy="151"/>
              </a:xfrm>
              <a:custGeom>
                <a:avLst/>
                <a:gdLst>
                  <a:gd name="T0" fmla="*/ 0 w 121"/>
                  <a:gd name="T1" fmla="*/ 145 h 166"/>
                  <a:gd name="T2" fmla="*/ 65 w 121"/>
                  <a:gd name="T3" fmla="*/ 0 h 166"/>
                  <a:gd name="T4" fmla="*/ 0 w 121"/>
                  <a:gd name="T5" fmla="*/ 14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1" h="166">
                    <a:moveTo>
                      <a:pt x="0" y="159"/>
                    </a:moveTo>
                    <a:cubicBezTo>
                      <a:pt x="53" y="166"/>
                      <a:pt x="121" y="33"/>
                      <a:pt x="71" y="0"/>
                    </a:cubicBezTo>
                    <a:cubicBezTo>
                      <a:pt x="79" y="53"/>
                      <a:pt x="52" y="137"/>
                      <a:pt x="0" y="163"/>
                    </a:cubicBezTo>
                  </a:path>
                </a:pathLst>
              </a:custGeom>
              <a:solidFill>
                <a:srgbClr val="63AE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6" name="Freeform 744"/>
              <p:cNvSpPr>
                <a:spLocks/>
              </p:cNvSpPr>
              <p:nvPr/>
            </p:nvSpPr>
            <p:spPr bwMode="auto">
              <a:xfrm>
                <a:off x="2663" y="1281"/>
                <a:ext cx="160" cy="413"/>
              </a:xfrm>
              <a:custGeom>
                <a:avLst/>
                <a:gdLst>
                  <a:gd name="T0" fmla="*/ 20 w 176"/>
                  <a:gd name="T1" fmla="*/ 0 h 453"/>
                  <a:gd name="T2" fmla="*/ 25 w 176"/>
                  <a:gd name="T3" fmla="*/ 95 h 453"/>
                  <a:gd name="T4" fmla="*/ 5 w 176"/>
                  <a:gd name="T5" fmla="*/ 238 h 453"/>
                  <a:gd name="T6" fmla="*/ 68 w 176"/>
                  <a:gd name="T7" fmla="*/ 367 h 453"/>
                  <a:gd name="T8" fmla="*/ 160 w 176"/>
                  <a:gd name="T9" fmla="*/ 413 h 453"/>
                  <a:gd name="T10" fmla="*/ 83 w 176"/>
                  <a:gd name="T11" fmla="*/ 353 h 453"/>
                  <a:gd name="T12" fmla="*/ 27 w 176"/>
                  <a:gd name="T13" fmla="*/ 244 h 453"/>
                  <a:gd name="T14" fmla="*/ 28 w 176"/>
                  <a:gd name="T15" fmla="*/ 107 h 453"/>
                  <a:gd name="T16" fmla="*/ 22 w 176"/>
                  <a:gd name="T17" fmla="*/ 9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" h="453">
                    <a:moveTo>
                      <a:pt x="22" y="0"/>
                    </a:moveTo>
                    <a:cubicBezTo>
                      <a:pt x="29" y="33"/>
                      <a:pt x="33" y="70"/>
                      <a:pt x="28" y="104"/>
                    </a:cubicBezTo>
                    <a:cubicBezTo>
                      <a:pt x="20" y="156"/>
                      <a:pt x="0" y="208"/>
                      <a:pt x="6" y="261"/>
                    </a:cubicBezTo>
                    <a:cubicBezTo>
                      <a:pt x="12" y="312"/>
                      <a:pt x="38" y="366"/>
                      <a:pt x="75" y="403"/>
                    </a:cubicBezTo>
                    <a:cubicBezTo>
                      <a:pt x="106" y="433"/>
                      <a:pt x="140" y="439"/>
                      <a:pt x="176" y="453"/>
                    </a:cubicBezTo>
                    <a:cubicBezTo>
                      <a:pt x="149" y="430"/>
                      <a:pt x="116" y="413"/>
                      <a:pt x="91" y="387"/>
                    </a:cubicBezTo>
                    <a:cubicBezTo>
                      <a:pt x="62" y="355"/>
                      <a:pt x="43" y="309"/>
                      <a:pt x="30" y="268"/>
                    </a:cubicBezTo>
                    <a:cubicBezTo>
                      <a:pt x="14" y="218"/>
                      <a:pt x="24" y="167"/>
                      <a:pt x="31" y="117"/>
                    </a:cubicBezTo>
                    <a:cubicBezTo>
                      <a:pt x="36" y="88"/>
                      <a:pt x="46" y="33"/>
                      <a:pt x="24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7" name="Freeform 745"/>
              <p:cNvSpPr>
                <a:spLocks/>
              </p:cNvSpPr>
              <p:nvPr/>
            </p:nvSpPr>
            <p:spPr bwMode="auto">
              <a:xfrm>
                <a:off x="2907" y="1693"/>
                <a:ext cx="19" cy="14"/>
              </a:xfrm>
              <a:custGeom>
                <a:avLst/>
                <a:gdLst>
                  <a:gd name="T0" fmla="*/ 3 w 21"/>
                  <a:gd name="T1" fmla="*/ 3 h 15"/>
                  <a:gd name="T2" fmla="*/ 18 w 21"/>
                  <a:gd name="T3" fmla="*/ 0 h 15"/>
                  <a:gd name="T4" fmla="*/ 0 w 21"/>
                  <a:gd name="T5" fmla="*/ 9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3" y="3"/>
                    </a:moveTo>
                    <a:cubicBezTo>
                      <a:pt x="9" y="1"/>
                      <a:pt x="15" y="0"/>
                      <a:pt x="20" y="0"/>
                    </a:cubicBezTo>
                    <a:cubicBezTo>
                      <a:pt x="21" y="15"/>
                      <a:pt x="13" y="15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8" name="Freeform 746"/>
              <p:cNvSpPr>
                <a:spLocks/>
              </p:cNvSpPr>
              <p:nvPr/>
            </p:nvSpPr>
            <p:spPr bwMode="auto">
              <a:xfrm>
                <a:off x="2662" y="1249"/>
                <a:ext cx="18" cy="13"/>
              </a:xfrm>
              <a:custGeom>
                <a:avLst/>
                <a:gdLst>
                  <a:gd name="T0" fmla="*/ 12 w 19"/>
                  <a:gd name="T1" fmla="*/ 13 h 14"/>
                  <a:gd name="T2" fmla="*/ 15 w 19"/>
                  <a:gd name="T3" fmla="*/ 4 h 14"/>
                  <a:gd name="T4" fmla="*/ 3 w 19"/>
                  <a:gd name="T5" fmla="*/ 0 h 14"/>
                  <a:gd name="T6" fmla="*/ 6 w 19"/>
                  <a:gd name="T7" fmla="*/ 13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3" y="14"/>
                    </a:moveTo>
                    <a:cubicBezTo>
                      <a:pt x="13" y="9"/>
                      <a:pt x="19" y="9"/>
                      <a:pt x="16" y="4"/>
                    </a:cubicBezTo>
                    <a:cubicBezTo>
                      <a:pt x="11" y="2"/>
                      <a:pt x="8" y="0"/>
                      <a:pt x="3" y="0"/>
                    </a:cubicBezTo>
                    <a:cubicBezTo>
                      <a:pt x="0" y="7"/>
                      <a:pt x="5" y="10"/>
                      <a:pt x="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49" name="Freeform 747"/>
              <p:cNvSpPr>
                <a:spLocks/>
              </p:cNvSpPr>
              <p:nvPr/>
            </p:nvSpPr>
            <p:spPr bwMode="auto">
              <a:xfrm>
                <a:off x="2838" y="1682"/>
                <a:ext cx="26" cy="26"/>
              </a:xfrm>
              <a:custGeom>
                <a:avLst/>
                <a:gdLst>
                  <a:gd name="T0" fmla="*/ 11 w 29"/>
                  <a:gd name="T1" fmla="*/ 0 h 29"/>
                  <a:gd name="T2" fmla="*/ 17 w 29"/>
                  <a:gd name="T3" fmla="*/ 26 h 29"/>
                  <a:gd name="T4" fmla="*/ 26 w 29"/>
                  <a:gd name="T5" fmla="*/ 11 h 29"/>
                  <a:gd name="T6" fmla="*/ 17 w 29"/>
                  <a:gd name="T7" fmla="*/ 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9">
                    <a:moveTo>
                      <a:pt x="12" y="0"/>
                    </a:moveTo>
                    <a:cubicBezTo>
                      <a:pt x="0" y="11"/>
                      <a:pt x="5" y="22"/>
                      <a:pt x="19" y="29"/>
                    </a:cubicBezTo>
                    <a:cubicBezTo>
                      <a:pt x="27" y="24"/>
                      <a:pt x="28" y="21"/>
                      <a:pt x="29" y="12"/>
                    </a:cubicBezTo>
                    <a:cubicBezTo>
                      <a:pt x="24" y="12"/>
                      <a:pt x="22" y="10"/>
                      <a:pt x="19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0" name="Freeform 748"/>
              <p:cNvSpPr>
                <a:spLocks/>
              </p:cNvSpPr>
              <p:nvPr/>
            </p:nvSpPr>
            <p:spPr bwMode="auto">
              <a:xfrm>
                <a:off x="2440" y="1313"/>
                <a:ext cx="176" cy="86"/>
              </a:xfrm>
              <a:custGeom>
                <a:avLst/>
                <a:gdLst>
                  <a:gd name="T0" fmla="*/ 0 w 194"/>
                  <a:gd name="T1" fmla="*/ 62 h 95"/>
                  <a:gd name="T2" fmla="*/ 41 w 194"/>
                  <a:gd name="T3" fmla="*/ 74 h 95"/>
                  <a:gd name="T4" fmla="*/ 94 w 194"/>
                  <a:gd name="T5" fmla="*/ 63 h 95"/>
                  <a:gd name="T6" fmla="*/ 176 w 194"/>
                  <a:gd name="T7" fmla="*/ 0 h 95"/>
                  <a:gd name="T8" fmla="*/ 83 w 194"/>
                  <a:gd name="T9" fmla="*/ 74 h 95"/>
                  <a:gd name="T10" fmla="*/ 37 w 194"/>
                  <a:gd name="T11" fmla="*/ 84 h 95"/>
                  <a:gd name="T12" fmla="*/ 0 w 194"/>
                  <a:gd name="T13" fmla="*/ 66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95">
                    <a:moveTo>
                      <a:pt x="0" y="68"/>
                    </a:moveTo>
                    <a:cubicBezTo>
                      <a:pt x="4" y="78"/>
                      <a:pt x="34" y="83"/>
                      <a:pt x="45" y="82"/>
                    </a:cubicBezTo>
                    <a:cubicBezTo>
                      <a:pt x="64" y="80"/>
                      <a:pt x="86" y="77"/>
                      <a:pt x="104" y="70"/>
                    </a:cubicBezTo>
                    <a:cubicBezTo>
                      <a:pt x="138" y="56"/>
                      <a:pt x="169" y="28"/>
                      <a:pt x="194" y="0"/>
                    </a:cubicBezTo>
                    <a:cubicBezTo>
                      <a:pt x="160" y="33"/>
                      <a:pt x="140" y="70"/>
                      <a:pt x="92" y="82"/>
                    </a:cubicBezTo>
                    <a:cubicBezTo>
                      <a:pt x="77" y="86"/>
                      <a:pt x="57" y="95"/>
                      <a:pt x="41" y="93"/>
                    </a:cubicBezTo>
                    <a:cubicBezTo>
                      <a:pt x="31" y="92"/>
                      <a:pt x="2" y="79"/>
                      <a:pt x="0" y="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1" name="Freeform 749"/>
              <p:cNvSpPr>
                <a:spLocks/>
              </p:cNvSpPr>
              <p:nvPr/>
            </p:nvSpPr>
            <p:spPr bwMode="auto">
              <a:xfrm>
                <a:off x="2478" y="1556"/>
                <a:ext cx="64" cy="162"/>
              </a:xfrm>
              <a:custGeom>
                <a:avLst/>
                <a:gdLst>
                  <a:gd name="T0" fmla="*/ 28 w 71"/>
                  <a:gd name="T1" fmla="*/ 0 h 178"/>
                  <a:gd name="T2" fmla="*/ 51 w 71"/>
                  <a:gd name="T3" fmla="*/ 82 h 178"/>
                  <a:gd name="T4" fmla="*/ 29 w 71"/>
                  <a:gd name="T5" fmla="*/ 117 h 178"/>
                  <a:gd name="T6" fmla="*/ 0 w 71"/>
                  <a:gd name="T7" fmla="*/ 162 h 178"/>
                  <a:gd name="T8" fmla="*/ 59 w 71"/>
                  <a:gd name="T9" fmla="*/ 77 h 178"/>
                  <a:gd name="T10" fmla="*/ 29 w 71"/>
                  <a:gd name="T11" fmla="*/ 5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178">
                    <a:moveTo>
                      <a:pt x="31" y="0"/>
                    </a:moveTo>
                    <a:cubicBezTo>
                      <a:pt x="45" y="29"/>
                      <a:pt x="64" y="55"/>
                      <a:pt x="57" y="90"/>
                    </a:cubicBezTo>
                    <a:cubicBezTo>
                      <a:pt x="53" y="107"/>
                      <a:pt x="42" y="116"/>
                      <a:pt x="32" y="129"/>
                    </a:cubicBezTo>
                    <a:cubicBezTo>
                      <a:pt x="20" y="145"/>
                      <a:pt x="11" y="162"/>
                      <a:pt x="0" y="178"/>
                    </a:cubicBezTo>
                    <a:cubicBezTo>
                      <a:pt x="18" y="144"/>
                      <a:pt x="60" y="123"/>
                      <a:pt x="66" y="85"/>
                    </a:cubicBezTo>
                    <a:cubicBezTo>
                      <a:pt x="71" y="54"/>
                      <a:pt x="46" y="30"/>
                      <a:pt x="32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2" name="Freeform 750"/>
              <p:cNvSpPr>
                <a:spLocks/>
              </p:cNvSpPr>
              <p:nvPr/>
            </p:nvSpPr>
            <p:spPr bwMode="auto">
              <a:xfrm>
                <a:off x="2773" y="1814"/>
                <a:ext cx="62" cy="232"/>
              </a:xfrm>
              <a:custGeom>
                <a:avLst/>
                <a:gdLst>
                  <a:gd name="T0" fmla="*/ 40 w 68"/>
                  <a:gd name="T1" fmla="*/ 0 h 255"/>
                  <a:gd name="T2" fmla="*/ 60 w 68"/>
                  <a:gd name="T3" fmla="*/ 25 h 255"/>
                  <a:gd name="T4" fmla="*/ 35 w 68"/>
                  <a:gd name="T5" fmla="*/ 52 h 255"/>
                  <a:gd name="T6" fmla="*/ 7 w 68"/>
                  <a:gd name="T7" fmla="*/ 130 h 255"/>
                  <a:gd name="T8" fmla="*/ 50 w 68"/>
                  <a:gd name="T9" fmla="*/ 232 h 255"/>
                  <a:gd name="T10" fmla="*/ 16 w 68"/>
                  <a:gd name="T11" fmla="*/ 175 h 255"/>
                  <a:gd name="T12" fmla="*/ 0 w 68"/>
                  <a:gd name="T13" fmla="*/ 116 h 255"/>
                  <a:gd name="T14" fmla="*/ 40 w 68"/>
                  <a:gd name="T15" fmla="*/ 3 h 2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255">
                    <a:moveTo>
                      <a:pt x="44" y="0"/>
                    </a:moveTo>
                    <a:cubicBezTo>
                      <a:pt x="51" y="3"/>
                      <a:pt x="68" y="20"/>
                      <a:pt x="66" y="28"/>
                    </a:cubicBezTo>
                    <a:cubicBezTo>
                      <a:pt x="65" y="35"/>
                      <a:pt x="43" y="50"/>
                      <a:pt x="38" y="57"/>
                    </a:cubicBezTo>
                    <a:cubicBezTo>
                      <a:pt x="21" y="80"/>
                      <a:pt x="9" y="114"/>
                      <a:pt x="8" y="143"/>
                    </a:cubicBezTo>
                    <a:cubicBezTo>
                      <a:pt x="6" y="185"/>
                      <a:pt x="37" y="221"/>
                      <a:pt x="55" y="255"/>
                    </a:cubicBezTo>
                    <a:cubicBezTo>
                      <a:pt x="38" y="236"/>
                      <a:pt x="30" y="212"/>
                      <a:pt x="17" y="192"/>
                    </a:cubicBezTo>
                    <a:cubicBezTo>
                      <a:pt x="4" y="170"/>
                      <a:pt x="0" y="155"/>
                      <a:pt x="0" y="127"/>
                    </a:cubicBezTo>
                    <a:cubicBezTo>
                      <a:pt x="0" y="78"/>
                      <a:pt x="36" y="48"/>
                      <a:pt x="4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3" name="Freeform 751"/>
              <p:cNvSpPr>
                <a:spLocks/>
              </p:cNvSpPr>
              <p:nvPr/>
            </p:nvSpPr>
            <p:spPr bwMode="auto">
              <a:xfrm>
                <a:off x="2768" y="1982"/>
                <a:ext cx="42" cy="87"/>
              </a:xfrm>
              <a:custGeom>
                <a:avLst/>
                <a:gdLst>
                  <a:gd name="T0" fmla="*/ 16 w 46"/>
                  <a:gd name="T1" fmla="*/ 0 h 96"/>
                  <a:gd name="T2" fmla="*/ 0 w 46"/>
                  <a:gd name="T3" fmla="*/ 87 h 96"/>
                  <a:gd name="T4" fmla="*/ 18 w 46"/>
                  <a:gd name="T5" fmla="*/ 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96">
                    <a:moveTo>
                      <a:pt x="17" y="0"/>
                    </a:moveTo>
                    <a:cubicBezTo>
                      <a:pt x="46" y="26"/>
                      <a:pt x="27" y="79"/>
                      <a:pt x="0" y="96"/>
                    </a:cubicBezTo>
                    <a:cubicBezTo>
                      <a:pt x="30" y="81"/>
                      <a:pt x="44" y="33"/>
                      <a:pt x="2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4" name="Freeform 752"/>
              <p:cNvSpPr>
                <a:spLocks/>
              </p:cNvSpPr>
              <p:nvPr/>
            </p:nvSpPr>
            <p:spPr bwMode="auto">
              <a:xfrm>
                <a:off x="2631" y="1091"/>
                <a:ext cx="45" cy="144"/>
              </a:xfrm>
              <a:custGeom>
                <a:avLst/>
                <a:gdLst>
                  <a:gd name="T0" fmla="*/ 32 w 50"/>
                  <a:gd name="T1" fmla="*/ 144 h 158"/>
                  <a:gd name="T2" fmla="*/ 10 w 50"/>
                  <a:gd name="T3" fmla="*/ 68 h 158"/>
                  <a:gd name="T4" fmla="*/ 1 w 50"/>
                  <a:gd name="T5" fmla="*/ 0 h 158"/>
                  <a:gd name="T6" fmla="*/ 45 w 50"/>
                  <a:gd name="T7" fmla="*/ 137 h 158"/>
                  <a:gd name="T8" fmla="*/ 32 w 50"/>
                  <a:gd name="T9" fmla="*/ 139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58">
                    <a:moveTo>
                      <a:pt x="35" y="158"/>
                    </a:moveTo>
                    <a:cubicBezTo>
                      <a:pt x="38" y="130"/>
                      <a:pt x="18" y="101"/>
                      <a:pt x="11" y="75"/>
                    </a:cubicBezTo>
                    <a:cubicBezTo>
                      <a:pt x="4" y="51"/>
                      <a:pt x="1" y="26"/>
                      <a:pt x="1" y="0"/>
                    </a:cubicBezTo>
                    <a:cubicBezTo>
                      <a:pt x="0" y="49"/>
                      <a:pt x="26" y="110"/>
                      <a:pt x="50" y="150"/>
                    </a:cubicBezTo>
                    <a:cubicBezTo>
                      <a:pt x="45" y="151"/>
                      <a:pt x="40" y="152"/>
                      <a:pt x="35" y="1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5" name="Freeform 753"/>
              <p:cNvSpPr>
                <a:spLocks/>
              </p:cNvSpPr>
              <p:nvPr/>
            </p:nvSpPr>
            <p:spPr bwMode="auto">
              <a:xfrm>
                <a:off x="2299" y="1358"/>
                <a:ext cx="110" cy="29"/>
              </a:xfrm>
              <a:custGeom>
                <a:avLst/>
                <a:gdLst>
                  <a:gd name="T0" fmla="*/ 110 w 121"/>
                  <a:gd name="T1" fmla="*/ 29 h 31"/>
                  <a:gd name="T2" fmla="*/ 53 w 121"/>
                  <a:gd name="T3" fmla="*/ 14 h 31"/>
                  <a:gd name="T4" fmla="*/ 11 w 121"/>
                  <a:gd name="T5" fmla="*/ 0 h 31"/>
                  <a:gd name="T6" fmla="*/ 0 w 121"/>
                  <a:gd name="T7" fmla="*/ 23 h 31"/>
                  <a:gd name="T8" fmla="*/ 107 w 121"/>
                  <a:gd name="T9" fmla="*/ 2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1">
                    <a:moveTo>
                      <a:pt x="121" y="31"/>
                    </a:moveTo>
                    <a:cubicBezTo>
                      <a:pt x="106" y="20"/>
                      <a:pt x="77" y="19"/>
                      <a:pt x="58" y="15"/>
                    </a:cubicBezTo>
                    <a:cubicBezTo>
                      <a:pt x="41" y="12"/>
                      <a:pt x="27" y="8"/>
                      <a:pt x="12" y="0"/>
                    </a:cubicBezTo>
                    <a:cubicBezTo>
                      <a:pt x="7" y="8"/>
                      <a:pt x="3" y="17"/>
                      <a:pt x="0" y="25"/>
                    </a:cubicBezTo>
                    <a:cubicBezTo>
                      <a:pt x="28" y="10"/>
                      <a:pt x="90" y="20"/>
                      <a:pt x="118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6" name="Freeform 754"/>
              <p:cNvSpPr>
                <a:spLocks/>
              </p:cNvSpPr>
              <p:nvPr/>
            </p:nvSpPr>
            <p:spPr bwMode="auto">
              <a:xfrm>
                <a:off x="2934" y="1140"/>
                <a:ext cx="126" cy="157"/>
              </a:xfrm>
              <a:custGeom>
                <a:avLst/>
                <a:gdLst>
                  <a:gd name="T0" fmla="*/ 126 w 138"/>
                  <a:gd name="T1" fmla="*/ 0 h 172"/>
                  <a:gd name="T2" fmla="*/ 58 w 138"/>
                  <a:gd name="T3" fmla="*/ 97 h 172"/>
                  <a:gd name="T4" fmla="*/ 0 w 138"/>
                  <a:gd name="T5" fmla="*/ 152 h 172"/>
                  <a:gd name="T6" fmla="*/ 69 w 138"/>
                  <a:gd name="T7" fmla="*/ 90 h 172"/>
                  <a:gd name="T8" fmla="*/ 124 w 138"/>
                  <a:gd name="T9" fmla="*/ 4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72">
                    <a:moveTo>
                      <a:pt x="138" y="0"/>
                    </a:moveTo>
                    <a:cubicBezTo>
                      <a:pt x="99" y="17"/>
                      <a:pt x="86" y="72"/>
                      <a:pt x="64" y="106"/>
                    </a:cubicBezTo>
                    <a:cubicBezTo>
                      <a:pt x="48" y="132"/>
                      <a:pt x="29" y="153"/>
                      <a:pt x="0" y="167"/>
                    </a:cubicBezTo>
                    <a:cubicBezTo>
                      <a:pt x="29" y="172"/>
                      <a:pt x="59" y="126"/>
                      <a:pt x="76" y="99"/>
                    </a:cubicBezTo>
                    <a:cubicBezTo>
                      <a:pt x="95" y="70"/>
                      <a:pt x="107" y="24"/>
                      <a:pt x="136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7" name="Freeform 755"/>
              <p:cNvSpPr>
                <a:spLocks/>
              </p:cNvSpPr>
              <p:nvPr/>
            </p:nvSpPr>
            <p:spPr bwMode="auto">
              <a:xfrm>
                <a:off x="3231" y="1501"/>
                <a:ext cx="179" cy="73"/>
              </a:xfrm>
              <a:custGeom>
                <a:avLst/>
                <a:gdLst>
                  <a:gd name="T0" fmla="*/ 4 w 197"/>
                  <a:gd name="T1" fmla="*/ 43 h 81"/>
                  <a:gd name="T2" fmla="*/ 49 w 197"/>
                  <a:gd name="T3" fmla="*/ 47 h 81"/>
                  <a:gd name="T4" fmla="*/ 97 w 197"/>
                  <a:gd name="T5" fmla="*/ 38 h 81"/>
                  <a:gd name="T6" fmla="*/ 179 w 197"/>
                  <a:gd name="T7" fmla="*/ 0 h 81"/>
                  <a:gd name="T8" fmla="*/ 132 w 197"/>
                  <a:gd name="T9" fmla="*/ 27 h 81"/>
                  <a:gd name="T10" fmla="*/ 92 w 197"/>
                  <a:gd name="T11" fmla="*/ 50 h 81"/>
                  <a:gd name="T12" fmla="*/ 15 w 197"/>
                  <a:gd name="T13" fmla="*/ 73 h 81"/>
                  <a:gd name="T14" fmla="*/ 15 w 197"/>
                  <a:gd name="T15" fmla="*/ 56 h 81"/>
                  <a:gd name="T16" fmla="*/ 0 w 197"/>
                  <a:gd name="T17" fmla="*/ 4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" h="81">
                    <a:moveTo>
                      <a:pt x="4" y="48"/>
                    </a:moveTo>
                    <a:cubicBezTo>
                      <a:pt x="8" y="46"/>
                      <a:pt x="42" y="52"/>
                      <a:pt x="54" y="52"/>
                    </a:cubicBezTo>
                    <a:cubicBezTo>
                      <a:pt x="73" y="52"/>
                      <a:pt x="90" y="49"/>
                      <a:pt x="107" y="42"/>
                    </a:cubicBezTo>
                    <a:cubicBezTo>
                      <a:pt x="138" y="30"/>
                      <a:pt x="164" y="10"/>
                      <a:pt x="197" y="0"/>
                    </a:cubicBezTo>
                    <a:cubicBezTo>
                      <a:pt x="186" y="10"/>
                      <a:pt x="161" y="22"/>
                      <a:pt x="145" y="30"/>
                    </a:cubicBezTo>
                    <a:cubicBezTo>
                      <a:pt x="129" y="39"/>
                      <a:pt x="117" y="51"/>
                      <a:pt x="101" y="56"/>
                    </a:cubicBezTo>
                    <a:cubicBezTo>
                      <a:pt x="79" y="62"/>
                      <a:pt x="26" y="55"/>
                      <a:pt x="17" y="81"/>
                    </a:cubicBezTo>
                    <a:cubicBezTo>
                      <a:pt x="16" y="76"/>
                      <a:pt x="18" y="66"/>
                      <a:pt x="16" y="62"/>
                    </a:cubicBezTo>
                    <a:cubicBezTo>
                      <a:pt x="13" y="56"/>
                      <a:pt x="4" y="54"/>
                      <a:pt x="0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8" name="Freeform 756"/>
              <p:cNvSpPr>
                <a:spLocks/>
              </p:cNvSpPr>
              <p:nvPr/>
            </p:nvSpPr>
            <p:spPr bwMode="auto">
              <a:xfrm>
                <a:off x="3108" y="1829"/>
                <a:ext cx="56" cy="167"/>
              </a:xfrm>
              <a:custGeom>
                <a:avLst/>
                <a:gdLst>
                  <a:gd name="T0" fmla="*/ 22 w 61"/>
                  <a:gd name="T1" fmla="*/ 15 h 184"/>
                  <a:gd name="T2" fmla="*/ 26 w 61"/>
                  <a:gd name="T3" fmla="*/ 80 h 184"/>
                  <a:gd name="T4" fmla="*/ 8 w 61"/>
                  <a:gd name="T5" fmla="*/ 167 h 184"/>
                  <a:gd name="T6" fmla="*/ 41 w 61"/>
                  <a:gd name="T7" fmla="*/ 72 h 184"/>
                  <a:gd name="T8" fmla="*/ 29 w 61"/>
                  <a:gd name="T9" fmla="*/ 17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84">
                    <a:moveTo>
                      <a:pt x="24" y="17"/>
                    </a:moveTo>
                    <a:cubicBezTo>
                      <a:pt x="61" y="18"/>
                      <a:pt x="36" y="73"/>
                      <a:pt x="28" y="88"/>
                    </a:cubicBezTo>
                    <a:cubicBezTo>
                      <a:pt x="11" y="117"/>
                      <a:pt x="0" y="150"/>
                      <a:pt x="9" y="184"/>
                    </a:cubicBezTo>
                    <a:cubicBezTo>
                      <a:pt x="8" y="140"/>
                      <a:pt x="31" y="116"/>
                      <a:pt x="45" y="79"/>
                    </a:cubicBezTo>
                    <a:cubicBezTo>
                      <a:pt x="49" y="66"/>
                      <a:pt x="46" y="0"/>
                      <a:pt x="32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59" name="Freeform 757"/>
              <p:cNvSpPr>
                <a:spLocks/>
              </p:cNvSpPr>
              <p:nvPr/>
            </p:nvSpPr>
            <p:spPr bwMode="auto">
              <a:xfrm>
                <a:off x="2964" y="1308"/>
                <a:ext cx="214" cy="179"/>
              </a:xfrm>
              <a:custGeom>
                <a:avLst/>
                <a:gdLst>
                  <a:gd name="T0" fmla="*/ 25 w 236"/>
                  <a:gd name="T1" fmla="*/ 0 h 196"/>
                  <a:gd name="T2" fmla="*/ 116 w 236"/>
                  <a:gd name="T3" fmla="*/ 71 h 196"/>
                  <a:gd name="T4" fmla="*/ 214 w 236"/>
                  <a:gd name="T5" fmla="*/ 179 h 196"/>
                  <a:gd name="T6" fmla="*/ 161 w 236"/>
                  <a:gd name="T7" fmla="*/ 122 h 196"/>
                  <a:gd name="T8" fmla="*/ 101 w 236"/>
                  <a:gd name="T9" fmla="*/ 81 h 196"/>
                  <a:gd name="T10" fmla="*/ 19 w 236"/>
                  <a:gd name="T11" fmla="*/ 6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6" h="196">
                    <a:moveTo>
                      <a:pt x="28" y="0"/>
                    </a:moveTo>
                    <a:cubicBezTo>
                      <a:pt x="4" y="55"/>
                      <a:pt x="100" y="61"/>
                      <a:pt x="128" y="78"/>
                    </a:cubicBezTo>
                    <a:cubicBezTo>
                      <a:pt x="173" y="104"/>
                      <a:pt x="210" y="151"/>
                      <a:pt x="236" y="196"/>
                    </a:cubicBezTo>
                    <a:cubicBezTo>
                      <a:pt x="213" y="181"/>
                      <a:pt x="199" y="151"/>
                      <a:pt x="177" y="134"/>
                    </a:cubicBezTo>
                    <a:cubicBezTo>
                      <a:pt x="155" y="119"/>
                      <a:pt x="137" y="98"/>
                      <a:pt x="111" y="89"/>
                    </a:cubicBezTo>
                    <a:cubicBezTo>
                      <a:pt x="78" y="78"/>
                      <a:pt x="0" y="62"/>
                      <a:pt x="2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0" name="Freeform 758"/>
              <p:cNvSpPr>
                <a:spLocks/>
              </p:cNvSpPr>
              <p:nvPr/>
            </p:nvSpPr>
            <p:spPr bwMode="auto">
              <a:xfrm>
                <a:off x="3196" y="1599"/>
                <a:ext cx="78" cy="236"/>
              </a:xfrm>
              <a:custGeom>
                <a:avLst/>
                <a:gdLst>
                  <a:gd name="T0" fmla="*/ 63 w 86"/>
                  <a:gd name="T1" fmla="*/ 0 h 259"/>
                  <a:gd name="T2" fmla="*/ 69 w 86"/>
                  <a:gd name="T3" fmla="*/ 63 h 259"/>
                  <a:gd name="T4" fmla="*/ 75 w 86"/>
                  <a:gd name="T5" fmla="*/ 119 h 259"/>
                  <a:gd name="T6" fmla="*/ 0 w 86"/>
                  <a:gd name="T7" fmla="*/ 236 h 259"/>
                  <a:gd name="T8" fmla="*/ 56 w 86"/>
                  <a:gd name="T9" fmla="*/ 121 h 259"/>
                  <a:gd name="T10" fmla="*/ 55 w 86"/>
                  <a:gd name="T11" fmla="*/ 64 h 259"/>
                  <a:gd name="T12" fmla="*/ 63 w 86"/>
                  <a:gd name="T13" fmla="*/ 11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259">
                    <a:moveTo>
                      <a:pt x="69" y="0"/>
                    </a:moveTo>
                    <a:cubicBezTo>
                      <a:pt x="67" y="25"/>
                      <a:pt x="69" y="45"/>
                      <a:pt x="76" y="69"/>
                    </a:cubicBezTo>
                    <a:cubicBezTo>
                      <a:pt x="81" y="89"/>
                      <a:pt x="86" y="110"/>
                      <a:pt x="83" y="131"/>
                    </a:cubicBezTo>
                    <a:cubicBezTo>
                      <a:pt x="74" y="184"/>
                      <a:pt x="34" y="221"/>
                      <a:pt x="0" y="259"/>
                    </a:cubicBezTo>
                    <a:cubicBezTo>
                      <a:pt x="27" y="219"/>
                      <a:pt x="54" y="182"/>
                      <a:pt x="62" y="133"/>
                    </a:cubicBezTo>
                    <a:cubicBezTo>
                      <a:pt x="65" y="111"/>
                      <a:pt x="61" y="92"/>
                      <a:pt x="61" y="70"/>
                    </a:cubicBezTo>
                    <a:cubicBezTo>
                      <a:pt x="60" y="51"/>
                      <a:pt x="65" y="31"/>
                      <a:pt x="69" y="12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1" name="Freeform 759"/>
              <p:cNvSpPr>
                <a:spLocks/>
              </p:cNvSpPr>
              <p:nvPr/>
            </p:nvSpPr>
            <p:spPr bwMode="auto">
              <a:xfrm>
                <a:off x="2427" y="1401"/>
                <a:ext cx="74" cy="152"/>
              </a:xfrm>
              <a:custGeom>
                <a:avLst/>
                <a:gdLst>
                  <a:gd name="T0" fmla="*/ 0 w 81"/>
                  <a:gd name="T1" fmla="*/ 0 h 166"/>
                  <a:gd name="T2" fmla="*/ 45 w 81"/>
                  <a:gd name="T3" fmla="*/ 65 h 166"/>
                  <a:gd name="T4" fmla="*/ 74 w 81"/>
                  <a:gd name="T5" fmla="*/ 152 h 166"/>
                  <a:gd name="T6" fmla="*/ 51 w 81"/>
                  <a:gd name="T7" fmla="*/ 57 h 166"/>
                  <a:gd name="T8" fmla="*/ 37 w 81"/>
                  <a:gd name="T9" fmla="*/ 20 h 166"/>
                  <a:gd name="T10" fmla="*/ 7 w 81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166">
                    <a:moveTo>
                      <a:pt x="0" y="0"/>
                    </a:moveTo>
                    <a:cubicBezTo>
                      <a:pt x="28" y="4"/>
                      <a:pt x="44" y="49"/>
                      <a:pt x="49" y="71"/>
                    </a:cubicBezTo>
                    <a:cubicBezTo>
                      <a:pt x="56" y="108"/>
                      <a:pt x="56" y="135"/>
                      <a:pt x="81" y="166"/>
                    </a:cubicBezTo>
                    <a:cubicBezTo>
                      <a:pt x="59" y="134"/>
                      <a:pt x="67" y="97"/>
                      <a:pt x="56" y="62"/>
                    </a:cubicBezTo>
                    <a:cubicBezTo>
                      <a:pt x="51" y="49"/>
                      <a:pt x="48" y="34"/>
                      <a:pt x="40" y="22"/>
                    </a:cubicBezTo>
                    <a:cubicBezTo>
                      <a:pt x="31" y="10"/>
                      <a:pt x="18" y="8"/>
                      <a:pt x="8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2" name="Freeform 760"/>
              <p:cNvSpPr>
                <a:spLocks/>
              </p:cNvSpPr>
              <p:nvPr/>
            </p:nvSpPr>
            <p:spPr bwMode="auto">
              <a:xfrm>
                <a:off x="2632" y="1236"/>
                <a:ext cx="22" cy="65"/>
              </a:xfrm>
              <a:custGeom>
                <a:avLst/>
                <a:gdLst>
                  <a:gd name="T0" fmla="*/ 3 w 24"/>
                  <a:gd name="T1" fmla="*/ 0 h 71"/>
                  <a:gd name="T2" fmla="*/ 7 w 24"/>
                  <a:gd name="T3" fmla="*/ 33 h 71"/>
                  <a:gd name="T4" fmla="*/ 0 w 24"/>
                  <a:gd name="T5" fmla="*/ 65 h 71"/>
                  <a:gd name="T6" fmla="*/ 3 w 24"/>
                  <a:gd name="T7" fmla="*/ 6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1">
                    <a:moveTo>
                      <a:pt x="3" y="0"/>
                    </a:moveTo>
                    <a:cubicBezTo>
                      <a:pt x="2" y="11"/>
                      <a:pt x="9" y="23"/>
                      <a:pt x="8" y="36"/>
                    </a:cubicBezTo>
                    <a:cubicBezTo>
                      <a:pt x="7" y="49"/>
                      <a:pt x="5" y="62"/>
                      <a:pt x="0" y="71"/>
                    </a:cubicBezTo>
                    <a:cubicBezTo>
                      <a:pt x="15" y="55"/>
                      <a:pt x="24" y="22"/>
                      <a:pt x="3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3" name="Freeform 761"/>
              <p:cNvSpPr>
                <a:spLocks/>
              </p:cNvSpPr>
              <p:nvPr/>
            </p:nvSpPr>
            <p:spPr bwMode="auto">
              <a:xfrm>
                <a:off x="2723" y="1987"/>
                <a:ext cx="57" cy="106"/>
              </a:xfrm>
              <a:custGeom>
                <a:avLst/>
                <a:gdLst>
                  <a:gd name="T0" fmla="*/ 41 w 62"/>
                  <a:gd name="T1" fmla="*/ 2 h 116"/>
                  <a:gd name="T2" fmla="*/ 51 w 62"/>
                  <a:gd name="T3" fmla="*/ 58 h 116"/>
                  <a:gd name="T4" fmla="*/ 0 w 62"/>
                  <a:gd name="T5" fmla="*/ 104 h 116"/>
                  <a:gd name="T6" fmla="*/ 54 w 62"/>
                  <a:gd name="T7" fmla="*/ 62 h 116"/>
                  <a:gd name="T8" fmla="*/ 53 w 62"/>
                  <a:gd name="T9" fmla="*/ 27 h 116"/>
                  <a:gd name="T10" fmla="*/ 46 w 62"/>
                  <a:gd name="T11" fmla="*/ 12 h 116"/>
                  <a:gd name="T12" fmla="*/ 41 w 62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16">
                    <a:moveTo>
                      <a:pt x="45" y="2"/>
                    </a:moveTo>
                    <a:cubicBezTo>
                      <a:pt x="57" y="17"/>
                      <a:pt x="60" y="45"/>
                      <a:pt x="56" y="63"/>
                    </a:cubicBezTo>
                    <a:cubicBezTo>
                      <a:pt x="49" y="89"/>
                      <a:pt x="27" y="110"/>
                      <a:pt x="0" y="114"/>
                    </a:cubicBezTo>
                    <a:cubicBezTo>
                      <a:pt x="29" y="116"/>
                      <a:pt x="51" y="94"/>
                      <a:pt x="59" y="68"/>
                    </a:cubicBezTo>
                    <a:cubicBezTo>
                      <a:pt x="62" y="55"/>
                      <a:pt x="62" y="42"/>
                      <a:pt x="58" y="30"/>
                    </a:cubicBezTo>
                    <a:cubicBezTo>
                      <a:pt x="56" y="24"/>
                      <a:pt x="53" y="19"/>
                      <a:pt x="50" y="13"/>
                    </a:cubicBezTo>
                    <a:cubicBezTo>
                      <a:pt x="49" y="10"/>
                      <a:pt x="45" y="0"/>
                      <a:pt x="45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4" name="Freeform 762"/>
              <p:cNvSpPr>
                <a:spLocks/>
              </p:cNvSpPr>
              <p:nvPr/>
            </p:nvSpPr>
            <p:spPr bwMode="auto">
              <a:xfrm>
                <a:off x="2580" y="2120"/>
                <a:ext cx="49" cy="74"/>
              </a:xfrm>
              <a:custGeom>
                <a:avLst/>
                <a:gdLst>
                  <a:gd name="T0" fmla="*/ 49 w 54"/>
                  <a:gd name="T1" fmla="*/ 0 h 81"/>
                  <a:gd name="T2" fmla="*/ 22 w 54"/>
                  <a:gd name="T3" fmla="*/ 34 h 81"/>
                  <a:gd name="T4" fmla="*/ 0 w 54"/>
                  <a:gd name="T5" fmla="*/ 74 h 81"/>
                  <a:gd name="T6" fmla="*/ 45 w 54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81">
                    <a:moveTo>
                      <a:pt x="54" y="0"/>
                    </a:moveTo>
                    <a:cubicBezTo>
                      <a:pt x="40" y="1"/>
                      <a:pt x="30" y="26"/>
                      <a:pt x="24" y="37"/>
                    </a:cubicBezTo>
                    <a:cubicBezTo>
                      <a:pt x="16" y="51"/>
                      <a:pt x="11" y="68"/>
                      <a:pt x="0" y="81"/>
                    </a:cubicBezTo>
                    <a:cubicBezTo>
                      <a:pt x="10" y="52"/>
                      <a:pt x="21" y="15"/>
                      <a:pt x="50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5" name="Freeform 763"/>
              <p:cNvSpPr>
                <a:spLocks/>
              </p:cNvSpPr>
              <p:nvPr/>
            </p:nvSpPr>
            <p:spPr bwMode="auto">
              <a:xfrm>
                <a:off x="2809" y="2066"/>
                <a:ext cx="55" cy="135"/>
              </a:xfrm>
              <a:custGeom>
                <a:avLst/>
                <a:gdLst>
                  <a:gd name="T0" fmla="*/ 14 w 60"/>
                  <a:gd name="T1" fmla="*/ 0 h 149"/>
                  <a:gd name="T2" fmla="*/ 23 w 60"/>
                  <a:gd name="T3" fmla="*/ 26 h 149"/>
                  <a:gd name="T4" fmla="*/ 25 w 60"/>
                  <a:gd name="T5" fmla="*/ 57 h 149"/>
                  <a:gd name="T6" fmla="*/ 0 w 60"/>
                  <a:gd name="T7" fmla="*/ 135 h 149"/>
                  <a:gd name="T8" fmla="*/ 14 w 60"/>
                  <a:gd name="T9" fmla="*/ 3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49">
                    <a:moveTo>
                      <a:pt x="15" y="0"/>
                    </a:moveTo>
                    <a:cubicBezTo>
                      <a:pt x="14" y="3"/>
                      <a:pt x="24" y="23"/>
                      <a:pt x="25" y="29"/>
                    </a:cubicBezTo>
                    <a:cubicBezTo>
                      <a:pt x="27" y="40"/>
                      <a:pt x="28" y="52"/>
                      <a:pt x="27" y="63"/>
                    </a:cubicBezTo>
                    <a:cubicBezTo>
                      <a:pt x="26" y="91"/>
                      <a:pt x="14" y="125"/>
                      <a:pt x="0" y="149"/>
                    </a:cubicBezTo>
                    <a:cubicBezTo>
                      <a:pt x="23" y="111"/>
                      <a:pt x="60" y="39"/>
                      <a:pt x="15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6" name="Freeform 764"/>
              <p:cNvSpPr>
                <a:spLocks/>
              </p:cNvSpPr>
              <p:nvPr/>
            </p:nvSpPr>
            <p:spPr bwMode="auto">
              <a:xfrm>
                <a:off x="2689" y="1205"/>
                <a:ext cx="205" cy="79"/>
              </a:xfrm>
              <a:custGeom>
                <a:avLst/>
                <a:gdLst>
                  <a:gd name="T0" fmla="*/ 0 w 225"/>
                  <a:gd name="T1" fmla="*/ 0 h 86"/>
                  <a:gd name="T2" fmla="*/ 50 w 225"/>
                  <a:gd name="T3" fmla="*/ 40 h 86"/>
                  <a:gd name="T4" fmla="*/ 102 w 225"/>
                  <a:gd name="T5" fmla="*/ 60 h 86"/>
                  <a:gd name="T6" fmla="*/ 205 w 225"/>
                  <a:gd name="T7" fmla="*/ 78 h 86"/>
                  <a:gd name="T8" fmla="*/ 98 w 225"/>
                  <a:gd name="T9" fmla="*/ 76 h 86"/>
                  <a:gd name="T10" fmla="*/ 8 w 225"/>
                  <a:gd name="T11" fmla="*/ 6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5" h="86">
                    <a:moveTo>
                      <a:pt x="0" y="0"/>
                    </a:moveTo>
                    <a:cubicBezTo>
                      <a:pt x="19" y="9"/>
                      <a:pt x="36" y="31"/>
                      <a:pt x="55" y="43"/>
                    </a:cubicBezTo>
                    <a:cubicBezTo>
                      <a:pt x="73" y="55"/>
                      <a:pt x="90" y="63"/>
                      <a:pt x="112" y="65"/>
                    </a:cubicBezTo>
                    <a:cubicBezTo>
                      <a:pt x="150" y="69"/>
                      <a:pt x="189" y="71"/>
                      <a:pt x="225" y="85"/>
                    </a:cubicBezTo>
                    <a:cubicBezTo>
                      <a:pt x="187" y="78"/>
                      <a:pt x="147" y="86"/>
                      <a:pt x="108" y="83"/>
                    </a:cubicBezTo>
                    <a:cubicBezTo>
                      <a:pt x="64" y="78"/>
                      <a:pt x="28" y="45"/>
                      <a:pt x="9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7" name="Freeform 765"/>
              <p:cNvSpPr>
                <a:spLocks/>
              </p:cNvSpPr>
              <p:nvPr/>
            </p:nvSpPr>
            <p:spPr bwMode="auto">
              <a:xfrm>
                <a:off x="3064" y="979"/>
                <a:ext cx="142" cy="145"/>
              </a:xfrm>
              <a:custGeom>
                <a:avLst/>
                <a:gdLst>
                  <a:gd name="T0" fmla="*/ 142 w 156"/>
                  <a:gd name="T1" fmla="*/ 0 h 159"/>
                  <a:gd name="T2" fmla="*/ 127 w 156"/>
                  <a:gd name="T3" fmla="*/ 29 h 159"/>
                  <a:gd name="T4" fmla="*/ 106 w 156"/>
                  <a:gd name="T5" fmla="*/ 66 h 159"/>
                  <a:gd name="T6" fmla="*/ 74 w 156"/>
                  <a:gd name="T7" fmla="*/ 93 h 159"/>
                  <a:gd name="T8" fmla="*/ 45 w 156"/>
                  <a:gd name="T9" fmla="*/ 110 h 159"/>
                  <a:gd name="T10" fmla="*/ 3 w 156"/>
                  <a:gd name="T11" fmla="*/ 141 h 159"/>
                  <a:gd name="T12" fmla="*/ 0 w 156"/>
                  <a:gd name="T13" fmla="*/ 145 h 159"/>
                  <a:gd name="T14" fmla="*/ 99 w 156"/>
                  <a:gd name="T15" fmla="*/ 80 h 159"/>
                  <a:gd name="T16" fmla="*/ 120 w 156"/>
                  <a:gd name="T17" fmla="*/ 46 h 159"/>
                  <a:gd name="T18" fmla="*/ 130 w 156"/>
                  <a:gd name="T19" fmla="*/ 22 h 159"/>
                  <a:gd name="T20" fmla="*/ 137 w 156"/>
                  <a:gd name="T21" fmla="*/ 5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" h="159">
                    <a:moveTo>
                      <a:pt x="156" y="0"/>
                    </a:moveTo>
                    <a:cubicBezTo>
                      <a:pt x="148" y="7"/>
                      <a:pt x="143" y="22"/>
                      <a:pt x="139" y="32"/>
                    </a:cubicBezTo>
                    <a:cubicBezTo>
                      <a:pt x="133" y="45"/>
                      <a:pt x="125" y="60"/>
                      <a:pt x="116" y="72"/>
                    </a:cubicBezTo>
                    <a:cubicBezTo>
                      <a:pt x="108" y="84"/>
                      <a:pt x="94" y="95"/>
                      <a:pt x="81" y="102"/>
                    </a:cubicBezTo>
                    <a:cubicBezTo>
                      <a:pt x="70" y="108"/>
                      <a:pt x="60" y="114"/>
                      <a:pt x="49" y="121"/>
                    </a:cubicBezTo>
                    <a:cubicBezTo>
                      <a:pt x="34" y="132"/>
                      <a:pt x="17" y="142"/>
                      <a:pt x="3" y="155"/>
                    </a:cubicBezTo>
                    <a:cubicBezTo>
                      <a:pt x="2" y="156"/>
                      <a:pt x="1" y="158"/>
                      <a:pt x="0" y="159"/>
                    </a:cubicBezTo>
                    <a:cubicBezTo>
                      <a:pt x="31" y="127"/>
                      <a:pt x="80" y="121"/>
                      <a:pt x="109" y="88"/>
                    </a:cubicBezTo>
                    <a:cubicBezTo>
                      <a:pt x="120" y="77"/>
                      <a:pt x="124" y="64"/>
                      <a:pt x="132" y="50"/>
                    </a:cubicBezTo>
                    <a:cubicBezTo>
                      <a:pt x="137" y="42"/>
                      <a:pt x="140" y="33"/>
                      <a:pt x="143" y="24"/>
                    </a:cubicBezTo>
                    <a:cubicBezTo>
                      <a:pt x="145" y="18"/>
                      <a:pt x="146" y="10"/>
                      <a:pt x="150" y="5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8" name="Freeform 766"/>
              <p:cNvSpPr>
                <a:spLocks/>
              </p:cNvSpPr>
              <p:nvPr/>
            </p:nvSpPr>
            <p:spPr bwMode="auto">
              <a:xfrm>
                <a:off x="2646" y="924"/>
                <a:ext cx="23" cy="129"/>
              </a:xfrm>
              <a:custGeom>
                <a:avLst/>
                <a:gdLst>
                  <a:gd name="T0" fmla="*/ 14 w 25"/>
                  <a:gd name="T1" fmla="*/ 0 h 142"/>
                  <a:gd name="T2" fmla="*/ 22 w 25"/>
                  <a:gd name="T3" fmla="*/ 56 h 142"/>
                  <a:gd name="T4" fmla="*/ 1 w 25"/>
                  <a:gd name="T5" fmla="*/ 129 h 142"/>
                  <a:gd name="T6" fmla="*/ 12 w 25"/>
                  <a:gd name="T7" fmla="*/ 96 h 142"/>
                  <a:gd name="T8" fmla="*/ 16 w 25"/>
                  <a:gd name="T9" fmla="*/ 58 h 142"/>
                  <a:gd name="T10" fmla="*/ 14 w 25"/>
                  <a:gd name="T11" fmla="*/ 5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42">
                    <a:moveTo>
                      <a:pt x="15" y="0"/>
                    </a:moveTo>
                    <a:cubicBezTo>
                      <a:pt x="24" y="20"/>
                      <a:pt x="25" y="40"/>
                      <a:pt x="24" y="62"/>
                    </a:cubicBezTo>
                    <a:cubicBezTo>
                      <a:pt x="22" y="92"/>
                      <a:pt x="13" y="116"/>
                      <a:pt x="1" y="142"/>
                    </a:cubicBezTo>
                    <a:cubicBezTo>
                      <a:pt x="0" y="132"/>
                      <a:pt x="11" y="116"/>
                      <a:pt x="13" y="106"/>
                    </a:cubicBezTo>
                    <a:cubicBezTo>
                      <a:pt x="16" y="92"/>
                      <a:pt x="17" y="78"/>
                      <a:pt x="17" y="64"/>
                    </a:cubicBezTo>
                    <a:cubicBezTo>
                      <a:pt x="18" y="55"/>
                      <a:pt x="23" y="8"/>
                      <a:pt x="15" y="6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69" name="Freeform 767"/>
              <p:cNvSpPr>
                <a:spLocks/>
              </p:cNvSpPr>
              <p:nvPr/>
            </p:nvSpPr>
            <p:spPr bwMode="auto">
              <a:xfrm>
                <a:off x="2125" y="1275"/>
                <a:ext cx="32" cy="42"/>
              </a:xfrm>
              <a:custGeom>
                <a:avLst/>
                <a:gdLst>
                  <a:gd name="T0" fmla="*/ 7 w 35"/>
                  <a:gd name="T1" fmla="*/ 0 h 47"/>
                  <a:gd name="T2" fmla="*/ 0 w 35"/>
                  <a:gd name="T3" fmla="*/ 35 h 47"/>
                  <a:gd name="T4" fmla="*/ 28 w 35"/>
                  <a:gd name="T5" fmla="*/ 42 h 47"/>
                  <a:gd name="T6" fmla="*/ 10 w 35"/>
                  <a:gd name="T7" fmla="*/ 4 h 47"/>
                  <a:gd name="T8" fmla="*/ 10 w 35"/>
                  <a:gd name="T9" fmla="*/ 6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7">
                    <a:moveTo>
                      <a:pt x="8" y="0"/>
                    </a:moveTo>
                    <a:cubicBezTo>
                      <a:pt x="17" y="20"/>
                      <a:pt x="32" y="39"/>
                      <a:pt x="0" y="39"/>
                    </a:cubicBezTo>
                    <a:cubicBezTo>
                      <a:pt x="10" y="39"/>
                      <a:pt x="23" y="42"/>
                      <a:pt x="31" y="47"/>
                    </a:cubicBezTo>
                    <a:cubicBezTo>
                      <a:pt x="35" y="30"/>
                      <a:pt x="18" y="19"/>
                      <a:pt x="11" y="5"/>
                    </a:cubicBezTo>
                    <a:cubicBezTo>
                      <a:pt x="8" y="3"/>
                      <a:pt x="10" y="6"/>
                      <a:pt x="1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0" name="Freeform 768"/>
              <p:cNvSpPr>
                <a:spLocks/>
              </p:cNvSpPr>
              <p:nvPr/>
            </p:nvSpPr>
            <p:spPr bwMode="auto">
              <a:xfrm>
                <a:off x="1993" y="1225"/>
                <a:ext cx="78" cy="16"/>
              </a:xfrm>
              <a:custGeom>
                <a:avLst/>
                <a:gdLst>
                  <a:gd name="T0" fmla="*/ 0 w 86"/>
                  <a:gd name="T1" fmla="*/ 3 h 18"/>
                  <a:gd name="T2" fmla="*/ 5 w 86"/>
                  <a:gd name="T3" fmla="*/ 16 h 18"/>
                  <a:gd name="T4" fmla="*/ 44 w 86"/>
                  <a:gd name="T5" fmla="*/ 6 h 18"/>
                  <a:gd name="T6" fmla="*/ 78 w 86"/>
                  <a:gd name="T7" fmla="*/ 12 h 18"/>
                  <a:gd name="T8" fmla="*/ 43 w 86"/>
                  <a:gd name="T9" fmla="*/ 2 h 18"/>
                  <a:gd name="T10" fmla="*/ 5 w 86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8">
                    <a:moveTo>
                      <a:pt x="0" y="3"/>
                    </a:moveTo>
                    <a:cubicBezTo>
                      <a:pt x="2" y="8"/>
                      <a:pt x="4" y="13"/>
                      <a:pt x="5" y="18"/>
                    </a:cubicBezTo>
                    <a:cubicBezTo>
                      <a:pt x="17" y="12"/>
                      <a:pt x="34" y="11"/>
                      <a:pt x="48" y="7"/>
                    </a:cubicBezTo>
                    <a:cubicBezTo>
                      <a:pt x="64" y="3"/>
                      <a:pt x="71" y="8"/>
                      <a:pt x="86" y="14"/>
                    </a:cubicBezTo>
                    <a:cubicBezTo>
                      <a:pt x="74" y="0"/>
                      <a:pt x="63" y="0"/>
                      <a:pt x="47" y="2"/>
                    </a:cubicBezTo>
                    <a:cubicBezTo>
                      <a:pt x="34" y="4"/>
                      <a:pt x="18" y="3"/>
                      <a:pt x="5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1" name="Freeform 769"/>
              <p:cNvSpPr>
                <a:spLocks/>
              </p:cNvSpPr>
              <p:nvPr/>
            </p:nvSpPr>
            <p:spPr bwMode="auto">
              <a:xfrm>
                <a:off x="2634" y="914"/>
                <a:ext cx="21" cy="41"/>
              </a:xfrm>
              <a:custGeom>
                <a:avLst/>
                <a:gdLst>
                  <a:gd name="T0" fmla="*/ 0 w 23"/>
                  <a:gd name="T1" fmla="*/ 1 h 45"/>
                  <a:gd name="T2" fmla="*/ 10 w 23"/>
                  <a:gd name="T3" fmla="*/ 0 h 45"/>
                  <a:gd name="T4" fmla="*/ 20 w 23"/>
                  <a:gd name="T5" fmla="*/ 41 h 45"/>
                  <a:gd name="T6" fmla="*/ 3 w 23"/>
                  <a:gd name="T7" fmla="*/ 3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0" y="1"/>
                    </a:moveTo>
                    <a:cubicBezTo>
                      <a:pt x="4" y="5"/>
                      <a:pt x="9" y="6"/>
                      <a:pt x="11" y="0"/>
                    </a:cubicBezTo>
                    <a:cubicBezTo>
                      <a:pt x="16" y="11"/>
                      <a:pt x="23" y="33"/>
                      <a:pt x="22" y="45"/>
                    </a:cubicBezTo>
                    <a:cubicBezTo>
                      <a:pt x="14" y="39"/>
                      <a:pt x="5" y="13"/>
                      <a:pt x="3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2" name="Freeform 770"/>
              <p:cNvSpPr>
                <a:spLocks/>
              </p:cNvSpPr>
              <p:nvPr/>
            </p:nvSpPr>
            <p:spPr bwMode="auto">
              <a:xfrm>
                <a:off x="2751" y="2214"/>
                <a:ext cx="53" cy="85"/>
              </a:xfrm>
              <a:custGeom>
                <a:avLst/>
                <a:gdLst>
                  <a:gd name="T0" fmla="*/ 0 w 59"/>
                  <a:gd name="T1" fmla="*/ 73 h 93"/>
                  <a:gd name="T2" fmla="*/ 11 w 59"/>
                  <a:gd name="T3" fmla="*/ 85 h 93"/>
                  <a:gd name="T4" fmla="*/ 13 w 59"/>
                  <a:gd name="T5" fmla="*/ 79 h 93"/>
                  <a:gd name="T6" fmla="*/ 18 w 59"/>
                  <a:gd name="T7" fmla="*/ 69 h 93"/>
                  <a:gd name="T8" fmla="*/ 31 w 59"/>
                  <a:gd name="T9" fmla="*/ 45 h 93"/>
                  <a:gd name="T10" fmla="*/ 53 w 59"/>
                  <a:gd name="T11" fmla="*/ 0 h 93"/>
                  <a:gd name="T12" fmla="*/ 37 w 59"/>
                  <a:gd name="T13" fmla="*/ 24 h 93"/>
                  <a:gd name="T14" fmla="*/ 24 w 59"/>
                  <a:gd name="T15" fmla="*/ 46 h 93"/>
                  <a:gd name="T16" fmla="*/ 13 w 59"/>
                  <a:gd name="T17" fmla="*/ 60 h 93"/>
                  <a:gd name="T18" fmla="*/ 2 w 59"/>
                  <a:gd name="T19" fmla="*/ 7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93">
                    <a:moveTo>
                      <a:pt x="0" y="80"/>
                    </a:moveTo>
                    <a:cubicBezTo>
                      <a:pt x="9" y="82"/>
                      <a:pt x="7" y="87"/>
                      <a:pt x="12" y="93"/>
                    </a:cubicBezTo>
                    <a:cubicBezTo>
                      <a:pt x="14" y="91"/>
                      <a:pt x="14" y="88"/>
                      <a:pt x="15" y="86"/>
                    </a:cubicBezTo>
                    <a:cubicBezTo>
                      <a:pt x="16" y="82"/>
                      <a:pt x="18" y="79"/>
                      <a:pt x="20" y="75"/>
                    </a:cubicBezTo>
                    <a:cubicBezTo>
                      <a:pt x="24" y="66"/>
                      <a:pt x="30" y="58"/>
                      <a:pt x="34" y="49"/>
                    </a:cubicBezTo>
                    <a:cubicBezTo>
                      <a:pt x="43" y="33"/>
                      <a:pt x="51" y="16"/>
                      <a:pt x="59" y="0"/>
                    </a:cubicBezTo>
                    <a:cubicBezTo>
                      <a:pt x="51" y="6"/>
                      <a:pt x="46" y="18"/>
                      <a:pt x="41" y="26"/>
                    </a:cubicBezTo>
                    <a:cubicBezTo>
                      <a:pt x="37" y="34"/>
                      <a:pt x="32" y="42"/>
                      <a:pt x="27" y="50"/>
                    </a:cubicBezTo>
                    <a:cubicBezTo>
                      <a:pt x="23" y="56"/>
                      <a:pt x="20" y="61"/>
                      <a:pt x="15" y="66"/>
                    </a:cubicBezTo>
                    <a:cubicBezTo>
                      <a:pt x="12" y="69"/>
                      <a:pt x="7" y="78"/>
                      <a:pt x="2" y="7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3" name="Freeform 771"/>
              <p:cNvSpPr>
                <a:spLocks/>
              </p:cNvSpPr>
              <p:nvPr/>
            </p:nvSpPr>
            <p:spPr bwMode="auto">
              <a:xfrm>
                <a:off x="3188" y="2235"/>
                <a:ext cx="43" cy="51"/>
              </a:xfrm>
              <a:custGeom>
                <a:avLst/>
                <a:gdLst>
                  <a:gd name="T0" fmla="*/ 19 w 47"/>
                  <a:gd name="T1" fmla="*/ 45 h 56"/>
                  <a:gd name="T2" fmla="*/ 33 w 47"/>
                  <a:gd name="T3" fmla="*/ 51 h 56"/>
                  <a:gd name="T4" fmla="*/ 0 w 47"/>
                  <a:gd name="T5" fmla="*/ 0 h 56"/>
                  <a:gd name="T6" fmla="*/ 20 w 47"/>
                  <a:gd name="T7" fmla="*/ 26 h 56"/>
                  <a:gd name="T8" fmla="*/ 23 w 47"/>
                  <a:gd name="T9" fmla="*/ 36 h 56"/>
                  <a:gd name="T10" fmla="*/ 19 w 47"/>
                  <a:gd name="T11" fmla="*/ 44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6">
                    <a:moveTo>
                      <a:pt x="21" y="49"/>
                    </a:moveTo>
                    <a:cubicBezTo>
                      <a:pt x="28" y="42"/>
                      <a:pt x="32" y="56"/>
                      <a:pt x="36" y="56"/>
                    </a:cubicBezTo>
                    <a:cubicBezTo>
                      <a:pt x="47" y="31"/>
                      <a:pt x="16" y="13"/>
                      <a:pt x="0" y="0"/>
                    </a:cubicBezTo>
                    <a:cubicBezTo>
                      <a:pt x="6" y="11"/>
                      <a:pt x="16" y="18"/>
                      <a:pt x="22" y="28"/>
                    </a:cubicBezTo>
                    <a:cubicBezTo>
                      <a:pt x="24" y="32"/>
                      <a:pt x="26" y="35"/>
                      <a:pt x="25" y="39"/>
                    </a:cubicBezTo>
                    <a:cubicBezTo>
                      <a:pt x="24" y="42"/>
                      <a:pt x="18" y="45"/>
                      <a:pt x="21" y="4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4" name="Freeform 772"/>
              <p:cNvSpPr>
                <a:spLocks/>
              </p:cNvSpPr>
              <p:nvPr/>
            </p:nvSpPr>
            <p:spPr bwMode="auto">
              <a:xfrm>
                <a:off x="2153" y="1865"/>
                <a:ext cx="115" cy="44"/>
              </a:xfrm>
              <a:custGeom>
                <a:avLst/>
                <a:gdLst>
                  <a:gd name="T0" fmla="*/ 47 w 126"/>
                  <a:gd name="T1" fmla="*/ 2 h 48"/>
                  <a:gd name="T2" fmla="*/ 22 w 126"/>
                  <a:gd name="T3" fmla="*/ 14 h 48"/>
                  <a:gd name="T4" fmla="*/ 18 w 126"/>
                  <a:gd name="T5" fmla="*/ 24 h 48"/>
                  <a:gd name="T6" fmla="*/ 10 w 126"/>
                  <a:gd name="T7" fmla="*/ 32 h 48"/>
                  <a:gd name="T8" fmla="*/ 20 w 126"/>
                  <a:gd name="T9" fmla="*/ 41 h 48"/>
                  <a:gd name="T10" fmla="*/ 33 w 126"/>
                  <a:gd name="T11" fmla="*/ 34 h 48"/>
                  <a:gd name="T12" fmla="*/ 53 w 126"/>
                  <a:gd name="T13" fmla="*/ 25 h 48"/>
                  <a:gd name="T14" fmla="*/ 88 w 126"/>
                  <a:gd name="T15" fmla="*/ 12 h 48"/>
                  <a:gd name="T16" fmla="*/ 115 w 126"/>
                  <a:gd name="T17" fmla="*/ 6 h 48"/>
                  <a:gd name="T18" fmla="*/ 95 w 126"/>
                  <a:gd name="T19" fmla="*/ 3 h 48"/>
                  <a:gd name="T20" fmla="*/ 74 w 126"/>
                  <a:gd name="T21" fmla="*/ 0 h 48"/>
                  <a:gd name="T22" fmla="*/ 47 w 126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6" h="48">
                    <a:moveTo>
                      <a:pt x="51" y="2"/>
                    </a:moveTo>
                    <a:cubicBezTo>
                      <a:pt x="52" y="16"/>
                      <a:pt x="32" y="25"/>
                      <a:pt x="24" y="15"/>
                    </a:cubicBezTo>
                    <a:cubicBezTo>
                      <a:pt x="22" y="19"/>
                      <a:pt x="22" y="23"/>
                      <a:pt x="20" y="26"/>
                    </a:cubicBezTo>
                    <a:cubicBezTo>
                      <a:pt x="18" y="31"/>
                      <a:pt x="14" y="32"/>
                      <a:pt x="11" y="35"/>
                    </a:cubicBezTo>
                    <a:cubicBezTo>
                      <a:pt x="0" y="43"/>
                      <a:pt x="15" y="48"/>
                      <a:pt x="22" y="45"/>
                    </a:cubicBezTo>
                    <a:cubicBezTo>
                      <a:pt x="27" y="44"/>
                      <a:pt x="32" y="40"/>
                      <a:pt x="36" y="37"/>
                    </a:cubicBezTo>
                    <a:cubicBezTo>
                      <a:pt x="43" y="32"/>
                      <a:pt x="50" y="29"/>
                      <a:pt x="58" y="27"/>
                    </a:cubicBezTo>
                    <a:cubicBezTo>
                      <a:pt x="71" y="23"/>
                      <a:pt x="83" y="18"/>
                      <a:pt x="96" y="13"/>
                    </a:cubicBezTo>
                    <a:cubicBezTo>
                      <a:pt x="106" y="10"/>
                      <a:pt x="116" y="9"/>
                      <a:pt x="126" y="7"/>
                    </a:cubicBezTo>
                    <a:cubicBezTo>
                      <a:pt x="120" y="4"/>
                      <a:pt x="111" y="4"/>
                      <a:pt x="104" y="3"/>
                    </a:cubicBezTo>
                    <a:cubicBezTo>
                      <a:pt x="97" y="2"/>
                      <a:pt x="89" y="0"/>
                      <a:pt x="81" y="0"/>
                    </a:cubicBezTo>
                    <a:cubicBezTo>
                      <a:pt x="71" y="1"/>
                      <a:pt x="62" y="0"/>
                      <a:pt x="52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5" name="Freeform 773"/>
              <p:cNvSpPr>
                <a:spLocks/>
              </p:cNvSpPr>
              <p:nvPr/>
            </p:nvSpPr>
            <p:spPr bwMode="auto">
              <a:xfrm>
                <a:off x="3377" y="1004"/>
                <a:ext cx="84" cy="56"/>
              </a:xfrm>
              <a:custGeom>
                <a:avLst/>
                <a:gdLst>
                  <a:gd name="T0" fmla="*/ 0 w 92"/>
                  <a:gd name="T1" fmla="*/ 51 h 61"/>
                  <a:gd name="T2" fmla="*/ 47 w 92"/>
                  <a:gd name="T3" fmla="*/ 16 h 61"/>
                  <a:gd name="T4" fmla="*/ 64 w 92"/>
                  <a:gd name="T5" fmla="*/ 9 h 61"/>
                  <a:gd name="T6" fmla="*/ 69 w 92"/>
                  <a:gd name="T7" fmla="*/ 16 h 61"/>
                  <a:gd name="T8" fmla="*/ 79 w 92"/>
                  <a:gd name="T9" fmla="*/ 14 h 61"/>
                  <a:gd name="T10" fmla="*/ 69 w 92"/>
                  <a:gd name="T11" fmla="*/ 33 h 61"/>
                  <a:gd name="T12" fmla="*/ 56 w 92"/>
                  <a:gd name="T13" fmla="*/ 37 h 61"/>
                  <a:gd name="T14" fmla="*/ 47 w 92"/>
                  <a:gd name="T15" fmla="*/ 46 h 61"/>
                  <a:gd name="T16" fmla="*/ 26 w 92"/>
                  <a:gd name="T17" fmla="*/ 54 h 61"/>
                  <a:gd name="T18" fmla="*/ 1 w 92"/>
                  <a:gd name="T19" fmla="*/ 52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61">
                    <a:moveTo>
                      <a:pt x="0" y="56"/>
                    </a:moveTo>
                    <a:cubicBezTo>
                      <a:pt x="20" y="51"/>
                      <a:pt x="38" y="32"/>
                      <a:pt x="52" y="17"/>
                    </a:cubicBezTo>
                    <a:cubicBezTo>
                      <a:pt x="57" y="11"/>
                      <a:pt x="63" y="0"/>
                      <a:pt x="70" y="10"/>
                    </a:cubicBezTo>
                    <a:cubicBezTo>
                      <a:pt x="73" y="14"/>
                      <a:pt x="71" y="15"/>
                      <a:pt x="76" y="17"/>
                    </a:cubicBezTo>
                    <a:cubicBezTo>
                      <a:pt x="79" y="18"/>
                      <a:pt x="83" y="14"/>
                      <a:pt x="87" y="15"/>
                    </a:cubicBezTo>
                    <a:cubicBezTo>
                      <a:pt x="92" y="23"/>
                      <a:pt x="83" y="33"/>
                      <a:pt x="76" y="36"/>
                    </a:cubicBezTo>
                    <a:cubicBezTo>
                      <a:pt x="71" y="38"/>
                      <a:pt x="65" y="37"/>
                      <a:pt x="61" y="40"/>
                    </a:cubicBezTo>
                    <a:cubicBezTo>
                      <a:pt x="56" y="42"/>
                      <a:pt x="55" y="46"/>
                      <a:pt x="52" y="50"/>
                    </a:cubicBezTo>
                    <a:cubicBezTo>
                      <a:pt x="45" y="60"/>
                      <a:pt x="39" y="61"/>
                      <a:pt x="28" y="59"/>
                    </a:cubicBezTo>
                    <a:cubicBezTo>
                      <a:pt x="19" y="58"/>
                      <a:pt x="8" y="57"/>
                      <a:pt x="1" y="5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6" name="Freeform 774"/>
              <p:cNvSpPr>
                <a:spLocks/>
              </p:cNvSpPr>
              <p:nvPr/>
            </p:nvSpPr>
            <p:spPr bwMode="auto">
              <a:xfrm>
                <a:off x="2592" y="784"/>
                <a:ext cx="39" cy="72"/>
              </a:xfrm>
              <a:custGeom>
                <a:avLst/>
                <a:gdLst>
                  <a:gd name="T0" fmla="*/ 2 w 43"/>
                  <a:gd name="T1" fmla="*/ 7 h 78"/>
                  <a:gd name="T2" fmla="*/ 22 w 43"/>
                  <a:gd name="T3" fmla="*/ 30 h 78"/>
                  <a:gd name="T4" fmla="*/ 39 w 43"/>
                  <a:gd name="T5" fmla="*/ 72 h 78"/>
                  <a:gd name="T6" fmla="*/ 17 w 43"/>
                  <a:gd name="T7" fmla="*/ 28 h 78"/>
                  <a:gd name="T8" fmla="*/ 10 w 43"/>
                  <a:gd name="T9" fmla="*/ 15 h 78"/>
                  <a:gd name="T10" fmla="*/ 2 w 43"/>
                  <a:gd name="T11" fmla="*/ 7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78">
                    <a:moveTo>
                      <a:pt x="2" y="8"/>
                    </a:moveTo>
                    <a:cubicBezTo>
                      <a:pt x="20" y="0"/>
                      <a:pt x="22" y="20"/>
                      <a:pt x="24" y="33"/>
                    </a:cubicBezTo>
                    <a:cubicBezTo>
                      <a:pt x="28" y="50"/>
                      <a:pt x="35" y="63"/>
                      <a:pt x="43" y="78"/>
                    </a:cubicBezTo>
                    <a:cubicBezTo>
                      <a:pt x="25" y="64"/>
                      <a:pt x="24" y="49"/>
                      <a:pt x="19" y="30"/>
                    </a:cubicBezTo>
                    <a:cubicBezTo>
                      <a:pt x="18" y="25"/>
                      <a:pt x="15" y="19"/>
                      <a:pt x="11" y="16"/>
                    </a:cubicBezTo>
                    <a:cubicBezTo>
                      <a:pt x="7" y="14"/>
                      <a:pt x="0" y="16"/>
                      <a:pt x="2" y="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7" name="Freeform 775"/>
              <p:cNvSpPr>
                <a:spLocks/>
              </p:cNvSpPr>
              <p:nvPr/>
            </p:nvSpPr>
            <p:spPr bwMode="auto">
              <a:xfrm>
                <a:off x="2495" y="1419"/>
                <a:ext cx="187" cy="291"/>
              </a:xfrm>
              <a:custGeom>
                <a:avLst/>
                <a:gdLst>
                  <a:gd name="T0" fmla="*/ 102 w 206"/>
                  <a:gd name="T1" fmla="*/ 20 h 320"/>
                  <a:gd name="T2" fmla="*/ 119 w 206"/>
                  <a:gd name="T3" fmla="*/ 181 h 320"/>
                  <a:gd name="T4" fmla="*/ 156 w 206"/>
                  <a:gd name="T5" fmla="*/ 244 h 320"/>
                  <a:gd name="T6" fmla="*/ 187 w 206"/>
                  <a:gd name="T7" fmla="*/ 291 h 320"/>
                  <a:gd name="T8" fmla="*/ 143 w 206"/>
                  <a:gd name="T9" fmla="*/ 264 h 320"/>
                  <a:gd name="T10" fmla="*/ 99 w 206"/>
                  <a:gd name="T11" fmla="*/ 236 h 320"/>
                  <a:gd name="T12" fmla="*/ 49 w 206"/>
                  <a:gd name="T13" fmla="*/ 145 h 320"/>
                  <a:gd name="T14" fmla="*/ 7 w 206"/>
                  <a:gd name="T15" fmla="*/ 43 h 320"/>
                  <a:gd name="T16" fmla="*/ 98 w 206"/>
                  <a:gd name="T17" fmla="*/ 18 h 320"/>
                  <a:gd name="T18" fmla="*/ 99 w 206"/>
                  <a:gd name="T19" fmla="*/ 33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320">
                    <a:moveTo>
                      <a:pt x="112" y="22"/>
                    </a:moveTo>
                    <a:cubicBezTo>
                      <a:pt x="84" y="72"/>
                      <a:pt x="108" y="151"/>
                      <a:pt x="131" y="199"/>
                    </a:cubicBezTo>
                    <a:cubicBezTo>
                      <a:pt x="142" y="223"/>
                      <a:pt x="156" y="248"/>
                      <a:pt x="172" y="268"/>
                    </a:cubicBezTo>
                    <a:cubicBezTo>
                      <a:pt x="186" y="286"/>
                      <a:pt x="206" y="297"/>
                      <a:pt x="206" y="320"/>
                    </a:cubicBezTo>
                    <a:cubicBezTo>
                      <a:pt x="187" y="320"/>
                      <a:pt x="171" y="302"/>
                      <a:pt x="157" y="290"/>
                    </a:cubicBezTo>
                    <a:cubicBezTo>
                      <a:pt x="141" y="275"/>
                      <a:pt x="127" y="269"/>
                      <a:pt x="109" y="259"/>
                    </a:cubicBezTo>
                    <a:cubicBezTo>
                      <a:pt x="68" y="236"/>
                      <a:pt x="69" y="200"/>
                      <a:pt x="54" y="159"/>
                    </a:cubicBezTo>
                    <a:cubicBezTo>
                      <a:pt x="43" y="125"/>
                      <a:pt x="0" y="85"/>
                      <a:pt x="8" y="47"/>
                    </a:cubicBezTo>
                    <a:cubicBezTo>
                      <a:pt x="18" y="0"/>
                      <a:pt x="77" y="12"/>
                      <a:pt x="108" y="20"/>
                    </a:cubicBezTo>
                    <a:cubicBezTo>
                      <a:pt x="109" y="25"/>
                      <a:pt x="110" y="31"/>
                      <a:pt x="109" y="36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8" name="Freeform 776"/>
              <p:cNvSpPr>
                <a:spLocks/>
              </p:cNvSpPr>
              <p:nvPr/>
            </p:nvSpPr>
            <p:spPr bwMode="auto">
              <a:xfrm>
                <a:off x="3034" y="1426"/>
                <a:ext cx="204" cy="355"/>
              </a:xfrm>
              <a:custGeom>
                <a:avLst/>
                <a:gdLst>
                  <a:gd name="T0" fmla="*/ 61 w 225"/>
                  <a:gd name="T1" fmla="*/ 28 h 390"/>
                  <a:gd name="T2" fmla="*/ 119 w 225"/>
                  <a:gd name="T3" fmla="*/ 103 h 390"/>
                  <a:gd name="T4" fmla="*/ 165 w 225"/>
                  <a:gd name="T5" fmla="*/ 147 h 390"/>
                  <a:gd name="T6" fmla="*/ 189 w 225"/>
                  <a:gd name="T7" fmla="*/ 269 h 390"/>
                  <a:gd name="T8" fmla="*/ 145 w 225"/>
                  <a:gd name="T9" fmla="*/ 328 h 390"/>
                  <a:gd name="T10" fmla="*/ 80 w 225"/>
                  <a:gd name="T11" fmla="*/ 346 h 390"/>
                  <a:gd name="T12" fmla="*/ 92 w 225"/>
                  <a:gd name="T13" fmla="*/ 277 h 390"/>
                  <a:gd name="T14" fmla="*/ 93 w 225"/>
                  <a:gd name="T15" fmla="*/ 203 h 390"/>
                  <a:gd name="T16" fmla="*/ 18 w 225"/>
                  <a:gd name="T17" fmla="*/ 52 h 390"/>
                  <a:gd name="T18" fmla="*/ 26 w 225"/>
                  <a:gd name="T19" fmla="*/ 1 h 390"/>
                  <a:gd name="T20" fmla="*/ 66 w 225"/>
                  <a:gd name="T21" fmla="*/ 28 h 3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" h="390">
                    <a:moveTo>
                      <a:pt x="67" y="31"/>
                    </a:moveTo>
                    <a:cubicBezTo>
                      <a:pt x="92" y="54"/>
                      <a:pt x="108" y="87"/>
                      <a:pt x="131" y="113"/>
                    </a:cubicBezTo>
                    <a:cubicBezTo>
                      <a:pt x="146" y="131"/>
                      <a:pt x="169" y="142"/>
                      <a:pt x="182" y="162"/>
                    </a:cubicBezTo>
                    <a:cubicBezTo>
                      <a:pt x="204" y="196"/>
                      <a:pt x="225" y="264"/>
                      <a:pt x="209" y="296"/>
                    </a:cubicBezTo>
                    <a:cubicBezTo>
                      <a:pt x="197" y="318"/>
                      <a:pt x="179" y="345"/>
                      <a:pt x="160" y="360"/>
                    </a:cubicBezTo>
                    <a:cubicBezTo>
                      <a:pt x="147" y="371"/>
                      <a:pt x="105" y="390"/>
                      <a:pt x="88" y="380"/>
                    </a:cubicBezTo>
                    <a:cubicBezTo>
                      <a:pt x="61" y="364"/>
                      <a:pt x="95" y="322"/>
                      <a:pt x="102" y="304"/>
                    </a:cubicBezTo>
                    <a:cubicBezTo>
                      <a:pt x="113" y="276"/>
                      <a:pt x="110" y="252"/>
                      <a:pt x="103" y="223"/>
                    </a:cubicBezTo>
                    <a:cubicBezTo>
                      <a:pt x="88" y="163"/>
                      <a:pt x="44" y="113"/>
                      <a:pt x="20" y="57"/>
                    </a:cubicBezTo>
                    <a:cubicBezTo>
                      <a:pt x="13" y="39"/>
                      <a:pt x="0" y="3"/>
                      <a:pt x="29" y="1"/>
                    </a:cubicBezTo>
                    <a:cubicBezTo>
                      <a:pt x="41" y="0"/>
                      <a:pt x="65" y="21"/>
                      <a:pt x="73" y="31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79" name="Freeform 777"/>
              <p:cNvSpPr>
                <a:spLocks/>
              </p:cNvSpPr>
              <p:nvPr/>
            </p:nvSpPr>
            <p:spPr bwMode="auto">
              <a:xfrm>
                <a:off x="2773" y="1288"/>
                <a:ext cx="183" cy="191"/>
              </a:xfrm>
              <a:custGeom>
                <a:avLst/>
                <a:gdLst>
                  <a:gd name="T0" fmla="*/ 140 w 201"/>
                  <a:gd name="T1" fmla="*/ 27 h 209"/>
                  <a:gd name="T2" fmla="*/ 72 w 201"/>
                  <a:gd name="T3" fmla="*/ 80 h 209"/>
                  <a:gd name="T4" fmla="*/ 59 w 201"/>
                  <a:gd name="T5" fmla="*/ 190 h 209"/>
                  <a:gd name="T6" fmla="*/ 110 w 201"/>
                  <a:gd name="T7" fmla="*/ 140 h 209"/>
                  <a:gd name="T8" fmla="*/ 162 w 201"/>
                  <a:gd name="T9" fmla="*/ 93 h 209"/>
                  <a:gd name="T10" fmla="*/ 137 w 201"/>
                  <a:gd name="T11" fmla="*/ 26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1" h="209">
                    <a:moveTo>
                      <a:pt x="154" y="29"/>
                    </a:moveTo>
                    <a:cubicBezTo>
                      <a:pt x="94" y="0"/>
                      <a:pt x="94" y="41"/>
                      <a:pt x="79" y="88"/>
                    </a:cubicBezTo>
                    <a:cubicBezTo>
                      <a:pt x="72" y="111"/>
                      <a:pt x="0" y="206"/>
                      <a:pt x="65" y="208"/>
                    </a:cubicBezTo>
                    <a:cubicBezTo>
                      <a:pt x="91" y="209"/>
                      <a:pt x="106" y="169"/>
                      <a:pt x="121" y="153"/>
                    </a:cubicBezTo>
                    <a:cubicBezTo>
                      <a:pt x="137" y="135"/>
                      <a:pt x="164" y="121"/>
                      <a:pt x="178" y="102"/>
                    </a:cubicBezTo>
                    <a:cubicBezTo>
                      <a:pt x="201" y="70"/>
                      <a:pt x="172" y="48"/>
                      <a:pt x="150" y="28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180" name="Group 718"/>
            <p:cNvGrpSpPr>
              <a:grpSpLocks noChangeAspect="1"/>
            </p:cNvGrpSpPr>
            <p:nvPr/>
          </p:nvGrpSpPr>
          <p:grpSpPr bwMode="auto">
            <a:xfrm>
              <a:off x="1554643" y="5404524"/>
              <a:ext cx="297296" cy="256332"/>
              <a:chOff x="1863" y="771"/>
              <a:chExt cx="1884" cy="1624"/>
            </a:xfrm>
          </p:grpSpPr>
          <p:sp>
            <p:nvSpPr>
              <p:cNvPr id="181" name="Freeform 719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solidFill>
                <a:srgbClr val="B5D281"/>
              </a:solidFill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2" name="Freeform 720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noFill/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3" name="Freeform 721"/>
              <p:cNvSpPr>
                <a:spLocks/>
              </p:cNvSpPr>
              <p:nvPr/>
            </p:nvSpPr>
            <p:spPr bwMode="auto">
              <a:xfrm>
                <a:off x="2556" y="778"/>
                <a:ext cx="92" cy="132"/>
              </a:xfrm>
              <a:custGeom>
                <a:avLst/>
                <a:gdLst>
                  <a:gd name="T0" fmla="*/ 9 w 101"/>
                  <a:gd name="T1" fmla="*/ 8 h 145"/>
                  <a:gd name="T2" fmla="*/ 11 w 101"/>
                  <a:gd name="T3" fmla="*/ 49 h 145"/>
                  <a:gd name="T4" fmla="*/ 16 w 101"/>
                  <a:gd name="T5" fmla="*/ 86 h 145"/>
                  <a:gd name="T6" fmla="*/ 52 w 101"/>
                  <a:gd name="T7" fmla="*/ 106 h 145"/>
                  <a:gd name="T8" fmla="*/ 72 w 101"/>
                  <a:gd name="T9" fmla="*/ 118 h 145"/>
                  <a:gd name="T10" fmla="*/ 86 w 101"/>
                  <a:gd name="T11" fmla="*/ 132 h 145"/>
                  <a:gd name="T12" fmla="*/ 59 w 101"/>
                  <a:gd name="T13" fmla="*/ 93 h 145"/>
                  <a:gd name="T14" fmla="*/ 35 w 101"/>
                  <a:gd name="T15" fmla="*/ 51 h 145"/>
                  <a:gd name="T16" fmla="*/ 29 w 101"/>
                  <a:gd name="T17" fmla="*/ 13 h 145"/>
                  <a:gd name="T18" fmla="*/ 8 w 101"/>
                  <a:gd name="T19" fmla="*/ 10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45">
                    <a:moveTo>
                      <a:pt x="10" y="9"/>
                    </a:moveTo>
                    <a:cubicBezTo>
                      <a:pt x="15" y="29"/>
                      <a:pt x="21" y="34"/>
                      <a:pt x="12" y="54"/>
                    </a:cubicBezTo>
                    <a:cubicBezTo>
                      <a:pt x="4" y="69"/>
                      <a:pt x="3" y="84"/>
                      <a:pt x="18" y="95"/>
                    </a:cubicBezTo>
                    <a:cubicBezTo>
                      <a:pt x="29" y="104"/>
                      <a:pt x="44" y="109"/>
                      <a:pt x="57" y="116"/>
                    </a:cubicBezTo>
                    <a:cubicBezTo>
                      <a:pt x="65" y="119"/>
                      <a:pt x="72" y="123"/>
                      <a:pt x="79" y="130"/>
                    </a:cubicBezTo>
                    <a:cubicBezTo>
                      <a:pt x="84" y="135"/>
                      <a:pt x="88" y="144"/>
                      <a:pt x="94" y="145"/>
                    </a:cubicBezTo>
                    <a:cubicBezTo>
                      <a:pt x="101" y="133"/>
                      <a:pt x="73" y="109"/>
                      <a:pt x="65" y="102"/>
                    </a:cubicBezTo>
                    <a:cubicBezTo>
                      <a:pt x="52" y="89"/>
                      <a:pt x="40" y="75"/>
                      <a:pt x="38" y="56"/>
                    </a:cubicBezTo>
                    <a:cubicBezTo>
                      <a:pt x="37" y="42"/>
                      <a:pt x="39" y="27"/>
                      <a:pt x="32" y="14"/>
                    </a:cubicBezTo>
                    <a:cubicBezTo>
                      <a:pt x="25" y="2"/>
                      <a:pt x="0" y="0"/>
                      <a:pt x="9" y="1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4" name="Freeform 722"/>
              <p:cNvSpPr>
                <a:spLocks/>
              </p:cNvSpPr>
              <p:nvPr/>
            </p:nvSpPr>
            <p:spPr bwMode="auto">
              <a:xfrm>
                <a:off x="2561" y="1036"/>
                <a:ext cx="79" cy="192"/>
              </a:xfrm>
              <a:custGeom>
                <a:avLst/>
                <a:gdLst>
                  <a:gd name="T0" fmla="*/ 2 w 87"/>
                  <a:gd name="T1" fmla="*/ 0 h 211"/>
                  <a:gd name="T2" fmla="*/ 10 w 87"/>
                  <a:gd name="T3" fmla="*/ 45 h 211"/>
                  <a:gd name="T4" fmla="*/ 36 w 87"/>
                  <a:gd name="T5" fmla="*/ 87 h 211"/>
                  <a:gd name="T6" fmla="*/ 79 w 87"/>
                  <a:gd name="T7" fmla="*/ 192 h 211"/>
                  <a:gd name="T8" fmla="*/ 56 w 87"/>
                  <a:gd name="T9" fmla="*/ 126 h 211"/>
                  <a:gd name="T10" fmla="*/ 43 w 87"/>
                  <a:gd name="T11" fmla="*/ 78 h 211"/>
                  <a:gd name="T12" fmla="*/ 0 w 87"/>
                  <a:gd name="T13" fmla="*/ 9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11">
                    <a:moveTo>
                      <a:pt x="2" y="0"/>
                    </a:moveTo>
                    <a:cubicBezTo>
                      <a:pt x="2" y="19"/>
                      <a:pt x="0" y="33"/>
                      <a:pt x="11" y="50"/>
                    </a:cubicBezTo>
                    <a:cubicBezTo>
                      <a:pt x="22" y="65"/>
                      <a:pt x="33" y="77"/>
                      <a:pt x="40" y="96"/>
                    </a:cubicBezTo>
                    <a:cubicBezTo>
                      <a:pt x="55" y="138"/>
                      <a:pt x="53" y="178"/>
                      <a:pt x="87" y="211"/>
                    </a:cubicBezTo>
                    <a:cubicBezTo>
                      <a:pt x="79" y="186"/>
                      <a:pt x="68" y="164"/>
                      <a:pt x="62" y="138"/>
                    </a:cubicBezTo>
                    <a:cubicBezTo>
                      <a:pt x="58" y="121"/>
                      <a:pt x="54" y="101"/>
                      <a:pt x="47" y="86"/>
                    </a:cubicBezTo>
                    <a:cubicBezTo>
                      <a:pt x="36" y="61"/>
                      <a:pt x="0" y="38"/>
                      <a:pt x="0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5" name="Freeform 723"/>
              <p:cNvSpPr>
                <a:spLocks/>
              </p:cNvSpPr>
              <p:nvPr/>
            </p:nvSpPr>
            <p:spPr bwMode="auto">
              <a:xfrm>
                <a:off x="2643" y="1067"/>
                <a:ext cx="20" cy="24"/>
              </a:xfrm>
              <a:custGeom>
                <a:avLst/>
                <a:gdLst>
                  <a:gd name="T0" fmla="*/ 4 w 22"/>
                  <a:gd name="T1" fmla="*/ 0 h 27"/>
                  <a:gd name="T2" fmla="*/ 20 w 22"/>
                  <a:gd name="T3" fmla="*/ 19 h 27"/>
                  <a:gd name="T4" fmla="*/ 6 w 22"/>
                  <a:gd name="T5" fmla="*/ 24 h 27"/>
                  <a:gd name="T6" fmla="*/ 2 w 22"/>
                  <a:gd name="T7" fmla="*/ 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7">
                    <a:moveTo>
                      <a:pt x="4" y="0"/>
                    </a:moveTo>
                    <a:cubicBezTo>
                      <a:pt x="2" y="13"/>
                      <a:pt x="9" y="23"/>
                      <a:pt x="22" y="21"/>
                    </a:cubicBezTo>
                    <a:cubicBezTo>
                      <a:pt x="20" y="22"/>
                      <a:pt x="12" y="24"/>
                      <a:pt x="7" y="27"/>
                    </a:cubicBezTo>
                    <a:cubicBezTo>
                      <a:pt x="0" y="23"/>
                      <a:pt x="1" y="15"/>
                      <a:pt x="2" y="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6" name="Freeform 724"/>
              <p:cNvSpPr>
                <a:spLocks/>
              </p:cNvSpPr>
              <p:nvPr/>
            </p:nvSpPr>
            <p:spPr bwMode="auto">
              <a:xfrm>
                <a:off x="2277" y="1328"/>
                <a:ext cx="30" cy="46"/>
              </a:xfrm>
              <a:custGeom>
                <a:avLst/>
                <a:gdLst>
                  <a:gd name="T0" fmla="*/ 0 w 33"/>
                  <a:gd name="T1" fmla="*/ 37 h 50"/>
                  <a:gd name="T2" fmla="*/ 23 w 33"/>
                  <a:gd name="T3" fmla="*/ 0 h 50"/>
                  <a:gd name="T4" fmla="*/ 5 w 33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0">
                    <a:moveTo>
                      <a:pt x="0" y="40"/>
                    </a:moveTo>
                    <a:cubicBezTo>
                      <a:pt x="23" y="50"/>
                      <a:pt x="27" y="13"/>
                      <a:pt x="25" y="0"/>
                    </a:cubicBezTo>
                    <a:cubicBezTo>
                      <a:pt x="33" y="20"/>
                      <a:pt x="33" y="44"/>
                      <a:pt x="5" y="4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7" name="Freeform 725"/>
              <p:cNvSpPr>
                <a:spLocks/>
              </p:cNvSpPr>
              <p:nvPr/>
            </p:nvSpPr>
            <p:spPr bwMode="auto">
              <a:xfrm>
                <a:off x="1925" y="1155"/>
                <a:ext cx="83" cy="105"/>
              </a:xfrm>
              <a:custGeom>
                <a:avLst/>
                <a:gdLst>
                  <a:gd name="T0" fmla="*/ 51 w 92"/>
                  <a:gd name="T1" fmla="*/ 16 h 115"/>
                  <a:gd name="T2" fmla="*/ 16 w 92"/>
                  <a:gd name="T3" fmla="*/ 37 h 115"/>
                  <a:gd name="T4" fmla="*/ 1 w 92"/>
                  <a:gd name="T5" fmla="*/ 50 h 115"/>
                  <a:gd name="T6" fmla="*/ 23 w 92"/>
                  <a:gd name="T7" fmla="*/ 63 h 115"/>
                  <a:gd name="T8" fmla="*/ 64 w 92"/>
                  <a:gd name="T9" fmla="*/ 86 h 115"/>
                  <a:gd name="T10" fmla="*/ 62 w 92"/>
                  <a:gd name="T11" fmla="*/ 55 h 115"/>
                  <a:gd name="T12" fmla="*/ 80 w 92"/>
                  <a:gd name="T13" fmla="*/ 44 h 115"/>
                  <a:gd name="T14" fmla="*/ 62 w 92"/>
                  <a:gd name="T15" fmla="*/ 27 h 115"/>
                  <a:gd name="T16" fmla="*/ 51 w 92"/>
                  <a:gd name="T17" fmla="*/ 16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15">
                    <a:moveTo>
                      <a:pt x="56" y="17"/>
                    </a:moveTo>
                    <a:cubicBezTo>
                      <a:pt x="31" y="0"/>
                      <a:pt x="30" y="28"/>
                      <a:pt x="18" y="40"/>
                    </a:cubicBezTo>
                    <a:cubicBezTo>
                      <a:pt x="13" y="44"/>
                      <a:pt x="2" y="50"/>
                      <a:pt x="1" y="55"/>
                    </a:cubicBezTo>
                    <a:cubicBezTo>
                      <a:pt x="0" y="66"/>
                      <a:pt x="18" y="66"/>
                      <a:pt x="26" y="69"/>
                    </a:cubicBezTo>
                    <a:cubicBezTo>
                      <a:pt x="34" y="73"/>
                      <a:pt x="65" y="115"/>
                      <a:pt x="71" y="94"/>
                    </a:cubicBezTo>
                    <a:cubicBezTo>
                      <a:pt x="73" y="83"/>
                      <a:pt x="56" y="72"/>
                      <a:pt x="69" y="60"/>
                    </a:cubicBezTo>
                    <a:cubicBezTo>
                      <a:pt x="76" y="54"/>
                      <a:pt x="92" y="60"/>
                      <a:pt x="89" y="48"/>
                    </a:cubicBezTo>
                    <a:cubicBezTo>
                      <a:pt x="88" y="42"/>
                      <a:pt x="74" y="34"/>
                      <a:pt x="69" y="30"/>
                    </a:cubicBezTo>
                    <a:cubicBezTo>
                      <a:pt x="64" y="25"/>
                      <a:pt x="63" y="19"/>
                      <a:pt x="56" y="1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8" name="Freeform 726"/>
              <p:cNvSpPr>
                <a:spLocks/>
              </p:cNvSpPr>
              <p:nvPr/>
            </p:nvSpPr>
            <p:spPr bwMode="auto">
              <a:xfrm>
                <a:off x="2017" y="1314"/>
                <a:ext cx="56" cy="71"/>
              </a:xfrm>
              <a:custGeom>
                <a:avLst/>
                <a:gdLst>
                  <a:gd name="T0" fmla="*/ 4 w 62"/>
                  <a:gd name="T1" fmla="*/ 70 h 78"/>
                  <a:gd name="T2" fmla="*/ 31 w 62"/>
                  <a:gd name="T3" fmla="*/ 37 h 78"/>
                  <a:gd name="T4" fmla="*/ 56 w 62"/>
                  <a:gd name="T5" fmla="*/ 0 h 78"/>
                  <a:gd name="T6" fmla="*/ 25 w 62"/>
                  <a:gd name="T7" fmla="*/ 32 h 78"/>
                  <a:gd name="T8" fmla="*/ 0 w 62"/>
                  <a:gd name="T9" fmla="*/ 7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8">
                    <a:moveTo>
                      <a:pt x="4" y="77"/>
                    </a:moveTo>
                    <a:cubicBezTo>
                      <a:pt x="17" y="78"/>
                      <a:pt x="29" y="51"/>
                      <a:pt x="34" y="41"/>
                    </a:cubicBezTo>
                    <a:cubicBezTo>
                      <a:pt x="41" y="24"/>
                      <a:pt x="46" y="11"/>
                      <a:pt x="62" y="0"/>
                    </a:cubicBezTo>
                    <a:cubicBezTo>
                      <a:pt x="50" y="12"/>
                      <a:pt x="37" y="18"/>
                      <a:pt x="28" y="35"/>
                    </a:cubicBezTo>
                    <a:cubicBezTo>
                      <a:pt x="20" y="51"/>
                      <a:pt x="12" y="66"/>
                      <a:pt x="0" y="7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89" name="Freeform 727"/>
              <p:cNvSpPr>
                <a:spLocks/>
              </p:cNvSpPr>
              <p:nvPr/>
            </p:nvSpPr>
            <p:spPr bwMode="auto">
              <a:xfrm>
                <a:off x="3367" y="978"/>
                <a:ext cx="103" cy="74"/>
              </a:xfrm>
              <a:custGeom>
                <a:avLst/>
                <a:gdLst>
                  <a:gd name="T0" fmla="*/ 99 w 113"/>
                  <a:gd name="T1" fmla="*/ 31 h 82"/>
                  <a:gd name="T2" fmla="*/ 97 w 113"/>
                  <a:gd name="T3" fmla="*/ 23 h 82"/>
                  <a:gd name="T4" fmla="*/ 87 w 113"/>
                  <a:gd name="T5" fmla="*/ 27 h 82"/>
                  <a:gd name="T6" fmla="*/ 72 w 113"/>
                  <a:gd name="T7" fmla="*/ 5 h 82"/>
                  <a:gd name="T8" fmla="*/ 43 w 113"/>
                  <a:gd name="T9" fmla="*/ 23 h 82"/>
                  <a:gd name="T10" fmla="*/ 25 w 113"/>
                  <a:gd name="T11" fmla="*/ 58 h 82"/>
                  <a:gd name="T12" fmla="*/ 0 w 113"/>
                  <a:gd name="T13" fmla="*/ 74 h 82"/>
                  <a:gd name="T14" fmla="*/ 57 w 113"/>
                  <a:gd name="T15" fmla="*/ 32 h 82"/>
                  <a:gd name="T16" fmla="*/ 81 w 113"/>
                  <a:gd name="T17" fmla="*/ 39 h 82"/>
                  <a:gd name="T18" fmla="*/ 99 w 113"/>
                  <a:gd name="T19" fmla="*/ 29 h 82"/>
                  <a:gd name="T20" fmla="*/ 99 w 113"/>
                  <a:gd name="T21" fmla="*/ 32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3" h="82">
                    <a:moveTo>
                      <a:pt x="109" y="34"/>
                    </a:moveTo>
                    <a:cubicBezTo>
                      <a:pt x="113" y="31"/>
                      <a:pt x="110" y="27"/>
                      <a:pt x="106" y="26"/>
                    </a:cubicBezTo>
                    <a:cubicBezTo>
                      <a:pt x="102" y="25"/>
                      <a:pt x="98" y="28"/>
                      <a:pt x="95" y="30"/>
                    </a:cubicBezTo>
                    <a:cubicBezTo>
                      <a:pt x="92" y="20"/>
                      <a:pt x="90" y="11"/>
                      <a:pt x="79" y="6"/>
                    </a:cubicBezTo>
                    <a:cubicBezTo>
                      <a:pt x="64" y="0"/>
                      <a:pt x="54" y="12"/>
                      <a:pt x="47" y="26"/>
                    </a:cubicBezTo>
                    <a:cubicBezTo>
                      <a:pt x="41" y="39"/>
                      <a:pt x="36" y="53"/>
                      <a:pt x="27" y="64"/>
                    </a:cubicBezTo>
                    <a:cubicBezTo>
                      <a:pt x="20" y="74"/>
                      <a:pt x="9" y="78"/>
                      <a:pt x="0" y="82"/>
                    </a:cubicBezTo>
                    <a:cubicBezTo>
                      <a:pt x="25" y="81"/>
                      <a:pt x="46" y="54"/>
                      <a:pt x="62" y="36"/>
                    </a:cubicBezTo>
                    <a:cubicBezTo>
                      <a:pt x="72" y="25"/>
                      <a:pt x="94" y="20"/>
                      <a:pt x="89" y="43"/>
                    </a:cubicBezTo>
                    <a:cubicBezTo>
                      <a:pt x="97" y="41"/>
                      <a:pt x="100" y="33"/>
                      <a:pt x="109" y="32"/>
                    </a:cubicBezTo>
                    <a:cubicBezTo>
                      <a:pt x="109" y="33"/>
                      <a:pt x="109" y="34"/>
                      <a:pt x="109" y="3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0" name="Freeform 728"/>
              <p:cNvSpPr>
                <a:spLocks/>
              </p:cNvSpPr>
              <p:nvPr/>
            </p:nvSpPr>
            <p:spPr bwMode="auto">
              <a:xfrm>
                <a:off x="3185" y="1031"/>
                <a:ext cx="24" cy="35"/>
              </a:xfrm>
              <a:custGeom>
                <a:avLst/>
                <a:gdLst>
                  <a:gd name="T0" fmla="*/ 9 w 27"/>
                  <a:gd name="T1" fmla="*/ 0 h 38"/>
                  <a:gd name="T2" fmla="*/ 8 w 27"/>
                  <a:gd name="T3" fmla="*/ 23 h 38"/>
                  <a:gd name="T4" fmla="*/ 24 w 27"/>
                  <a:gd name="T5" fmla="*/ 34 h 38"/>
                  <a:gd name="T6" fmla="*/ 3 w 27"/>
                  <a:gd name="T7" fmla="*/ 26 h 38"/>
                  <a:gd name="T8" fmla="*/ 8 w 27"/>
                  <a:gd name="T9" fmla="*/ 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10" y="0"/>
                    </a:moveTo>
                    <a:cubicBezTo>
                      <a:pt x="10" y="9"/>
                      <a:pt x="5" y="16"/>
                      <a:pt x="9" y="25"/>
                    </a:cubicBezTo>
                    <a:cubicBezTo>
                      <a:pt x="12" y="33"/>
                      <a:pt x="20" y="33"/>
                      <a:pt x="27" y="37"/>
                    </a:cubicBezTo>
                    <a:cubicBezTo>
                      <a:pt x="19" y="38"/>
                      <a:pt x="7" y="36"/>
                      <a:pt x="3" y="28"/>
                    </a:cubicBezTo>
                    <a:cubicBezTo>
                      <a:pt x="0" y="21"/>
                      <a:pt x="5" y="10"/>
                      <a:pt x="9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1" name="Freeform 729"/>
              <p:cNvSpPr>
                <a:spLocks/>
              </p:cNvSpPr>
              <p:nvPr/>
            </p:nvSpPr>
            <p:spPr bwMode="auto">
              <a:xfrm>
                <a:off x="3108" y="1117"/>
                <a:ext cx="20" cy="36"/>
              </a:xfrm>
              <a:custGeom>
                <a:avLst/>
                <a:gdLst>
                  <a:gd name="T0" fmla="*/ 18 w 22"/>
                  <a:gd name="T1" fmla="*/ 0 h 40"/>
                  <a:gd name="T2" fmla="*/ 20 w 22"/>
                  <a:gd name="T3" fmla="*/ 36 h 40"/>
                  <a:gd name="T4" fmla="*/ 2 w 22"/>
                  <a:gd name="T5" fmla="*/ 22 h 40"/>
                  <a:gd name="T6" fmla="*/ 15 w 22"/>
                  <a:gd name="T7" fmla="*/ 5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0">
                    <a:moveTo>
                      <a:pt x="20" y="0"/>
                    </a:moveTo>
                    <a:cubicBezTo>
                      <a:pt x="9" y="14"/>
                      <a:pt x="4" y="29"/>
                      <a:pt x="22" y="40"/>
                    </a:cubicBezTo>
                    <a:cubicBezTo>
                      <a:pt x="14" y="38"/>
                      <a:pt x="5" y="33"/>
                      <a:pt x="2" y="24"/>
                    </a:cubicBezTo>
                    <a:cubicBezTo>
                      <a:pt x="0" y="14"/>
                      <a:pt x="9" y="9"/>
                      <a:pt x="16" y="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2" name="Freeform 730"/>
              <p:cNvSpPr>
                <a:spLocks/>
              </p:cNvSpPr>
              <p:nvPr/>
            </p:nvSpPr>
            <p:spPr bwMode="auto">
              <a:xfrm>
                <a:off x="3521" y="1617"/>
                <a:ext cx="74" cy="128"/>
              </a:xfrm>
              <a:custGeom>
                <a:avLst/>
                <a:gdLst>
                  <a:gd name="T0" fmla="*/ 0 w 81"/>
                  <a:gd name="T1" fmla="*/ 0 h 140"/>
                  <a:gd name="T2" fmla="*/ 9 w 81"/>
                  <a:gd name="T3" fmla="*/ 38 h 140"/>
                  <a:gd name="T4" fmla="*/ 39 w 81"/>
                  <a:gd name="T5" fmla="*/ 64 h 140"/>
                  <a:gd name="T6" fmla="*/ 73 w 81"/>
                  <a:gd name="T7" fmla="*/ 128 h 140"/>
                  <a:gd name="T8" fmla="*/ 69 w 81"/>
                  <a:gd name="T9" fmla="*/ 105 h 140"/>
                  <a:gd name="T10" fmla="*/ 62 w 81"/>
                  <a:gd name="T11" fmla="*/ 83 h 140"/>
                  <a:gd name="T12" fmla="*/ 35 w 81"/>
                  <a:gd name="T13" fmla="*/ 49 h 140"/>
                  <a:gd name="T14" fmla="*/ 10 w 81"/>
                  <a:gd name="T15" fmla="*/ 26 h 140"/>
                  <a:gd name="T16" fmla="*/ 0 w 81"/>
                  <a:gd name="T17" fmla="*/ 0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140">
                    <a:moveTo>
                      <a:pt x="0" y="0"/>
                    </a:moveTo>
                    <a:cubicBezTo>
                      <a:pt x="1" y="14"/>
                      <a:pt x="1" y="30"/>
                      <a:pt x="10" y="42"/>
                    </a:cubicBezTo>
                    <a:cubicBezTo>
                      <a:pt x="19" y="53"/>
                      <a:pt x="34" y="59"/>
                      <a:pt x="43" y="70"/>
                    </a:cubicBezTo>
                    <a:cubicBezTo>
                      <a:pt x="60" y="91"/>
                      <a:pt x="73" y="114"/>
                      <a:pt x="80" y="140"/>
                    </a:cubicBezTo>
                    <a:cubicBezTo>
                      <a:pt x="81" y="133"/>
                      <a:pt x="77" y="123"/>
                      <a:pt x="75" y="115"/>
                    </a:cubicBezTo>
                    <a:cubicBezTo>
                      <a:pt x="74" y="107"/>
                      <a:pt x="72" y="99"/>
                      <a:pt x="68" y="91"/>
                    </a:cubicBezTo>
                    <a:cubicBezTo>
                      <a:pt x="63" y="78"/>
                      <a:pt x="49" y="63"/>
                      <a:pt x="38" y="54"/>
                    </a:cubicBezTo>
                    <a:cubicBezTo>
                      <a:pt x="29" y="45"/>
                      <a:pt x="17" y="40"/>
                      <a:pt x="11" y="28"/>
                    </a:cubicBezTo>
                    <a:cubicBezTo>
                      <a:pt x="6" y="20"/>
                      <a:pt x="2" y="9"/>
                      <a:pt x="0" y="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3" name="Freeform 731"/>
              <p:cNvSpPr>
                <a:spLocks/>
              </p:cNvSpPr>
              <p:nvPr/>
            </p:nvSpPr>
            <p:spPr bwMode="auto">
              <a:xfrm>
                <a:off x="2993" y="1165"/>
                <a:ext cx="80" cy="128"/>
              </a:xfrm>
              <a:custGeom>
                <a:avLst/>
                <a:gdLst>
                  <a:gd name="T0" fmla="*/ 80 w 88"/>
                  <a:gd name="T1" fmla="*/ 0 h 140"/>
                  <a:gd name="T2" fmla="*/ 56 w 88"/>
                  <a:gd name="T3" fmla="*/ 26 h 140"/>
                  <a:gd name="T4" fmla="*/ 45 w 88"/>
                  <a:gd name="T5" fmla="*/ 63 h 140"/>
                  <a:gd name="T6" fmla="*/ 31 w 88"/>
                  <a:gd name="T7" fmla="*/ 101 h 140"/>
                  <a:gd name="T8" fmla="*/ 0 w 88"/>
                  <a:gd name="T9" fmla="*/ 128 h 140"/>
                  <a:gd name="T10" fmla="*/ 35 w 88"/>
                  <a:gd name="T11" fmla="*/ 45 h 140"/>
                  <a:gd name="T12" fmla="*/ 55 w 88"/>
                  <a:gd name="T13" fmla="*/ 15 h 140"/>
                  <a:gd name="T14" fmla="*/ 78 w 88"/>
                  <a:gd name="T15" fmla="*/ 1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140">
                    <a:moveTo>
                      <a:pt x="88" y="0"/>
                    </a:moveTo>
                    <a:cubicBezTo>
                      <a:pt x="77" y="8"/>
                      <a:pt x="68" y="15"/>
                      <a:pt x="62" y="28"/>
                    </a:cubicBezTo>
                    <a:cubicBezTo>
                      <a:pt x="55" y="41"/>
                      <a:pt x="53" y="55"/>
                      <a:pt x="49" y="69"/>
                    </a:cubicBezTo>
                    <a:cubicBezTo>
                      <a:pt x="45" y="83"/>
                      <a:pt x="42" y="98"/>
                      <a:pt x="34" y="110"/>
                    </a:cubicBezTo>
                    <a:cubicBezTo>
                      <a:pt x="25" y="123"/>
                      <a:pt x="13" y="131"/>
                      <a:pt x="0" y="140"/>
                    </a:cubicBezTo>
                    <a:cubicBezTo>
                      <a:pt x="27" y="115"/>
                      <a:pt x="25" y="81"/>
                      <a:pt x="39" y="49"/>
                    </a:cubicBezTo>
                    <a:cubicBezTo>
                      <a:pt x="44" y="38"/>
                      <a:pt x="52" y="25"/>
                      <a:pt x="60" y="16"/>
                    </a:cubicBezTo>
                    <a:cubicBezTo>
                      <a:pt x="68" y="7"/>
                      <a:pt x="79" y="7"/>
                      <a:pt x="86" y="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4" name="Freeform 732"/>
              <p:cNvSpPr>
                <a:spLocks/>
              </p:cNvSpPr>
              <p:nvPr/>
            </p:nvSpPr>
            <p:spPr bwMode="auto">
              <a:xfrm>
                <a:off x="3148" y="2193"/>
                <a:ext cx="73" cy="134"/>
              </a:xfrm>
              <a:custGeom>
                <a:avLst/>
                <a:gdLst>
                  <a:gd name="T0" fmla="*/ 1 w 80"/>
                  <a:gd name="T1" fmla="*/ 0 h 147"/>
                  <a:gd name="T2" fmla="*/ 8 w 80"/>
                  <a:gd name="T3" fmla="*/ 23 h 147"/>
                  <a:gd name="T4" fmla="*/ 13 w 80"/>
                  <a:gd name="T5" fmla="*/ 46 h 147"/>
                  <a:gd name="T6" fmla="*/ 11 w 80"/>
                  <a:gd name="T7" fmla="*/ 92 h 147"/>
                  <a:gd name="T8" fmla="*/ 22 w 80"/>
                  <a:gd name="T9" fmla="*/ 126 h 147"/>
                  <a:gd name="T10" fmla="*/ 42 w 80"/>
                  <a:gd name="T11" fmla="*/ 126 h 147"/>
                  <a:gd name="T12" fmla="*/ 60 w 80"/>
                  <a:gd name="T13" fmla="*/ 131 h 147"/>
                  <a:gd name="T14" fmla="*/ 63 w 80"/>
                  <a:gd name="T15" fmla="*/ 91 h 147"/>
                  <a:gd name="T16" fmla="*/ 48 w 80"/>
                  <a:gd name="T17" fmla="*/ 107 h 147"/>
                  <a:gd name="T18" fmla="*/ 35 w 80"/>
                  <a:gd name="T19" fmla="*/ 99 h 147"/>
                  <a:gd name="T20" fmla="*/ 28 w 80"/>
                  <a:gd name="T21" fmla="*/ 97 h 147"/>
                  <a:gd name="T22" fmla="*/ 18 w 80"/>
                  <a:gd name="T23" fmla="*/ 98 h 147"/>
                  <a:gd name="T24" fmla="*/ 19 w 80"/>
                  <a:gd name="T25" fmla="*/ 70 h 147"/>
                  <a:gd name="T26" fmla="*/ 7 w 80"/>
                  <a:gd name="T27" fmla="*/ 20 h 147"/>
                  <a:gd name="T28" fmla="*/ 0 w 80"/>
                  <a:gd name="T29" fmla="*/ 3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147">
                    <a:moveTo>
                      <a:pt x="1" y="0"/>
                    </a:moveTo>
                    <a:cubicBezTo>
                      <a:pt x="0" y="9"/>
                      <a:pt x="6" y="18"/>
                      <a:pt x="9" y="25"/>
                    </a:cubicBezTo>
                    <a:cubicBezTo>
                      <a:pt x="12" y="33"/>
                      <a:pt x="13" y="41"/>
                      <a:pt x="14" y="50"/>
                    </a:cubicBezTo>
                    <a:cubicBezTo>
                      <a:pt x="16" y="66"/>
                      <a:pt x="15" y="84"/>
                      <a:pt x="12" y="101"/>
                    </a:cubicBezTo>
                    <a:cubicBezTo>
                      <a:pt x="10" y="114"/>
                      <a:pt x="4" y="137"/>
                      <a:pt x="24" y="138"/>
                    </a:cubicBezTo>
                    <a:cubicBezTo>
                      <a:pt x="33" y="139"/>
                      <a:pt x="37" y="135"/>
                      <a:pt x="46" y="138"/>
                    </a:cubicBezTo>
                    <a:cubicBezTo>
                      <a:pt x="52" y="141"/>
                      <a:pt x="59" y="147"/>
                      <a:pt x="66" y="144"/>
                    </a:cubicBezTo>
                    <a:cubicBezTo>
                      <a:pt x="75" y="140"/>
                      <a:pt x="80" y="99"/>
                      <a:pt x="69" y="100"/>
                    </a:cubicBezTo>
                    <a:cubicBezTo>
                      <a:pt x="64" y="100"/>
                      <a:pt x="60" y="115"/>
                      <a:pt x="53" y="117"/>
                    </a:cubicBezTo>
                    <a:cubicBezTo>
                      <a:pt x="45" y="119"/>
                      <a:pt x="44" y="114"/>
                      <a:pt x="38" y="109"/>
                    </a:cubicBezTo>
                    <a:cubicBezTo>
                      <a:pt x="36" y="108"/>
                      <a:pt x="34" y="106"/>
                      <a:pt x="31" y="106"/>
                    </a:cubicBezTo>
                    <a:cubicBezTo>
                      <a:pt x="26" y="105"/>
                      <a:pt x="25" y="111"/>
                      <a:pt x="20" y="107"/>
                    </a:cubicBezTo>
                    <a:cubicBezTo>
                      <a:pt x="12" y="101"/>
                      <a:pt x="20" y="85"/>
                      <a:pt x="21" y="77"/>
                    </a:cubicBezTo>
                    <a:cubicBezTo>
                      <a:pt x="23" y="56"/>
                      <a:pt x="18" y="40"/>
                      <a:pt x="8" y="22"/>
                    </a:cubicBezTo>
                    <a:cubicBezTo>
                      <a:pt x="5" y="17"/>
                      <a:pt x="0" y="9"/>
                      <a:pt x="0" y="3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5" name="Freeform 733"/>
              <p:cNvSpPr>
                <a:spLocks/>
              </p:cNvSpPr>
              <p:nvPr/>
            </p:nvSpPr>
            <p:spPr bwMode="auto">
              <a:xfrm>
                <a:off x="3130" y="2020"/>
                <a:ext cx="27" cy="31"/>
              </a:xfrm>
              <a:custGeom>
                <a:avLst/>
                <a:gdLst>
                  <a:gd name="T0" fmla="*/ 27 w 30"/>
                  <a:gd name="T1" fmla="*/ 12 h 34"/>
                  <a:gd name="T2" fmla="*/ 13 w 30"/>
                  <a:gd name="T3" fmla="*/ 11 h 34"/>
                  <a:gd name="T4" fmla="*/ 15 w 30"/>
                  <a:gd name="T5" fmla="*/ 31 h 34"/>
                  <a:gd name="T6" fmla="*/ 5 w 30"/>
                  <a:gd name="T7" fmla="*/ 6 h 34"/>
                  <a:gd name="T8" fmla="*/ 26 w 30"/>
                  <a:gd name="T9" fmla="*/ 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30" y="13"/>
                    </a:moveTo>
                    <a:cubicBezTo>
                      <a:pt x="24" y="12"/>
                      <a:pt x="19" y="7"/>
                      <a:pt x="14" y="12"/>
                    </a:cubicBezTo>
                    <a:cubicBezTo>
                      <a:pt x="8" y="19"/>
                      <a:pt x="16" y="28"/>
                      <a:pt x="17" y="34"/>
                    </a:cubicBezTo>
                    <a:cubicBezTo>
                      <a:pt x="13" y="29"/>
                      <a:pt x="0" y="16"/>
                      <a:pt x="5" y="7"/>
                    </a:cubicBezTo>
                    <a:cubicBezTo>
                      <a:pt x="9" y="0"/>
                      <a:pt x="24" y="6"/>
                      <a:pt x="29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6" name="Freeform 734"/>
              <p:cNvSpPr>
                <a:spLocks/>
              </p:cNvSpPr>
              <p:nvPr/>
            </p:nvSpPr>
            <p:spPr bwMode="auto">
              <a:xfrm>
                <a:off x="2743" y="2290"/>
                <a:ext cx="90" cy="95"/>
              </a:xfrm>
              <a:custGeom>
                <a:avLst/>
                <a:gdLst>
                  <a:gd name="T0" fmla="*/ 11 w 100"/>
                  <a:gd name="T1" fmla="*/ 0 h 105"/>
                  <a:gd name="T2" fmla="*/ 2 w 100"/>
                  <a:gd name="T3" fmla="*/ 21 h 105"/>
                  <a:gd name="T4" fmla="*/ 15 w 100"/>
                  <a:gd name="T5" fmla="*/ 38 h 105"/>
                  <a:gd name="T6" fmla="*/ 20 w 100"/>
                  <a:gd name="T7" fmla="*/ 77 h 105"/>
                  <a:gd name="T8" fmla="*/ 40 w 100"/>
                  <a:gd name="T9" fmla="*/ 67 h 105"/>
                  <a:gd name="T10" fmla="*/ 59 w 100"/>
                  <a:gd name="T11" fmla="*/ 76 h 105"/>
                  <a:gd name="T12" fmla="*/ 82 w 100"/>
                  <a:gd name="T13" fmla="*/ 86 h 105"/>
                  <a:gd name="T14" fmla="*/ 67 w 100"/>
                  <a:gd name="T15" fmla="*/ 51 h 105"/>
                  <a:gd name="T16" fmla="*/ 57 w 100"/>
                  <a:gd name="T17" fmla="*/ 43 h 105"/>
                  <a:gd name="T18" fmla="*/ 50 w 100"/>
                  <a:gd name="T19" fmla="*/ 48 h 105"/>
                  <a:gd name="T20" fmla="*/ 37 w 100"/>
                  <a:gd name="T21" fmla="*/ 42 h 105"/>
                  <a:gd name="T22" fmla="*/ 26 w 100"/>
                  <a:gd name="T23" fmla="*/ 24 h 105"/>
                  <a:gd name="T24" fmla="*/ 14 w 100"/>
                  <a:gd name="T25" fmla="*/ 13 h 105"/>
                  <a:gd name="T26" fmla="*/ 9 w 100"/>
                  <a:gd name="T27" fmla="*/ 4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105">
                    <a:moveTo>
                      <a:pt x="12" y="0"/>
                    </a:moveTo>
                    <a:cubicBezTo>
                      <a:pt x="7" y="6"/>
                      <a:pt x="0" y="15"/>
                      <a:pt x="2" y="23"/>
                    </a:cubicBezTo>
                    <a:cubicBezTo>
                      <a:pt x="4" y="29"/>
                      <a:pt x="14" y="35"/>
                      <a:pt x="17" y="42"/>
                    </a:cubicBezTo>
                    <a:cubicBezTo>
                      <a:pt x="26" y="56"/>
                      <a:pt x="21" y="70"/>
                      <a:pt x="22" y="85"/>
                    </a:cubicBezTo>
                    <a:cubicBezTo>
                      <a:pt x="31" y="89"/>
                      <a:pt x="35" y="75"/>
                      <a:pt x="44" y="74"/>
                    </a:cubicBezTo>
                    <a:cubicBezTo>
                      <a:pt x="51" y="73"/>
                      <a:pt x="61" y="79"/>
                      <a:pt x="66" y="84"/>
                    </a:cubicBezTo>
                    <a:cubicBezTo>
                      <a:pt x="71" y="89"/>
                      <a:pt x="83" y="105"/>
                      <a:pt x="91" y="95"/>
                    </a:cubicBezTo>
                    <a:cubicBezTo>
                      <a:pt x="100" y="86"/>
                      <a:pt x="79" y="63"/>
                      <a:pt x="74" y="56"/>
                    </a:cubicBezTo>
                    <a:cubicBezTo>
                      <a:pt x="71" y="53"/>
                      <a:pt x="68" y="47"/>
                      <a:pt x="63" y="47"/>
                    </a:cubicBezTo>
                    <a:cubicBezTo>
                      <a:pt x="59" y="47"/>
                      <a:pt x="59" y="51"/>
                      <a:pt x="56" y="53"/>
                    </a:cubicBezTo>
                    <a:cubicBezTo>
                      <a:pt x="47" y="60"/>
                      <a:pt x="44" y="55"/>
                      <a:pt x="41" y="46"/>
                    </a:cubicBezTo>
                    <a:cubicBezTo>
                      <a:pt x="39" y="39"/>
                      <a:pt x="37" y="29"/>
                      <a:pt x="29" y="26"/>
                    </a:cubicBezTo>
                    <a:cubicBezTo>
                      <a:pt x="18" y="22"/>
                      <a:pt x="18" y="27"/>
                      <a:pt x="15" y="14"/>
                    </a:cubicBezTo>
                    <a:cubicBezTo>
                      <a:pt x="14" y="10"/>
                      <a:pt x="16" y="6"/>
                      <a:pt x="10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7" name="Freeform 735"/>
              <p:cNvSpPr>
                <a:spLocks/>
              </p:cNvSpPr>
              <p:nvPr/>
            </p:nvSpPr>
            <p:spPr bwMode="auto">
              <a:xfrm>
                <a:off x="2825" y="2168"/>
                <a:ext cx="26" cy="42"/>
              </a:xfrm>
              <a:custGeom>
                <a:avLst/>
                <a:gdLst>
                  <a:gd name="T0" fmla="*/ 1 w 28"/>
                  <a:gd name="T1" fmla="*/ 42 h 46"/>
                  <a:gd name="T2" fmla="*/ 9 w 28"/>
                  <a:gd name="T3" fmla="*/ 29 h 46"/>
                  <a:gd name="T4" fmla="*/ 20 w 28"/>
                  <a:gd name="T5" fmla="*/ 36 h 46"/>
                  <a:gd name="T6" fmla="*/ 3 w 28"/>
                  <a:gd name="T7" fmla="*/ 33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6">
                    <a:moveTo>
                      <a:pt x="1" y="46"/>
                    </a:moveTo>
                    <a:cubicBezTo>
                      <a:pt x="2" y="42"/>
                      <a:pt x="5" y="33"/>
                      <a:pt x="10" y="32"/>
                    </a:cubicBezTo>
                    <a:cubicBezTo>
                      <a:pt x="14" y="31"/>
                      <a:pt x="17" y="36"/>
                      <a:pt x="21" y="39"/>
                    </a:cubicBezTo>
                    <a:cubicBezTo>
                      <a:pt x="28" y="27"/>
                      <a:pt x="0" y="0"/>
                      <a:pt x="3" y="36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8" name="Freeform 736"/>
              <p:cNvSpPr>
                <a:spLocks/>
              </p:cNvSpPr>
              <p:nvPr/>
            </p:nvSpPr>
            <p:spPr bwMode="auto">
              <a:xfrm>
                <a:off x="2123" y="1850"/>
                <a:ext cx="77" cy="91"/>
              </a:xfrm>
              <a:custGeom>
                <a:avLst/>
                <a:gdLst>
                  <a:gd name="T0" fmla="*/ 57 w 85"/>
                  <a:gd name="T1" fmla="*/ 6 h 99"/>
                  <a:gd name="T2" fmla="*/ 29 w 85"/>
                  <a:gd name="T3" fmla="*/ 14 h 99"/>
                  <a:gd name="T4" fmla="*/ 20 w 85"/>
                  <a:gd name="T5" fmla="*/ 31 h 99"/>
                  <a:gd name="T6" fmla="*/ 4 w 85"/>
                  <a:gd name="T7" fmla="*/ 41 h 99"/>
                  <a:gd name="T8" fmla="*/ 3 w 85"/>
                  <a:gd name="T9" fmla="*/ 61 h 99"/>
                  <a:gd name="T10" fmla="*/ 23 w 85"/>
                  <a:gd name="T11" fmla="*/ 69 h 99"/>
                  <a:gd name="T12" fmla="*/ 45 w 85"/>
                  <a:gd name="T13" fmla="*/ 84 h 99"/>
                  <a:gd name="T14" fmla="*/ 52 w 85"/>
                  <a:gd name="T15" fmla="*/ 75 h 99"/>
                  <a:gd name="T16" fmla="*/ 33 w 85"/>
                  <a:gd name="T17" fmla="*/ 61 h 99"/>
                  <a:gd name="T18" fmla="*/ 22 w 85"/>
                  <a:gd name="T19" fmla="*/ 52 h 99"/>
                  <a:gd name="T20" fmla="*/ 35 w 85"/>
                  <a:gd name="T21" fmla="*/ 48 h 99"/>
                  <a:gd name="T22" fmla="*/ 45 w 85"/>
                  <a:gd name="T23" fmla="*/ 31 h 99"/>
                  <a:gd name="T24" fmla="*/ 53 w 85"/>
                  <a:gd name="T25" fmla="*/ 23 h 99"/>
                  <a:gd name="T26" fmla="*/ 72 w 85"/>
                  <a:gd name="T27" fmla="*/ 22 h 99"/>
                  <a:gd name="T28" fmla="*/ 57 w 85"/>
                  <a:gd name="T29" fmla="*/ 6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99">
                    <a:moveTo>
                      <a:pt x="63" y="6"/>
                    </a:moveTo>
                    <a:cubicBezTo>
                      <a:pt x="51" y="0"/>
                      <a:pt x="36" y="1"/>
                      <a:pt x="32" y="15"/>
                    </a:cubicBezTo>
                    <a:cubicBezTo>
                      <a:pt x="30" y="22"/>
                      <a:pt x="27" y="28"/>
                      <a:pt x="22" y="34"/>
                    </a:cubicBezTo>
                    <a:cubicBezTo>
                      <a:pt x="17" y="38"/>
                      <a:pt x="8" y="40"/>
                      <a:pt x="4" y="45"/>
                    </a:cubicBezTo>
                    <a:cubicBezTo>
                      <a:pt x="1" y="50"/>
                      <a:pt x="0" y="60"/>
                      <a:pt x="3" y="66"/>
                    </a:cubicBezTo>
                    <a:cubicBezTo>
                      <a:pt x="7" y="75"/>
                      <a:pt x="17" y="74"/>
                      <a:pt x="25" y="75"/>
                    </a:cubicBezTo>
                    <a:cubicBezTo>
                      <a:pt x="37" y="77"/>
                      <a:pt x="42" y="84"/>
                      <a:pt x="50" y="91"/>
                    </a:cubicBezTo>
                    <a:cubicBezTo>
                      <a:pt x="58" y="99"/>
                      <a:pt x="61" y="89"/>
                      <a:pt x="57" y="82"/>
                    </a:cubicBezTo>
                    <a:cubicBezTo>
                      <a:pt x="54" y="75"/>
                      <a:pt x="42" y="69"/>
                      <a:pt x="36" y="66"/>
                    </a:cubicBezTo>
                    <a:cubicBezTo>
                      <a:pt x="32" y="64"/>
                      <a:pt x="23" y="63"/>
                      <a:pt x="24" y="57"/>
                    </a:cubicBezTo>
                    <a:cubicBezTo>
                      <a:pt x="24" y="50"/>
                      <a:pt x="34" y="52"/>
                      <a:pt x="39" y="52"/>
                    </a:cubicBezTo>
                    <a:cubicBezTo>
                      <a:pt x="49" y="50"/>
                      <a:pt x="50" y="42"/>
                      <a:pt x="50" y="34"/>
                    </a:cubicBezTo>
                    <a:cubicBezTo>
                      <a:pt x="50" y="27"/>
                      <a:pt x="49" y="23"/>
                      <a:pt x="58" y="25"/>
                    </a:cubicBezTo>
                    <a:cubicBezTo>
                      <a:pt x="65" y="27"/>
                      <a:pt x="73" y="32"/>
                      <a:pt x="79" y="24"/>
                    </a:cubicBezTo>
                    <a:cubicBezTo>
                      <a:pt x="85" y="15"/>
                      <a:pt x="69" y="8"/>
                      <a:pt x="63" y="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199" name="Freeform 737"/>
              <p:cNvSpPr>
                <a:spLocks/>
              </p:cNvSpPr>
              <p:nvPr/>
            </p:nvSpPr>
            <p:spPr bwMode="auto">
              <a:xfrm>
                <a:off x="2648" y="1406"/>
                <a:ext cx="603" cy="404"/>
              </a:xfrm>
              <a:custGeom>
                <a:avLst/>
                <a:gdLst>
                  <a:gd name="T0" fmla="*/ 288 w 663"/>
                  <a:gd name="T1" fmla="*/ 396 h 444"/>
                  <a:gd name="T2" fmla="*/ 530 w 663"/>
                  <a:gd name="T3" fmla="*/ 392 h 444"/>
                  <a:gd name="T4" fmla="*/ 570 w 663"/>
                  <a:gd name="T5" fmla="*/ 230 h 444"/>
                  <a:gd name="T6" fmla="*/ 509 w 663"/>
                  <a:gd name="T7" fmla="*/ 166 h 444"/>
                  <a:gd name="T8" fmla="*/ 437 w 663"/>
                  <a:gd name="T9" fmla="*/ 90 h 444"/>
                  <a:gd name="T10" fmla="*/ 291 w 663"/>
                  <a:gd name="T11" fmla="*/ 7 h 444"/>
                  <a:gd name="T12" fmla="*/ 211 w 663"/>
                  <a:gd name="T13" fmla="*/ 22 h 444"/>
                  <a:gd name="T14" fmla="*/ 106 w 663"/>
                  <a:gd name="T15" fmla="*/ 18 h 444"/>
                  <a:gd name="T16" fmla="*/ 56 w 663"/>
                  <a:gd name="T17" fmla="*/ 158 h 444"/>
                  <a:gd name="T18" fmla="*/ 190 w 663"/>
                  <a:gd name="T19" fmla="*/ 259 h 444"/>
                  <a:gd name="T20" fmla="*/ 207 w 663"/>
                  <a:gd name="T21" fmla="*/ 348 h 444"/>
                  <a:gd name="T22" fmla="*/ 285 w 663"/>
                  <a:gd name="T23" fmla="*/ 398 h 4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3" h="444">
                    <a:moveTo>
                      <a:pt x="317" y="435"/>
                    </a:moveTo>
                    <a:cubicBezTo>
                      <a:pt x="405" y="437"/>
                      <a:pt x="496" y="444"/>
                      <a:pt x="583" y="431"/>
                    </a:cubicBezTo>
                    <a:cubicBezTo>
                      <a:pt x="663" y="419"/>
                      <a:pt x="654" y="309"/>
                      <a:pt x="627" y="253"/>
                    </a:cubicBezTo>
                    <a:cubicBezTo>
                      <a:pt x="612" y="221"/>
                      <a:pt x="586" y="204"/>
                      <a:pt x="560" y="182"/>
                    </a:cubicBezTo>
                    <a:cubicBezTo>
                      <a:pt x="530" y="157"/>
                      <a:pt x="505" y="128"/>
                      <a:pt x="481" y="99"/>
                    </a:cubicBezTo>
                    <a:cubicBezTo>
                      <a:pt x="445" y="56"/>
                      <a:pt x="380" y="0"/>
                      <a:pt x="320" y="8"/>
                    </a:cubicBezTo>
                    <a:cubicBezTo>
                      <a:pt x="290" y="12"/>
                      <a:pt x="263" y="25"/>
                      <a:pt x="232" y="24"/>
                    </a:cubicBezTo>
                    <a:cubicBezTo>
                      <a:pt x="193" y="23"/>
                      <a:pt x="154" y="9"/>
                      <a:pt x="116" y="20"/>
                    </a:cubicBezTo>
                    <a:cubicBezTo>
                      <a:pt x="46" y="40"/>
                      <a:pt x="0" y="120"/>
                      <a:pt x="62" y="174"/>
                    </a:cubicBezTo>
                    <a:cubicBezTo>
                      <a:pt x="105" y="212"/>
                      <a:pt x="186" y="230"/>
                      <a:pt x="209" y="285"/>
                    </a:cubicBezTo>
                    <a:cubicBezTo>
                      <a:pt x="222" y="316"/>
                      <a:pt x="217" y="352"/>
                      <a:pt x="228" y="383"/>
                    </a:cubicBezTo>
                    <a:cubicBezTo>
                      <a:pt x="244" y="426"/>
                      <a:pt x="280" y="421"/>
                      <a:pt x="313" y="437"/>
                    </a:cubicBezTo>
                  </a:path>
                </a:pathLst>
              </a:custGeom>
              <a:solidFill>
                <a:srgbClr val="AFCF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0" name="Freeform 738"/>
              <p:cNvSpPr>
                <a:spLocks/>
              </p:cNvSpPr>
              <p:nvPr/>
            </p:nvSpPr>
            <p:spPr bwMode="auto">
              <a:xfrm>
                <a:off x="2486" y="1234"/>
                <a:ext cx="475" cy="534"/>
              </a:xfrm>
              <a:custGeom>
                <a:avLst/>
                <a:gdLst>
                  <a:gd name="T0" fmla="*/ 281 w 522"/>
                  <a:gd name="T1" fmla="*/ 63 h 587"/>
                  <a:gd name="T2" fmla="*/ 217 w 522"/>
                  <a:gd name="T3" fmla="*/ 20 h 587"/>
                  <a:gd name="T4" fmla="*/ 185 w 522"/>
                  <a:gd name="T5" fmla="*/ 55 h 587"/>
                  <a:gd name="T6" fmla="*/ 87 w 522"/>
                  <a:gd name="T7" fmla="*/ 162 h 587"/>
                  <a:gd name="T8" fmla="*/ 22 w 522"/>
                  <a:gd name="T9" fmla="*/ 177 h 587"/>
                  <a:gd name="T10" fmla="*/ 67 w 522"/>
                  <a:gd name="T11" fmla="*/ 257 h 587"/>
                  <a:gd name="T12" fmla="*/ 95 w 522"/>
                  <a:gd name="T13" fmla="*/ 381 h 587"/>
                  <a:gd name="T14" fmla="*/ 217 w 522"/>
                  <a:gd name="T15" fmla="*/ 440 h 587"/>
                  <a:gd name="T16" fmla="*/ 319 w 522"/>
                  <a:gd name="T17" fmla="*/ 507 h 587"/>
                  <a:gd name="T18" fmla="*/ 461 w 522"/>
                  <a:gd name="T19" fmla="*/ 476 h 587"/>
                  <a:gd name="T20" fmla="*/ 418 w 522"/>
                  <a:gd name="T21" fmla="*/ 388 h 587"/>
                  <a:gd name="T22" fmla="*/ 411 w 522"/>
                  <a:gd name="T23" fmla="*/ 292 h 587"/>
                  <a:gd name="T24" fmla="*/ 276 w 522"/>
                  <a:gd name="T25" fmla="*/ 63 h 5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2" h="587">
                    <a:moveTo>
                      <a:pt x="309" y="69"/>
                    </a:moveTo>
                    <a:cubicBezTo>
                      <a:pt x="279" y="63"/>
                      <a:pt x="263" y="38"/>
                      <a:pt x="238" y="22"/>
                    </a:cubicBezTo>
                    <a:cubicBezTo>
                      <a:pt x="204" y="0"/>
                      <a:pt x="206" y="29"/>
                      <a:pt x="203" y="61"/>
                    </a:cubicBezTo>
                    <a:cubicBezTo>
                      <a:pt x="196" y="120"/>
                      <a:pt x="154" y="163"/>
                      <a:pt x="96" y="178"/>
                    </a:cubicBezTo>
                    <a:cubicBezTo>
                      <a:pt x="76" y="183"/>
                      <a:pt x="36" y="180"/>
                      <a:pt x="24" y="195"/>
                    </a:cubicBezTo>
                    <a:cubicBezTo>
                      <a:pt x="0" y="225"/>
                      <a:pt x="61" y="258"/>
                      <a:pt x="74" y="282"/>
                    </a:cubicBezTo>
                    <a:cubicBezTo>
                      <a:pt x="98" y="326"/>
                      <a:pt x="83" y="376"/>
                      <a:pt x="104" y="419"/>
                    </a:cubicBezTo>
                    <a:cubicBezTo>
                      <a:pt x="132" y="475"/>
                      <a:pt x="185" y="473"/>
                      <a:pt x="238" y="484"/>
                    </a:cubicBezTo>
                    <a:cubicBezTo>
                      <a:pt x="290" y="494"/>
                      <a:pt x="311" y="530"/>
                      <a:pt x="351" y="557"/>
                    </a:cubicBezTo>
                    <a:cubicBezTo>
                      <a:pt x="398" y="587"/>
                      <a:pt x="483" y="582"/>
                      <a:pt x="507" y="523"/>
                    </a:cubicBezTo>
                    <a:cubicBezTo>
                      <a:pt x="522" y="485"/>
                      <a:pt x="479" y="455"/>
                      <a:pt x="459" y="427"/>
                    </a:cubicBezTo>
                    <a:cubicBezTo>
                      <a:pt x="428" y="384"/>
                      <a:pt x="440" y="367"/>
                      <a:pt x="452" y="321"/>
                    </a:cubicBezTo>
                    <a:cubicBezTo>
                      <a:pt x="480" y="206"/>
                      <a:pt x="403" y="104"/>
                      <a:pt x="303" y="69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1" name="Freeform 739"/>
              <p:cNvSpPr>
                <a:spLocks/>
              </p:cNvSpPr>
              <p:nvPr/>
            </p:nvSpPr>
            <p:spPr bwMode="auto">
              <a:xfrm>
                <a:off x="2623" y="1380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7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9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1" y="5"/>
                    </a:cubicBezTo>
                    <a:cubicBezTo>
                      <a:pt x="295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1" y="200"/>
                      <a:pt x="341" y="236"/>
                      <a:pt x="296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6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98C5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2" name="Freeform 740"/>
              <p:cNvSpPr>
                <a:spLocks/>
              </p:cNvSpPr>
              <p:nvPr/>
            </p:nvSpPr>
            <p:spPr bwMode="auto">
              <a:xfrm>
                <a:off x="2616" y="1363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6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8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0" y="5"/>
                    </a:cubicBezTo>
                    <a:cubicBezTo>
                      <a:pt x="294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0" y="200"/>
                      <a:pt x="341" y="236"/>
                      <a:pt x="295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5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80BA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3" name="Freeform 741"/>
              <p:cNvSpPr>
                <a:spLocks/>
              </p:cNvSpPr>
              <p:nvPr/>
            </p:nvSpPr>
            <p:spPr bwMode="auto">
              <a:xfrm>
                <a:off x="2636" y="1395"/>
                <a:ext cx="98" cy="218"/>
              </a:xfrm>
              <a:custGeom>
                <a:avLst/>
                <a:gdLst>
                  <a:gd name="T0" fmla="*/ 87 w 108"/>
                  <a:gd name="T1" fmla="*/ 0 h 239"/>
                  <a:gd name="T2" fmla="*/ 30 w 108"/>
                  <a:gd name="T3" fmla="*/ 36 h 239"/>
                  <a:gd name="T4" fmla="*/ 4 w 108"/>
                  <a:gd name="T5" fmla="*/ 109 h 239"/>
                  <a:gd name="T6" fmla="*/ 98 w 108"/>
                  <a:gd name="T7" fmla="*/ 218 h 239"/>
                  <a:gd name="T8" fmla="*/ 83 w 108"/>
                  <a:gd name="T9" fmla="*/ 1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239">
                    <a:moveTo>
                      <a:pt x="96" y="0"/>
                    </a:moveTo>
                    <a:cubicBezTo>
                      <a:pt x="94" y="9"/>
                      <a:pt x="45" y="28"/>
                      <a:pt x="33" y="40"/>
                    </a:cubicBezTo>
                    <a:cubicBezTo>
                      <a:pt x="13" y="61"/>
                      <a:pt x="5" y="91"/>
                      <a:pt x="4" y="119"/>
                    </a:cubicBezTo>
                    <a:cubicBezTo>
                      <a:pt x="0" y="178"/>
                      <a:pt x="54" y="231"/>
                      <a:pt x="108" y="239"/>
                    </a:cubicBezTo>
                    <a:cubicBezTo>
                      <a:pt x="48" y="195"/>
                      <a:pt x="26" y="58"/>
                      <a:pt x="91" y="11"/>
                    </a:cubicBezTo>
                  </a:path>
                </a:pathLst>
              </a:custGeom>
              <a:solidFill>
                <a:srgbClr val="90C0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4" name="Freeform 742"/>
              <p:cNvSpPr>
                <a:spLocks/>
              </p:cNvSpPr>
              <p:nvPr/>
            </p:nvSpPr>
            <p:spPr bwMode="auto">
              <a:xfrm>
                <a:off x="2642" y="1389"/>
                <a:ext cx="121" cy="157"/>
              </a:xfrm>
              <a:custGeom>
                <a:avLst/>
                <a:gdLst>
                  <a:gd name="T0" fmla="*/ 121 w 132"/>
                  <a:gd name="T1" fmla="*/ 0 h 173"/>
                  <a:gd name="T2" fmla="*/ 75 w 132"/>
                  <a:gd name="T3" fmla="*/ 16 h 173"/>
                  <a:gd name="T4" fmla="*/ 31 w 132"/>
                  <a:gd name="T5" fmla="*/ 44 h 173"/>
                  <a:gd name="T6" fmla="*/ 30 w 132"/>
                  <a:gd name="T7" fmla="*/ 157 h 173"/>
                  <a:gd name="T8" fmla="*/ 38 w 132"/>
                  <a:gd name="T9" fmla="*/ 48 h 173"/>
                  <a:gd name="T10" fmla="*/ 110 w 132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173">
                    <a:moveTo>
                      <a:pt x="132" y="0"/>
                    </a:moveTo>
                    <a:cubicBezTo>
                      <a:pt x="113" y="1"/>
                      <a:pt x="99" y="11"/>
                      <a:pt x="82" y="18"/>
                    </a:cubicBezTo>
                    <a:cubicBezTo>
                      <a:pt x="63" y="26"/>
                      <a:pt x="46" y="33"/>
                      <a:pt x="34" y="49"/>
                    </a:cubicBezTo>
                    <a:cubicBezTo>
                      <a:pt x="14" y="77"/>
                      <a:pt x="0" y="148"/>
                      <a:pt x="33" y="173"/>
                    </a:cubicBezTo>
                    <a:cubicBezTo>
                      <a:pt x="26" y="134"/>
                      <a:pt x="10" y="85"/>
                      <a:pt x="41" y="53"/>
                    </a:cubicBezTo>
                    <a:cubicBezTo>
                      <a:pt x="61" y="31"/>
                      <a:pt x="95" y="19"/>
                      <a:pt x="120" y="2"/>
                    </a:cubicBezTo>
                  </a:path>
                </a:pathLst>
              </a:custGeom>
              <a:solidFill>
                <a:srgbClr val="B5D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5" name="Freeform 743"/>
              <p:cNvSpPr>
                <a:spLocks/>
              </p:cNvSpPr>
              <p:nvPr/>
            </p:nvSpPr>
            <p:spPr bwMode="auto">
              <a:xfrm>
                <a:off x="2892" y="1428"/>
                <a:ext cx="110" cy="151"/>
              </a:xfrm>
              <a:custGeom>
                <a:avLst/>
                <a:gdLst>
                  <a:gd name="T0" fmla="*/ 0 w 121"/>
                  <a:gd name="T1" fmla="*/ 145 h 166"/>
                  <a:gd name="T2" fmla="*/ 65 w 121"/>
                  <a:gd name="T3" fmla="*/ 0 h 166"/>
                  <a:gd name="T4" fmla="*/ 0 w 121"/>
                  <a:gd name="T5" fmla="*/ 14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1" h="166">
                    <a:moveTo>
                      <a:pt x="0" y="159"/>
                    </a:moveTo>
                    <a:cubicBezTo>
                      <a:pt x="53" y="166"/>
                      <a:pt x="121" y="33"/>
                      <a:pt x="71" y="0"/>
                    </a:cubicBezTo>
                    <a:cubicBezTo>
                      <a:pt x="79" y="53"/>
                      <a:pt x="52" y="137"/>
                      <a:pt x="0" y="163"/>
                    </a:cubicBezTo>
                  </a:path>
                </a:pathLst>
              </a:custGeom>
              <a:solidFill>
                <a:srgbClr val="63AE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6" name="Freeform 744"/>
              <p:cNvSpPr>
                <a:spLocks/>
              </p:cNvSpPr>
              <p:nvPr/>
            </p:nvSpPr>
            <p:spPr bwMode="auto">
              <a:xfrm>
                <a:off x="2663" y="1281"/>
                <a:ext cx="160" cy="413"/>
              </a:xfrm>
              <a:custGeom>
                <a:avLst/>
                <a:gdLst>
                  <a:gd name="T0" fmla="*/ 20 w 176"/>
                  <a:gd name="T1" fmla="*/ 0 h 453"/>
                  <a:gd name="T2" fmla="*/ 25 w 176"/>
                  <a:gd name="T3" fmla="*/ 95 h 453"/>
                  <a:gd name="T4" fmla="*/ 5 w 176"/>
                  <a:gd name="T5" fmla="*/ 238 h 453"/>
                  <a:gd name="T6" fmla="*/ 68 w 176"/>
                  <a:gd name="T7" fmla="*/ 367 h 453"/>
                  <a:gd name="T8" fmla="*/ 160 w 176"/>
                  <a:gd name="T9" fmla="*/ 413 h 453"/>
                  <a:gd name="T10" fmla="*/ 83 w 176"/>
                  <a:gd name="T11" fmla="*/ 353 h 453"/>
                  <a:gd name="T12" fmla="*/ 27 w 176"/>
                  <a:gd name="T13" fmla="*/ 244 h 453"/>
                  <a:gd name="T14" fmla="*/ 28 w 176"/>
                  <a:gd name="T15" fmla="*/ 107 h 453"/>
                  <a:gd name="T16" fmla="*/ 22 w 176"/>
                  <a:gd name="T17" fmla="*/ 9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" h="453">
                    <a:moveTo>
                      <a:pt x="22" y="0"/>
                    </a:moveTo>
                    <a:cubicBezTo>
                      <a:pt x="29" y="33"/>
                      <a:pt x="33" y="70"/>
                      <a:pt x="28" y="104"/>
                    </a:cubicBezTo>
                    <a:cubicBezTo>
                      <a:pt x="20" y="156"/>
                      <a:pt x="0" y="208"/>
                      <a:pt x="6" y="261"/>
                    </a:cubicBezTo>
                    <a:cubicBezTo>
                      <a:pt x="12" y="312"/>
                      <a:pt x="38" y="366"/>
                      <a:pt x="75" y="403"/>
                    </a:cubicBezTo>
                    <a:cubicBezTo>
                      <a:pt x="106" y="433"/>
                      <a:pt x="140" y="439"/>
                      <a:pt x="176" y="453"/>
                    </a:cubicBezTo>
                    <a:cubicBezTo>
                      <a:pt x="149" y="430"/>
                      <a:pt x="116" y="413"/>
                      <a:pt x="91" y="387"/>
                    </a:cubicBezTo>
                    <a:cubicBezTo>
                      <a:pt x="62" y="355"/>
                      <a:pt x="43" y="309"/>
                      <a:pt x="30" y="268"/>
                    </a:cubicBezTo>
                    <a:cubicBezTo>
                      <a:pt x="14" y="218"/>
                      <a:pt x="24" y="167"/>
                      <a:pt x="31" y="117"/>
                    </a:cubicBezTo>
                    <a:cubicBezTo>
                      <a:pt x="36" y="88"/>
                      <a:pt x="46" y="33"/>
                      <a:pt x="24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7" name="Freeform 745"/>
              <p:cNvSpPr>
                <a:spLocks/>
              </p:cNvSpPr>
              <p:nvPr/>
            </p:nvSpPr>
            <p:spPr bwMode="auto">
              <a:xfrm>
                <a:off x="2907" y="1693"/>
                <a:ext cx="19" cy="14"/>
              </a:xfrm>
              <a:custGeom>
                <a:avLst/>
                <a:gdLst>
                  <a:gd name="T0" fmla="*/ 3 w 21"/>
                  <a:gd name="T1" fmla="*/ 3 h 15"/>
                  <a:gd name="T2" fmla="*/ 18 w 21"/>
                  <a:gd name="T3" fmla="*/ 0 h 15"/>
                  <a:gd name="T4" fmla="*/ 0 w 21"/>
                  <a:gd name="T5" fmla="*/ 9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3" y="3"/>
                    </a:moveTo>
                    <a:cubicBezTo>
                      <a:pt x="9" y="1"/>
                      <a:pt x="15" y="0"/>
                      <a:pt x="20" y="0"/>
                    </a:cubicBezTo>
                    <a:cubicBezTo>
                      <a:pt x="21" y="15"/>
                      <a:pt x="13" y="15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8" name="Freeform 746"/>
              <p:cNvSpPr>
                <a:spLocks/>
              </p:cNvSpPr>
              <p:nvPr/>
            </p:nvSpPr>
            <p:spPr bwMode="auto">
              <a:xfrm>
                <a:off x="2662" y="1249"/>
                <a:ext cx="18" cy="13"/>
              </a:xfrm>
              <a:custGeom>
                <a:avLst/>
                <a:gdLst>
                  <a:gd name="T0" fmla="*/ 12 w 19"/>
                  <a:gd name="T1" fmla="*/ 13 h 14"/>
                  <a:gd name="T2" fmla="*/ 15 w 19"/>
                  <a:gd name="T3" fmla="*/ 4 h 14"/>
                  <a:gd name="T4" fmla="*/ 3 w 19"/>
                  <a:gd name="T5" fmla="*/ 0 h 14"/>
                  <a:gd name="T6" fmla="*/ 6 w 19"/>
                  <a:gd name="T7" fmla="*/ 13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3" y="14"/>
                    </a:moveTo>
                    <a:cubicBezTo>
                      <a:pt x="13" y="9"/>
                      <a:pt x="19" y="9"/>
                      <a:pt x="16" y="4"/>
                    </a:cubicBezTo>
                    <a:cubicBezTo>
                      <a:pt x="11" y="2"/>
                      <a:pt x="8" y="0"/>
                      <a:pt x="3" y="0"/>
                    </a:cubicBezTo>
                    <a:cubicBezTo>
                      <a:pt x="0" y="7"/>
                      <a:pt x="5" y="10"/>
                      <a:pt x="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09" name="Freeform 747"/>
              <p:cNvSpPr>
                <a:spLocks/>
              </p:cNvSpPr>
              <p:nvPr/>
            </p:nvSpPr>
            <p:spPr bwMode="auto">
              <a:xfrm>
                <a:off x="2838" y="1682"/>
                <a:ext cx="26" cy="26"/>
              </a:xfrm>
              <a:custGeom>
                <a:avLst/>
                <a:gdLst>
                  <a:gd name="T0" fmla="*/ 11 w 29"/>
                  <a:gd name="T1" fmla="*/ 0 h 29"/>
                  <a:gd name="T2" fmla="*/ 17 w 29"/>
                  <a:gd name="T3" fmla="*/ 26 h 29"/>
                  <a:gd name="T4" fmla="*/ 26 w 29"/>
                  <a:gd name="T5" fmla="*/ 11 h 29"/>
                  <a:gd name="T6" fmla="*/ 17 w 29"/>
                  <a:gd name="T7" fmla="*/ 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9">
                    <a:moveTo>
                      <a:pt x="12" y="0"/>
                    </a:moveTo>
                    <a:cubicBezTo>
                      <a:pt x="0" y="11"/>
                      <a:pt x="5" y="22"/>
                      <a:pt x="19" y="29"/>
                    </a:cubicBezTo>
                    <a:cubicBezTo>
                      <a:pt x="27" y="24"/>
                      <a:pt x="28" y="21"/>
                      <a:pt x="29" y="12"/>
                    </a:cubicBezTo>
                    <a:cubicBezTo>
                      <a:pt x="24" y="12"/>
                      <a:pt x="22" y="10"/>
                      <a:pt x="19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0" name="Freeform 748"/>
              <p:cNvSpPr>
                <a:spLocks/>
              </p:cNvSpPr>
              <p:nvPr/>
            </p:nvSpPr>
            <p:spPr bwMode="auto">
              <a:xfrm>
                <a:off x="2440" y="1313"/>
                <a:ext cx="176" cy="86"/>
              </a:xfrm>
              <a:custGeom>
                <a:avLst/>
                <a:gdLst>
                  <a:gd name="T0" fmla="*/ 0 w 194"/>
                  <a:gd name="T1" fmla="*/ 62 h 95"/>
                  <a:gd name="T2" fmla="*/ 41 w 194"/>
                  <a:gd name="T3" fmla="*/ 74 h 95"/>
                  <a:gd name="T4" fmla="*/ 94 w 194"/>
                  <a:gd name="T5" fmla="*/ 63 h 95"/>
                  <a:gd name="T6" fmla="*/ 176 w 194"/>
                  <a:gd name="T7" fmla="*/ 0 h 95"/>
                  <a:gd name="T8" fmla="*/ 83 w 194"/>
                  <a:gd name="T9" fmla="*/ 74 h 95"/>
                  <a:gd name="T10" fmla="*/ 37 w 194"/>
                  <a:gd name="T11" fmla="*/ 84 h 95"/>
                  <a:gd name="T12" fmla="*/ 0 w 194"/>
                  <a:gd name="T13" fmla="*/ 66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95">
                    <a:moveTo>
                      <a:pt x="0" y="68"/>
                    </a:moveTo>
                    <a:cubicBezTo>
                      <a:pt x="4" y="78"/>
                      <a:pt x="34" y="83"/>
                      <a:pt x="45" y="82"/>
                    </a:cubicBezTo>
                    <a:cubicBezTo>
                      <a:pt x="64" y="80"/>
                      <a:pt x="86" y="77"/>
                      <a:pt x="104" y="70"/>
                    </a:cubicBezTo>
                    <a:cubicBezTo>
                      <a:pt x="138" y="56"/>
                      <a:pt x="169" y="28"/>
                      <a:pt x="194" y="0"/>
                    </a:cubicBezTo>
                    <a:cubicBezTo>
                      <a:pt x="160" y="33"/>
                      <a:pt x="140" y="70"/>
                      <a:pt x="92" y="82"/>
                    </a:cubicBezTo>
                    <a:cubicBezTo>
                      <a:pt x="77" y="86"/>
                      <a:pt x="57" y="95"/>
                      <a:pt x="41" y="93"/>
                    </a:cubicBezTo>
                    <a:cubicBezTo>
                      <a:pt x="31" y="92"/>
                      <a:pt x="2" y="79"/>
                      <a:pt x="0" y="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1" name="Freeform 749"/>
              <p:cNvSpPr>
                <a:spLocks/>
              </p:cNvSpPr>
              <p:nvPr/>
            </p:nvSpPr>
            <p:spPr bwMode="auto">
              <a:xfrm>
                <a:off x="2478" y="1556"/>
                <a:ext cx="64" cy="162"/>
              </a:xfrm>
              <a:custGeom>
                <a:avLst/>
                <a:gdLst>
                  <a:gd name="T0" fmla="*/ 28 w 71"/>
                  <a:gd name="T1" fmla="*/ 0 h 178"/>
                  <a:gd name="T2" fmla="*/ 51 w 71"/>
                  <a:gd name="T3" fmla="*/ 82 h 178"/>
                  <a:gd name="T4" fmla="*/ 29 w 71"/>
                  <a:gd name="T5" fmla="*/ 117 h 178"/>
                  <a:gd name="T6" fmla="*/ 0 w 71"/>
                  <a:gd name="T7" fmla="*/ 162 h 178"/>
                  <a:gd name="T8" fmla="*/ 59 w 71"/>
                  <a:gd name="T9" fmla="*/ 77 h 178"/>
                  <a:gd name="T10" fmla="*/ 29 w 71"/>
                  <a:gd name="T11" fmla="*/ 5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178">
                    <a:moveTo>
                      <a:pt x="31" y="0"/>
                    </a:moveTo>
                    <a:cubicBezTo>
                      <a:pt x="45" y="29"/>
                      <a:pt x="64" y="55"/>
                      <a:pt x="57" y="90"/>
                    </a:cubicBezTo>
                    <a:cubicBezTo>
                      <a:pt x="53" y="107"/>
                      <a:pt x="42" y="116"/>
                      <a:pt x="32" y="129"/>
                    </a:cubicBezTo>
                    <a:cubicBezTo>
                      <a:pt x="20" y="145"/>
                      <a:pt x="11" y="162"/>
                      <a:pt x="0" y="178"/>
                    </a:cubicBezTo>
                    <a:cubicBezTo>
                      <a:pt x="18" y="144"/>
                      <a:pt x="60" y="123"/>
                      <a:pt x="66" y="85"/>
                    </a:cubicBezTo>
                    <a:cubicBezTo>
                      <a:pt x="71" y="54"/>
                      <a:pt x="46" y="30"/>
                      <a:pt x="32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2" name="Freeform 750"/>
              <p:cNvSpPr>
                <a:spLocks/>
              </p:cNvSpPr>
              <p:nvPr/>
            </p:nvSpPr>
            <p:spPr bwMode="auto">
              <a:xfrm>
                <a:off x="2773" y="1814"/>
                <a:ext cx="62" cy="232"/>
              </a:xfrm>
              <a:custGeom>
                <a:avLst/>
                <a:gdLst>
                  <a:gd name="T0" fmla="*/ 40 w 68"/>
                  <a:gd name="T1" fmla="*/ 0 h 255"/>
                  <a:gd name="T2" fmla="*/ 60 w 68"/>
                  <a:gd name="T3" fmla="*/ 25 h 255"/>
                  <a:gd name="T4" fmla="*/ 35 w 68"/>
                  <a:gd name="T5" fmla="*/ 52 h 255"/>
                  <a:gd name="T6" fmla="*/ 7 w 68"/>
                  <a:gd name="T7" fmla="*/ 130 h 255"/>
                  <a:gd name="T8" fmla="*/ 50 w 68"/>
                  <a:gd name="T9" fmla="*/ 232 h 255"/>
                  <a:gd name="T10" fmla="*/ 16 w 68"/>
                  <a:gd name="T11" fmla="*/ 175 h 255"/>
                  <a:gd name="T12" fmla="*/ 0 w 68"/>
                  <a:gd name="T13" fmla="*/ 116 h 255"/>
                  <a:gd name="T14" fmla="*/ 40 w 68"/>
                  <a:gd name="T15" fmla="*/ 3 h 2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255">
                    <a:moveTo>
                      <a:pt x="44" y="0"/>
                    </a:moveTo>
                    <a:cubicBezTo>
                      <a:pt x="51" y="3"/>
                      <a:pt x="68" y="20"/>
                      <a:pt x="66" y="28"/>
                    </a:cubicBezTo>
                    <a:cubicBezTo>
                      <a:pt x="65" y="35"/>
                      <a:pt x="43" y="50"/>
                      <a:pt x="38" y="57"/>
                    </a:cubicBezTo>
                    <a:cubicBezTo>
                      <a:pt x="21" y="80"/>
                      <a:pt x="9" y="114"/>
                      <a:pt x="8" y="143"/>
                    </a:cubicBezTo>
                    <a:cubicBezTo>
                      <a:pt x="6" y="185"/>
                      <a:pt x="37" y="221"/>
                      <a:pt x="55" y="255"/>
                    </a:cubicBezTo>
                    <a:cubicBezTo>
                      <a:pt x="38" y="236"/>
                      <a:pt x="30" y="212"/>
                      <a:pt x="17" y="192"/>
                    </a:cubicBezTo>
                    <a:cubicBezTo>
                      <a:pt x="4" y="170"/>
                      <a:pt x="0" y="155"/>
                      <a:pt x="0" y="127"/>
                    </a:cubicBezTo>
                    <a:cubicBezTo>
                      <a:pt x="0" y="78"/>
                      <a:pt x="36" y="48"/>
                      <a:pt x="4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3" name="Freeform 751"/>
              <p:cNvSpPr>
                <a:spLocks/>
              </p:cNvSpPr>
              <p:nvPr/>
            </p:nvSpPr>
            <p:spPr bwMode="auto">
              <a:xfrm>
                <a:off x="2768" y="1982"/>
                <a:ext cx="42" cy="87"/>
              </a:xfrm>
              <a:custGeom>
                <a:avLst/>
                <a:gdLst>
                  <a:gd name="T0" fmla="*/ 16 w 46"/>
                  <a:gd name="T1" fmla="*/ 0 h 96"/>
                  <a:gd name="T2" fmla="*/ 0 w 46"/>
                  <a:gd name="T3" fmla="*/ 87 h 96"/>
                  <a:gd name="T4" fmla="*/ 18 w 46"/>
                  <a:gd name="T5" fmla="*/ 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96">
                    <a:moveTo>
                      <a:pt x="17" y="0"/>
                    </a:moveTo>
                    <a:cubicBezTo>
                      <a:pt x="46" y="26"/>
                      <a:pt x="27" y="79"/>
                      <a:pt x="0" y="96"/>
                    </a:cubicBezTo>
                    <a:cubicBezTo>
                      <a:pt x="30" y="81"/>
                      <a:pt x="44" y="33"/>
                      <a:pt x="2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4" name="Freeform 752"/>
              <p:cNvSpPr>
                <a:spLocks/>
              </p:cNvSpPr>
              <p:nvPr/>
            </p:nvSpPr>
            <p:spPr bwMode="auto">
              <a:xfrm>
                <a:off x="2631" y="1091"/>
                <a:ext cx="45" cy="144"/>
              </a:xfrm>
              <a:custGeom>
                <a:avLst/>
                <a:gdLst>
                  <a:gd name="T0" fmla="*/ 32 w 50"/>
                  <a:gd name="T1" fmla="*/ 144 h 158"/>
                  <a:gd name="T2" fmla="*/ 10 w 50"/>
                  <a:gd name="T3" fmla="*/ 68 h 158"/>
                  <a:gd name="T4" fmla="*/ 1 w 50"/>
                  <a:gd name="T5" fmla="*/ 0 h 158"/>
                  <a:gd name="T6" fmla="*/ 45 w 50"/>
                  <a:gd name="T7" fmla="*/ 137 h 158"/>
                  <a:gd name="T8" fmla="*/ 32 w 50"/>
                  <a:gd name="T9" fmla="*/ 139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58">
                    <a:moveTo>
                      <a:pt x="35" y="158"/>
                    </a:moveTo>
                    <a:cubicBezTo>
                      <a:pt x="38" y="130"/>
                      <a:pt x="18" y="101"/>
                      <a:pt x="11" y="75"/>
                    </a:cubicBezTo>
                    <a:cubicBezTo>
                      <a:pt x="4" y="51"/>
                      <a:pt x="1" y="26"/>
                      <a:pt x="1" y="0"/>
                    </a:cubicBezTo>
                    <a:cubicBezTo>
                      <a:pt x="0" y="49"/>
                      <a:pt x="26" y="110"/>
                      <a:pt x="50" y="150"/>
                    </a:cubicBezTo>
                    <a:cubicBezTo>
                      <a:pt x="45" y="151"/>
                      <a:pt x="40" y="152"/>
                      <a:pt x="35" y="1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5" name="Freeform 753"/>
              <p:cNvSpPr>
                <a:spLocks/>
              </p:cNvSpPr>
              <p:nvPr/>
            </p:nvSpPr>
            <p:spPr bwMode="auto">
              <a:xfrm>
                <a:off x="2299" y="1358"/>
                <a:ext cx="110" cy="29"/>
              </a:xfrm>
              <a:custGeom>
                <a:avLst/>
                <a:gdLst>
                  <a:gd name="T0" fmla="*/ 110 w 121"/>
                  <a:gd name="T1" fmla="*/ 29 h 31"/>
                  <a:gd name="T2" fmla="*/ 53 w 121"/>
                  <a:gd name="T3" fmla="*/ 14 h 31"/>
                  <a:gd name="T4" fmla="*/ 11 w 121"/>
                  <a:gd name="T5" fmla="*/ 0 h 31"/>
                  <a:gd name="T6" fmla="*/ 0 w 121"/>
                  <a:gd name="T7" fmla="*/ 23 h 31"/>
                  <a:gd name="T8" fmla="*/ 107 w 121"/>
                  <a:gd name="T9" fmla="*/ 2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1">
                    <a:moveTo>
                      <a:pt x="121" y="31"/>
                    </a:moveTo>
                    <a:cubicBezTo>
                      <a:pt x="106" y="20"/>
                      <a:pt x="77" y="19"/>
                      <a:pt x="58" y="15"/>
                    </a:cubicBezTo>
                    <a:cubicBezTo>
                      <a:pt x="41" y="12"/>
                      <a:pt x="27" y="8"/>
                      <a:pt x="12" y="0"/>
                    </a:cubicBezTo>
                    <a:cubicBezTo>
                      <a:pt x="7" y="8"/>
                      <a:pt x="3" y="17"/>
                      <a:pt x="0" y="25"/>
                    </a:cubicBezTo>
                    <a:cubicBezTo>
                      <a:pt x="28" y="10"/>
                      <a:pt x="90" y="20"/>
                      <a:pt x="118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6" name="Freeform 754"/>
              <p:cNvSpPr>
                <a:spLocks/>
              </p:cNvSpPr>
              <p:nvPr/>
            </p:nvSpPr>
            <p:spPr bwMode="auto">
              <a:xfrm>
                <a:off x="2934" y="1140"/>
                <a:ext cx="126" cy="157"/>
              </a:xfrm>
              <a:custGeom>
                <a:avLst/>
                <a:gdLst>
                  <a:gd name="T0" fmla="*/ 126 w 138"/>
                  <a:gd name="T1" fmla="*/ 0 h 172"/>
                  <a:gd name="T2" fmla="*/ 58 w 138"/>
                  <a:gd name="T3" fmla="*/ 97 h 172"/>
                  <a:gd name="T4" fmla="*/ 0 w 138"/>
                  <a:gd name="T5" fmla="*/ 152 h 172"/>
                  <a:gd name="T6" fmla="*/ 69 w 138"/>
                  <a:gd name="T7" fmla="*/ 90 h 172"/>
                  <a:gd name="T8" fmla="*/ 124 w 138"/>
                  <a:gd name="T9" fmla="*/ 4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72">
                    <a:moveTo>
                      <a:pt x="138" y="0"/>
                    </a:moveTo>
                    <a:cubicBezTo>
                      <a:pt x="99" y="17"/>
                      <a:pt x="86" y="72"/>
                      <a:pt x="64" y="106"/>
                    </a:cubicBezTo>
                    <a:cubicBezTo>
                      <a:pt x="48" y="132"/>
                      <a:pt x="29" y="153"/>
                      <a:pt x="0" y="167"/>
                    </a:cubicBezTo>
                    <a:cubicBezTo>
                      <a:pt x="29" y="172"/>
                      <a:pt x="59" y="126"/>
                      <a:pt x="76" y="99"/>
                    </a:cubicBezTo>
                    <a:cubicBezTo>
                      <a:pt x="95" y="70"/>
                      <a:pt x="107" y="24"/>
                      <a:pt x="136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7" name="Freeform 755"/>
              <p:cNvSpPr>
                <a:spLocks/>
              </p:cNvSpPr>
              <p:nvPr/>
            </p:nvSpPr>
            <p:spPr bwMode="auto">
              <a:xfrm>
                <a:off x="3231" y="1501"/>
                <a:ext cx="179" cy="73"/>
              </a:xfrm>
              <a:custGeom>
                <a:avLst/>
                <a:gdLst>
                  <a:gd name="T0" fmla="*/ 4 w 197"/>
                  <a:gd name="T1" fmla="*/ 43 h 81"/>
                  <a:gd name="T2" fmla="*/ 49 w 197"/>
                  <a:gd name="T3" fmla="*/ 47 h 81"/>
                  <a:gd name="T4" fmla="*/ 97 w 197"/>
                  <a:gd name="T5" fmla="*/ 38 h 81"/>
                  <a:gd name="T6" fmla="*/ 179 w 197"/>
                  <a:gd name="T7" fmla="*/ 0 h 81"/>
                  <a:gd name="T8" fmla="*/ 132 w 197"/>
                  <a:gd name="T9" fmla="*/ 27 h 81"/>
                  <a:gd name="T10" fmla="*/ 92 w 197"/>
                  <a:gd name="T11" fmla="*/ 50 h 81"/>
                  <a:gd name="T12" fmla="*/ 15 w 197"/>
                  <a:gd name="T13" fmla="*/ 73 h 81"/>
                  <a:gd name="T14" fmla="*/ 15 w 197"/>
                  <a:gd name="T15" fmla="*/ 56 h 81"/>
                  <a:gd name="T16" fmla="*/ 0 w 197"/>
                  <a:gd name="T17" fmla="*/ 4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" h="81">
                    <a:moveTo>
                      <a:pt x="4" y="48"/>
                    </a:moveTo>
                    <a:cubicBezTo>
                      <a:pt x="8" y="46"/>
                      <a:pt x="42" y="52"/>
                      <a:pt x="54" y="52"/>
                    </a:cubicBezTo>
                    <a:cubicBezTo>
                      <a:pt x="73" y="52"/>
                      <a:pt x="90" y="49"/>
                      <a:pt x="107" y="42"/>
                    </a:cubicBezTo>
                    <a:cubicBezTo>
                      <a:pt x="138" y="30"/>
                      <a:pt x="164" y="10"/>
                      <a:pt x="197" y="0"/>
                    </a:cubicBezTo>
                    <a:cubicBezTo>
                      <a:pt x="186" y="10"/>
                      <a:pt x="161" y="22"/>
                      <a:pt x="145" y="30"/>
                    </a:cubicBezTo>
                    <a:cubicBezTo>
                      <a:pt x="129" y="39"/>
                      <a:pt x="117" y="51"/>
                      <a:pt x="101" y="56"/>
                    </a:cubicBezTo>
                    <a:cubicBezTo>
                      <a:pt x="79" y="62"/>
                      <a:pt x="26" y="55"/>
                      <a:pt x="17" y="81"/>
                    </a:cubicBezTo>
                    <a:cubicBezTo>
                      <a:pt x="16" y="76"/>
                      <a:pt x="18" y="66"/>
                      <a:pt x="16" y="62"/>
                    </a:cubicBezTo>
                    <a:cubicBezTo>
                      <a:pt x="13" y="56"/>
                      <a:pt x="4" y="54"/>
                      <a:pt x="0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8" name="Freeform 756"/>
              <p:cNvSpPr>
                <a:spLocks/>
              </p:cNvSpPr>
              <p:nvPr/>
            </p:nvSpPr>
            <p:spPr bwMode="auto">
              <a:xfrm>
                <a:off x="3108" y="1829"/>
                <a:ext cx="56" cy="167"/>
              </a:xfrm>
              <a:custGeom>
                <a:avLst/>
                <a:gdLst>
                  <a:gd name="T0" fmla="*/ 22 w 61"/>
                  <a:gd name="T1" fmla="*/ 15 h 184"/>
                  <a:gd name="T2" fmla="*/ 26 w 61"/>
                  <a:gd name="T3" fmla="*/ 80 h 184"/>
                  <a:gd name="T4" fmla="*/ 8 w 61"/>
                  <a:gd name="T5" fmla="*/ 167 h 184"/>
                  <a:gd name="T6" fmla="*/ 41 w 61"/>
                  <a:gd name="T7" fmla="*/ 72 h 184"/>
                  <a:gd name="T8" fmla="*/ 29 w 61"/>
                  <a:gd name="T9" fmla="*/ 17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84">
                    <a:moveTo>
                      <a:pt x="24" y="17"/>
                    </a:moveTo>
                    <a:cubicBezTo>
                      <a:pt x="61" y="18"/>
                      <a:pt x="36" y="73"/>
                      <a:pt x="28" y="88"/>
                    </a:cubicBezTo>
                    <a:cubicBezTo>
                      <a:pt x="11" y="117"/>
                      <a:pt x="0" y="150"/>
                      <a:pt x="9" y="184"/>
                    </a:cubicBezTo>
                    <a:cubicBezTo>
                      <a:pt x="8" y="140"/>
                      <a:pt x="31" y="116"/>
                      <a:pt x="45" y="79"/>
                    </a:cubicBezTo>
                    <a:cubicBezTo>
                      <a:pt x="49" y="66"/>
                      <a:pt x="46" y="0"/>
                      <a:pt x="32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19" name="Freeform 757"/>
              <p:cNvSpPr>
                <a:spLocks/>
              </p:cNvSpPr>
              <p:nvPr/>
            </p:nvSpPr>
            <p:spPr bwMode="auto">
              <a:xfrm>
                <a:off x="2964" y="1308"/>
                <a:ext cx="214" cy="179"/>
              </a:xfrm>
              <a:custGeom>
                <a:avLst/>
                <a:gdLst>
                  <a:gd name="T0" fmla="*/ 25 w 236"/>
                  <a:gd name="T1" fmla="*/ 0 h 196"/>
                  <a:gd name="T2" fmla="*/ 116 w 236"/>
                  <a:gd name="T3" fmla="*/ 71 h 196"/>
                  <a:gd name="T4" fmla="*/ 214 w 236"/>
                  <a:gd name="T5" fmla="*/ 179 h 196"/>
                  <a:gd name="T6" fmla="*/ 161 w 236"/>
                  <a:gd name="T7" fmla="*/ 122 h 196"/>
                  <a:gd name="T8" fmla="*/ 101 w 236"/>
                  <a:gd name="T9" fmla="*/ 81 h 196"/>
                  <a:gd name="T10" fmla="*/ 19 w 236"/>
                  <a:gd name="T11" fmla="*/ 6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6" h="196">
                    <a:moveTo>
                      <a:pt x="28" y="0"/>
                    </a:moveTo>
                    <a:cubicBezTo>
                      <a:pt x="4" y="55"/>
                      <a:pt x="100" y="61"/>
                      <a:pt x="128" y="78"/>
                    </a:cubicBezTo>
                    <a:cubicBezTo>
                      <a:pt x="173" y="104"/>
                      <a:pt x="210" y="151"/>
                      <a:pt x="236" y="196"/>
                    </a:cubicBezTo>
                    <a:cubicBezTo>
                      <a:pt x="213" y="181"/>
                      <a:pt x="199" y="151"/>
                      <a:pt x="177" y="134"/>
                    </a:cubicBezTo>
                    <a:cubicBezTo>
                      <a:pt x="155" y="119"/>
                      <a:pt x="137" y="98"/>
                      <a:pt x="111" y="89"/>
                    </a:cubicBezTo>
                    <a:cubicBezTo>
                      <a:pt x="78" y="78"/>
                      <a:pt x="0" y="62"/>
                      <a:pt x="2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0" name="Freeform 758"/>
              <p:cNvSpPr>
                <a:spLocks/>
              </p:cNvSpPr>
              <p:nvPr/>
            </p:nvSpPr>
            <p:spPr bwMode="auto">
              <a:xfrm>
                <a:off x="3196" y="1599"/>
                <a:ext cx="78" cy="236"/>
              </a:xfrm>
              <a:custGeom>
                <a:avLst/>
                <a:gdLst>
                  <a:gd name="T0" fmla="*/ 63 w 86"/>
                  <a:gd name="T1" fmla="*/ 0 h 259"/>
                  <a:gd name="T2" fmla="*/ 69 w 86"/>
                  <a:gd name="T3" fmla="*/ 63 h 259"/>
                  <a:gd name="T4" fmla="*/ 75 w 86"/>
                  <a:gd name="T5" fmla="*/ 119 h 259"/>
                  <a:gd name="T6" fmla="*/ 0 w 86"/>
                  <a:gd name="T7" fmla="*/ 236 h 259"/>
                  <a:gd name="T8" fmla="*/ 56 w 86"/>
                  <a:gd name="T9" fmla="*/ 121 h 259"/>
                  <a:gd name="T10" fmla="*/ 55 w 86"/>
                  <a:gd name="T11" fmla="*/ 64 h 259"/>
                  <a:gd name="T12" fmla="*/ 63 w 86"/>
                  <a:gd name="T13" fmla="*/ 11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259">
                    <a:moveTo>
                      <a:pt x="69" y="0"/>
                    </a:moveTo>
                    <a:cubicBezTo>
                      <a:pt x="67" y="25"/>
                      <a:pt x="69" y="45"/>
                      <a:pt x="76" y="69"/>
                    </a:cubicBezTo>
                    <a:cubicBezTo>
                      <a:pt x="81" y="89"/>
                      <a:pt x="86" y="110"/>
                      <a:pt x="83" y="131"/>
                    </a:cubicBezTo>
                    <a:cubicBezTo>
                      <a:pt x="74" y="184"/>
                      <a:pt x="34" y="221"/>
                      <a:pt x="0" y="259"/>
                    </a:cubicBezTo>
                    <a:cubicBezTo>
                      <a:pt x="27" y="219"/>
                      <a:pt x="54" y="182"/>
                      <a:pt x="62" y="133"/>
                    </a:cubicBezTo>
                    <a:cubicBezTo>
                      <a:pt x="65" y="111"/>
                      <a:pt x="61" y="92"/>
                      <a:pt x="61" y="70"/>
                    </a:cubicBezTo>
                    <a:cubicBezTo>
                      <a:pt x="60" y="51"/>
                      <a:pt x="65" y="31"/>
                      <a:pt x="69" y="12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1" name="Freeform 759"/>
              <p:cNvSpPr>
                <a:spLocks/>
              </p:cNvSpPr>
              <p:nvPr/>
            </p:nvSpPr>
            <p:spPr bwMode="auto">
              <a:xfrm>
                <a:off x="2427" y="1401"/>
                <a:ext cx="74" cy="152"/>
              </a:xfrm>
              <a:custGeom>
                <a:avLst/>
                <a:gdLst>
                  <a:gd name="T0" fmla="*/ 0 w 81"/>
                  <a:gd name="T1" fmla="*/ 0 h 166"/>
                  <a:gd name="T2" fmla="*/ 45 w 81"/>
                  <a:gd name="T3" fmla="*/ 65 h 166"/>
                  <a:gd name="T4" fmla="*/ 74 w 81"/>
                  <a:gd name="T5" fmla="*/ 152 h 166"/>
                  <a:gd name="T6" fmla="*/ 51 w 81"/>
                  <a:gd name="T7" fmla="*/ 57 h 166"/>
                  <a:gd name="T8" fmla="*/ 37 w 81"/>
                  <a:gd name="T9" fmla="*/ 20 h 166"/>
                  <a:gd name="T10" fmla="*/ 7 w 81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166">
                    <a:moveTo>
                      <a:pt x="0" y="0"/>
                    </a:moveTo>
                    <a:cubicBezTo>
                      <a:pt x="28" y="4"/>
                      <a:pt x="44" y="49"/>
                      <a:pt x="49" y="71"/>
                    </a:cubicBezTo>
                    <a:cubicBezTo>
                      <a:pt x="56" y="108"/>
                      <a:pt x="56" y="135"/>
                      <a:pt x="81" y="166"/>
                    </a:cubicBezTo>
                    <a:cubicBezTo>
                      <a:pt x="59" y="134"/>
                      <a:pt x="67" y="97"/>
                      <a:pt x="56" y="62"/>
                    </a:cubicBezTo>
                    <a:cubicBezTo>
                      <a:pt x="51" y="49"/>
                      <a:pt x="48" y="34"/>
                      <a:pt x="40" y="22"/>
                    </a:cubicBezTo>
                    <a:cubicBezTo>
                      <a:pt x="31" y="10"/>
                      <a:pt x="18" y="8"/>
                      <a:pt x="8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2" name="Freeform 760"/>
              <p:cNvSpPr>
                <a:spLocks/>
              </p:cNvSpPr>
              <p:nvPr/>
            </p:nvSpPr>
            <p:spPr bwMode="auto">
              <a:xfrm>
                <a:off x="2632" y="1236"/>
                <a:ext cx="22" cy="65"/>
              </a:xfrm>
              <a:custGeom>
                <a:avLst/>
                <a:gdLst>
                  <a:gd name="T0" fmla="*/ 3 w 24"/>
                  <a:gd name="T1" fmla="*/ 0 h 71"/>
                  <a:gd name="T2" fmla="*/ 7 w 24"/>
                  <a:gd name="T3" fmla="*/ 33 h 71"/>
                  <a:gd name="T4" fmla="*/ 0 w 24"/>
                  <a:gd name="T5" fmla="*/ 65 h 71"/>
                  <a:gd name="T6" fmla="*/ 3 w 24"/>
                  <a:gd name="T7" fmla="*/ 6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1">
                    <a:moveTo>
                      <a:pt x="3" y="0"/>
                    </a:moveTo>
                    <a:cubicBezTo>
                      <a:pt x="2" y="11"/>
                      <a:pt x="9" y="23"/>
                      <a:pt x="8" y="36"/>
                    </a:cubicBezTo>
                    <a:cubicBezTo>
                      <a:pt x="7" y="49"/>
                      <a:pt x="5" y="62"/>
                      <a:pt x="0" y="71"/>
                    </a:cubicBezTo>
                    <a:cubicBezTo>
                      <a:pt x="15" y="55"/>
                      <a:pt x="24" y="22"/>
                      <a:pt x="3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3" name="Freeform 761"/>
              <p:cNvSpPr>
                <a:spLocks/>
              </p:cNvSpPr>
              <p:nvPr/>
            </p:nvSpPr>
            <p:spPr bwMode="auto">
              <a:xfrm>
                <a:off x="2723" y="1987"/>
                <a:ext cx="57" cy="106"/>
              </a:xfrm>
              <a:custGeom>
                <a:avLst/>
                <a:gdLst>
                  <a:gd name="T0" fmla="*/ 41 w 62"/>
                  <a:gd name="T1" fmla="*/ 2 h 116"/>
                  <a:gd name="T2" fmla="*/ 51 w 62"/>
                  <a:gd name="T3" fmla="*/ 58 h 116"/>
                  <a:gd name="T4" fmla="*/ 0 w 62"/>
                  <a:gd name="T5" fmla="*/ 104 h 116"/>
                  <a:gd name="T6" fmla="*/ 54 w 62"/>
                  <a:gd name="T7" fmla="*/ 62 h 116"/>
                  <a:gd name="T8" fmla="*/ 53 w 62"/>
                  <a:gd name="T9" fmla="*/ 27 h 116"/>
                  <a:gd name="T10" fmla="*/ 46 w 62"/>
                  <a:gd name="T11" fmla="*/ 12 h 116"/>
                  <a:gd name="T12" fmla="*/ 41 w 62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16">
                    <a:moveTo>
                      <a:pt x="45" y="2"/>
                    </a:moveTo>
                    <a:cubicBezTo>
                      <a:pt x="57" y="17"/>
                      <a:pt x="60" y="45"/>
                      <a:pt x="56" y="63"/>
                    </a:cubicBezTo>
                    <a:cubicBezTo>
                      <a:pt x="49" y="89"/>
                      <a:pt x="27" y="110"/>
                      <a:pt x="0" y="114"/>
                    </a:cubicBezTo>
                    <a:cubicBezTo>
                      <a:pt x="29" y="116"/>
                      <a:pt x="51" y="94"/>
                      <a:pt x="59" y="68"/>
                    </a:cubicBezTo>
                    <a:cubicBezTo>
                      <a:pt x="62" y="55"/>
                      <a:pt x="62" y="42"/>
                      <a:pt x="58" y="30"/>
                    </a:cubicBezTo>
                    <a:cubicBezTo>
                      <a:pt x="56" y="24"/>
                      <a:pt x="53" y="19"/>
                      <a:pt x="50" y="13"/>
                    </a:cubicBezTo>
                    <a:cubicBezTo>
                      <a:pt x="49" y="10"/>
                      <a:pt x="45" y="0"/>
                      <a:pt x="45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4" name="Freeform 762"/>
              <p:cNvSpPr>
                <a:spLocks/>
              </p:cNvSpPr>
              <p:nvPr/>
            </p:nvSpPr>
            <p:spPr bwMode="auto">
              <a:xfrm>
                <a:off x="2580" y="2120"/>
                <a:ext cx="49" cy="74"/>
              </a:xfrm>
              <a:custGeom>
                <a:avLst/>
                <a:gdLst>
                  <a:gd name="T0" fmla="*/ 49 w 54"/>
                  <a:gd name="T1" fmla="*/ 0 h 81"/>
                  <a:gd name="T2" fmla="*/ 22 w 54"/>
                  <a:gd name="T3" fmla="*/ 34 h 81"/>
                  <a:gd name="T4" fmla="*/ 0 w 54"/>
                  <a:gd name="T5" fmla="*/ 74 h 81"/>
                  <a:gd name="T6" fmla="*/ 45 w 54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81">
                    <a:moveTo>
                      <a:pt x="54" y="0"/>
                    </a:moveTo>
                    <a:cubicBezTo>
                      <a:pt x="40" y="1"/>
                      <a:pt x="30" y="26"/>
                      <a:pt x="24" y="37"/>
                    </a:cubicBezTo>
                    <a:cubicBezTo>
                      <a:pt x="16" y="51"/>
                      <a:pt x="11" y="68"/>
                      <a:pt x="0" y="81"/>
                    </a:cubicBezTo>
                    <a:cubicBezTo>
                      <a:pt x="10" y="52"/>
                      <a:pt x="21" y="15"/>
                      <a:pt x="50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5" name="Freeform 763"/>
              <p:cNvSpPr>
                <a:spLocks/>
              </p:cNvSpPr>
              <p:nvPr/>
            </p:nvSpPr>
            <p:spPr bwMode="auto">
              <a:xfrm>
                <a:off x="2809" y="2066"/>
                <a:ext cx="55" cy="135"/>
              </a:xfrm>
              <a:custGeom>
                <a:avLst/>
                <a:gdLst>
                  <a:gd name="T0" fmla="*/ 14 w 60"/>
                  <a:gd name="T1" fmla="*/ 0 h 149"/>
                  <a:gd name="T2" fmla="*/ 23 w 60"/>
                  <a:gd name="T3" fmla="*/ 26 h 149"/>
                  <a:gd name="T4" fmla="*/ 25 w 60"/>
                  <a:gd name="T5" fmla="*/ 57 h 149"/>
                  <a:gd name="T6" fmla="*/ 0 w 60"/>
                  <a:gd name="T7" fmla="*/ 135 h 149"/>
                  <a:gd name="T8" fmla="*/ 14 w 60"/>
                  <a:gd name="T9" fmla="*/ 3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49">
                    <a:moveTo>
                      <a:pt x="15" y="0"/>
                    </a:moveTo>
                    <a:cubicBezTo>
                      <a:pt x="14" y="3"/>
                      <a:pt x="24" y="23"/>
                      <a:pt x="25" y="29"/>
                    </a:cubicBezTo>
                    <a:cubicBezTo>
                      <a:pt x="27" y="40"/>
                      <a:pt x="28" y="52"/>
                      <a:pt x="27" y="63"/>
                    </a:cubicBezTo>
                    <a:cubicBezTo>
                      <a:pt x="26" y="91"/>
                      <a:pt x="14" y="125"/>
                      <a:pt x="0" y="149"/>
                    </a:cubicBezTo>
                    <a:cubicBezTo>
                      <a:pt x="23" y="111"/>
                      <a:pt x="60" y="39"/>
                      <a:pt x="15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6" name="Freeform 764"/>
              <p:cNvSpPr>
                <a:spLocks/>
              </p:cNvSpPr>
              <p:nvPr/>
            </p:nvSpPr>
            <p:spPr bwMode="auto">
              <a:xfrm>
                <a:off x="2689" y="1205"/>
                <a:ext cx="205" cy="79"/>
              </a:xfrm>
              <a:custGeom>
                <a:avLst/>
                <a:gdLst>
                  <a:gd name="T0" fmla="*/ 0 w 225"/>
                  <a:gd name="T1" fmla="*/ 0 h 86"/>
                  <a:gd name="T2" fmla="*/ 50 w 225"/>
                  <a:gd name="T3" fmla="*/ 40 h 86"/>
                  <a:gd name="T4" fmla="*/ 102 w 225"/>
                  <a:gd name="T5" fmla="*/ 60 h 86"/>
                  <a:gd name="T6" fmla="*/ 205 w 225"/>
                  <a:gd name="T7" fmla="*/ 78 h 86"/>
                  <a:gd name="T8" fmla="*/ 98 w 225"/>
                  <a:gd name="T9" fmla="*/ 76 h 86"/>
                  <a:gd name="T10" fmla="*/ 8 w 225"/>
                  <a:gd name="T11" fmla="*/ 6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5" h="86">
                    <a:moveTo>
                      <a:pt x="0" y="0"/>
                    </a:moveTo>
                    <a:cubicBezTo>
                      <a:pt x="19" y="9"/>
                      <a:pt x="36" y="31"/>
                      <a:pt x="55" y="43"/>
                    </a:cubicBezTo>
                    <a:cubicBezTo>
                      <a:pt x="73" y="55"/>
                      <a:pt x="90" y="63"/>
                      <a:pt x="112" y="65"/>
                    </a:cubicBezTo>
                    <a:cubicBezTo>
                      <a:pt x="150" y="69"/>
                      <a:pt x="189" y="71"/>
                      <a:pt x="225" y="85"/>
                    </a:cubicBezTo>
                    <a:cubicBezTo>
                      <a:pt x="187" y="78"/>
                      <a:pt x="147" y="86"/>
                      <a:pt x="108" y="83"/>
                    </a:cubicBezTo>
                    <a:cubicBezTo>
                      <a:pt x="64" y="78"/>
                      <a:pt x="28" y="45"/>
                      <a:pt x="9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7" name="Freeform 765"/>
              <p:cNvSpPr>
                <a:spLocks/>
              </p:cNvSpPr>
              <p:nvPr/>
            </p:nvSpPr>
            <p:spPr bwMode="auto">
              <a:xfrm>
                <a:off x="3064" y="979"/>
                <a:ext cx="142" cy="145"/>
              </a:xfrm>
              <a:custGeom>
                <a:avLst/>
                <a:gdLst>
                  <a:gd name="T0" fmla="*/ 142 w 156"/>
                  <a:gd name="T1" fmla="*/ 0 h 159"/>
                  <a:gd name="T2" fmla="*/ 127 w 156"/>
                  <a:gd name="T3" fmla="*/ 29 h 159"/>
                  <a:gd name="T4" fmla="*/ 106 w 156"/>
                  <a:gd name="T5" fmla="*/ 66 h 159"/>
                  <a:gd name="T6" fmla="*/ 74 w 156"/>
                  <a:gd name="T7" fmla="*/ 93 h 159"/>
                  <a:gd name="T8" fmla="*/ 45 w 156"/>
                  <a:gd name="T9" fmla="*/ 110 h 159"/>
                  <a:gd name="T10" fmla="*/ 3 w 156"/>
                  <a:gd name="T11" fmla="*/ 141 h 159"/>
                  <a:gd name="T12" fmla="*/ 0 w 156"/>
                  <a:gd name="T13" fmla="*/ 145 h 159"/>
                  <a:gd name="T14" fmla="*/ 99 w 156"/>
                  <a:gd name="T15" fmla="*/ 80 h 159"/>
                  <a:gd name="T16" fmla="*/ 120 w 156"/>
                  <a:gd name="T17" fmla="*/ 46 h 159"/>
                  <a:gd name="T18" fmla="*/ 130 w 156"/>
                  <a:gd name="T19" fmla="*/ 22 h 159"/>
                  <a:gd name="T20" fmla="*/ 137 w 156"/>
                  <a:gd name="T21" fmla="*/ 5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" h="159">
                    <a:moveTo>
                      <a:pt x="156" y="0"/>
                    </a:moveTo>
                    <a:cubicBezTo>
                      <a:pt x="148" y="7"/>
                      <a:pt x="143" y="22"/>
                      <a:pt x="139" y="32"/>
                    </a:cubicBezTo>
                    <a:cubicBezTo>
                      <a:pt x="133" y="45"/>
                      <a:pt x="125" y="60"/>
                      <a:pt x="116" y="72"/>
                    </a:cubicBezTo>
                    <a:cubicBezTo>
                      <a:pt x="108" y="84"/>
                      <a:pt x="94" y="95"/>
                      <a:pt x="81" y="102"/>
                    </a:cubicBezTo>
                    <a:cubicBezTo>
                      <a:pt x="70" y="108"/>
                      <a:pt x="60" y="114"/>
                      <a:pt x="49" y="121"/>
                    </a:cubicBezTo>
                    <a:cubicBezTo>
                      <a:pt x="34" y="132"/>
                      <a:pt x="17" y="142"/>
                      <a:pt x="3" y="155"/>
                    </a:cubicBezTo>
                    <a:cubicBezTo>
                      <a:pt x="2" y="156"/>
                      <a:pt x="1" y="158"/>
                      <a:pt x="0" y="159"/>
                    </a:cubicBezTo>
                    <a:cubicBezTo>
                      <a:pt x="31" y="127"/>
                      <a:pt x="80" y="121"/>
                      <a:pt x="109" y="88"/>
                    </a:cubicBezTo>
                    <a:cubicBezTo>
                      <a:pt x="120" y="77"/>
                      <a:pt x="124" y="64"/>
                      <a:pt x="132" y="50"/>
                    </a:cubicBezTo>
                    <a:cubicBezTo>
                      <a:pt x="137" y="42"/>
                      <a:pt x="140" y="33"/>
                      <a:pt x="143" y="24"/>
                    </a:cubicBezTo>
                    <a:cubicBezTo>
                      <a:pt x="145" y="18"/>
                      <a:pt x="146" y="10"/>
                      <a:pt x="150" y="5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8" name="Freeform 766"/>
              <p:cNvSpPr>
                <a:spLocks/>
              </p:cNvSpPr>
              <p:nvPr/>
            </p:nvSpPr>
            <p:spPr bwMode="auto">
              <a:xfrm>
                <a:off x="2646" y="924"/>
                <a:ext cx="23" cy="129"/>
              </a:xfrm>
              <a:custGeom>
                <a:avLst/>
                <a:gdLst>
                  <a:gd name="T0" fmla="*/ 14 w 25"/>
                  <a:gd name="T1" fmla="*/ 0 h 142"/>
                  <a:gd name="T2" fmla="*/ 22 w 25"/>
                  <a:gd name="T3" fmla="*/ 56 h 142"/>
                  <a:gd name="T4" fmla="*/ 1 w 25"/>
                  <a:gd name="T5" fmla="*/ 129 h 142"/>
                  <a:gd name="T6" fmla="*/ 12 w 25"/>
                  <a:gd name="T7" fmla="*/ 96 h 142"/>
                  <a:gd name="T8" fmla="*/ 16 w 25"/>
                  <a:gd name="T9" fmla="*/ 58 h 142"/>
                  <a:gd name="T10" fmla="*/ 14 w 25"/>
                  <a:gd name="T11" fmla="*/ 5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42">
                    <a:moveTo>
                      <a:pt x="15" y="0"/>
                    </a:moveTo>
                    <a:cubicBezTo>
                      <a:pt x="24" y="20"/>
                      <a:pt x="25" y="40"/>
                      <a:pt x="24" y="62"/>
                    </a:cubicBezTo>
                    <a:cubicBezTo>
                      <a:pt x="22" y="92"/>
                      <a:pt x="13" y="116"/>
                      <a:pt x="1" y="142"/>
                    </a:cubicBezTo>
                    <a:cubicBezTo>
                      <a:pt x="0" y="132"/>
                      <a:pt x="11" y="116"/>
                      <a:pt x="13" y="106"/>
                    </a:cubicBezTo>
                    <a:cubicBezTo>
                      <a:pt x="16" y="92"/>
                      <a:pt x="17" y="78"/>
                      <a:pt x="17" y="64"/>
                    </a:cubicBezTo>
                    <a:cubicBezTo>
                      <a:pt x="18" y="55"/>
                      <a:pt x="23" y="8"/>
                      <a:pt x="15" y="6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29" name="Freeform 767"/>
              <p:cNvSpPr>
                <a:spLocks/>
              </p:cNvSpPr>
              <p:nvPr/>
            </p:nvSpPr>
            <p:spPr bwMode="auto">
              <a:xfrm>
                <a:off x="2125" y="1275"/>
                <a:ext cx="32" cy="42"/>
              </a:xfrm>
              <a:custGeom>
                <a:avLst/>
                <a:gdLst>
                  <a:gd name="T0" fmla="*/ 7 w 35"/>
                  <a:gd name="T1" fmla="*/ 0 h 47"/>
                  <a:gd name="T2" fmla="*/ 0 w 35"/>
                  <a:gd name="T3" fmla="*/ 35 h 47"/>
                  <a:gd name="T4" fmla="*/ 28 w 35"/>
                  <a:gd name="T5" fmla="*/ 42 h 47"/>
                  <a:gd name="T6" fmla="*/ 10 w 35"/>
                  <a:gd name="T7" fmla="*/ 4 h 47"/>
                  <a:gd name="T8" fmla="*/ 10 w 35"/>
                  <a:gd name="T9" fmla="*/ 6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7">
                    <a:moveTo>
                      <a:pt x="8" y="0"/>
                    </a:moveTo>
                    <a:cubicBezTo>
                      <a:pt x="17" y="20"/>
                      <a:pt x="32" y="39"/>
                      <a:pt x="0" y="39"/>
                    </a:cubicBezTo>
                    <a:cubicBezTo>
                      <a:pt x="10" y="39"/>
                      <a:pt x="23" y="42"/>
                      <a:pt x="31" y="47"/>
                    </a:cubicBezTo>
                    <a:cubicBezTo>
                      <a:pt x="35" y="30"/>
                      <a:pt x="18" y="19"/>
                      <a:pt x="11" y="5"/>
                    </a:cubicBezTo>
                    <a:cubicBezTo>
                      <a:pt x="8" y="3"/>
                      <a:pt x="10" y="6"/>
                      <a:pt x="1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0" name="Freeform 768"/>
              <p:cNvSpPr>
                <a:spLocks/>
              </p:cNvSpPr>
              <p:nvPr/>
            </p:nvSpPr>
            <p:spPr bwMode="auto">
              <a:xfrm>
                <a:off x="1993" y="1225"/>
                <a:ext cx="78" cy="16"/>
              </a:xfrm>
              <a:custGeom>
                <a:avLst/>
                <a:gdLst>
                  <a:gd name="T0" fmla="*/ 0 w 86"/>
                  <a:gd name="T1" fmla="*/ 3 h 18"/>
                  <a:gd name="T2" fmla="*/ 5 w 86"/>
                  <a:gd name="T3" fmla="*/ 16 h 18"/>
                  <a:gd name="T4" fmla="*/ 44 w 86"/>
                  <a:gd name="T5" fmla="*/ 6 h 18"/>
                  <a:gd name="T6" fmla="*/ 78 w 86"/>
                  <a:gd name="T7" fmla="*/ 12 h 18"/>
                  <a:gd name="T8" fmla="*/ 43 w 86"/>
                  <a:gd name="T9" fmla="*/ 2 h 18"/>
                  <a:gd name="T10" fmla="*/ 5 w 86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8">
                    <a:moveTo>
                      <a:pt x="0" y="3"/>
                    </a:moveTo>
                    <a:cubicBezTo>
                      <a:pt x="2" y="8"/>
                      <a:pt x="4" y="13"/>
                      <a:pt x="5" y="18"/>
                    </a:cubicBezTo>
                    <a:cubicBezTo>
                      <a:pt x="17" y="12"/>
                      <a:pt x="34" y="11"/>
                      <a:pt x="48" y="7"/>
                    </a:cubicBezTo>
                    <a:cubicBezTo>
                      <a:pt x="64" y="3"/>
                      <a:pt x="71" y="8"/>
                      <a:pt x="86" y="14"/>
                    </a:cubicBezTo>
                    <a:cubicBezTo>
                      <a:pt x="74" y="0"/>
                      <a:pt x="63" y="0"/>
                      <a:pt x="47" y="2"/>
                    </a:cubicBezTo>
                    <a:cubicBezTo>
                      <a:pt x="34" y="4"/>
                      <a:pt x="18" y="3"/>
                      <a:pt x="5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1" name="Freeform 769"/>
              <p:cNvSpPr>
                <a:spLocks/>
              </p:cNvSpPr>
              <p:nvPr/>
            </p:nvSpPr>
            <p:spPr bwMode="auto">
              <a:xfrm>
                <a:off x="2634" y="914"/>
                <a:ext cx="21" cy="41"/>
              </a:xfrm>
              <a:custGeom>
                <a:avLst/>
                <a:gdLst>
                  <a:gd name="T0" fmla="*/ 0 w 23"/>
                  <a:gd name="T1" fmla="*/ 1 h 45"/>
                  <a:gd name="T2" fmla="*/ 10 w 23"/>
                  <a:gd name="T3" fmla="*/ 0 h 45"/>
                  <a:gd name="T4" fmla="*/ 20 w 23"/>
                  <a:gd name="T5" fmla="*/ 41 h 45"/>
                  <a:gd name="T6" fmla="*/ 3 w 23"/>
                  <a:gd name="T7" fmla="*/ 3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0" y="1"/>
                    </a:moveTo>
                    <a:cubicBezTo>
                      <a:pt x="4" y="5"/>
                      <a:pt x="9" y="6"/>
                      <a:pt x="11" y="0"/>
                    </a:cubicBezTo>
                    <a:cubicBezTo>
                      <a:pt x="16" y="11"/>
                      <a:pt x="23" y="33"/>
                      <a:pt x="22" y="45"/>
                    </a:cubicBezTo>
                    <a:cubicBezTo>
                      <a:pt x="14" y="39"/>
                      <a:pt x="5" y="13"/>
                      <a:pt x="3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2" name="Freeform 770"/>
              <p:cNvSpPr>
                <a:spLocks/>
              </p:cNvSpPr>
              <p:nvPr/>
            </p:nvSpPr>
            <p:spPr bwMode="auto">
              <a:xfrm>
                <a:off x="2751" y="2214"/>
                <a:ext cx="53" cy="85"/>
              </a:xfrm>
              <a:custGeom>
                <a:avLst/>
                <a:gdLst>
                  <a:gd name="T0" fmla="*/ 0 w 59"/>
                  <a:gd name="T1" fmla="*/ 73 h 93"/>
                  <a:gd name="T2" fmla="*/ 11 w 59"/>
                  <a:gd name="T3" fmla="*/ 85 h 93"/>
                  <a:gd name="T4" fmla="*/ 13 w 59"/>
                  <a:gd name="T5" fmla="*/ 79 h 93"/>
                  <a:gd name="T6" fmla="*/ 18 w 59"/>
                  <a:gd name="T7" fmla="*/ 69 h 93"/>
                  <a:gd name="T8" fmla="*/ 31 w 59"/>
                  <a:gd name="T9" fmla="*/ 45 h 93"/>
                  <a:gd name="T10" fmla="*/ 53 w 59"/>
                  <a:gd name="T11" fmla="*/ 0 h 93"/>
                  <a:gd name="T12" fmla="*/ 37 w 59"/>
                  <a:gd name="T13" fmla="*/ 24 h 93"/>
                  <a:gd name="T14" fmla="*/ 24 w 59"/>
                  <a:gd name="T15" fmla="*/ 46 h 93"/>
                  <a:gd name="T16" fmla="*/ 13 w 59"/>
                  <a:gd name="T17" fmla="*/ 60 h 93"/>
                  <a:gd name="T18" fmla="*/ 2 w 59"/>
                  <a:gd name="T19" fmla="*/ 7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93">
                    <a:moveTo>
                      <a:pt x="0" y="80"/>
                    </a:moveTo>
                    <a:cubicBezTo>
                      <a:pt x="9" y="82"/>
                      <a:pt x="7" y="87"/>
                      <a:pt x="12" y="93"/>
                    </a:cubicBezTo>
                    <a:cubicBezTo>
                      <a:pt x="14" y="91"/>
                      <a:pt x="14" y="88"/>
                      <a:pt x="15" y="86"/>
                    </a:cubicBezTo>
                    <a:cubicBezTo>
                      <a:pt x="16" y="82"/>
                      <a:pt x="18" y="79"/>
                      <a:pt x="20" y="75"/>
                    </a:cubicBezTo>
                    <a:cubicBezTo>
                      <a:pt x="24" y="66"/>
                      <a:pt x="30" y="58"/>
                      <a:pt x="34" y="49"/>
                    </a:cubicBezTo>
                    <a:cubicBezTo>
                      <a:pt x="43" y="33"/>
                      <a:pt x="51" y="16"/>
                      <a:pt x="59" y="0"/>
                    </a:cubicBezTo>
                    <a:cubicBezTo>
                      <a:pt x="51" y="6"/>
                      <a:pt x="46" y="18"/>
                      <a:pt x="41" y="26"/>
                    </a:cubicBezTo>
                    <a:cubicBezTo>
                      <a:pt x="37" y="34"/>
                      <a:pt x="32" y="42"/>
                      <a:pt x="27" y="50"/>
                    </a:cubicBezTo>
                    <a:cubicBezTo>
                      <a:pt x="23" y="56"/>
                      <a:pt x="20" y="61"/>
                      <a:pt x="15" y="66"/>
                    </a:cubicBezTo>
                    <a:cubicBezTo>
                      <a:pt x="12" y="69"/>
                      <a:pt x="7" y="78"/>
                      <a:pt x="2" y="7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3" name="Freeform 771"/>
              <p:cNvSpPr>
                <a:spLocks/>
              </p:cNvSpPr>
              <p:nvPr/>
            </p:nvSpPr>
            <p:spPr bwMode="auto">
              <a:xfrm>
                <a:off x="3188" y="2235"/>
                <a:ext cx="43" cy="51"/>
              </a:xfrm>
              <a:custGeom>
                <a:avLst/>
                <a:gdLst>
                  <a:gd name="T0" fmla="*/ 19 w 47"/>
                  <a:gd name="T1" fmla="*/ 45 h 56"/>
                  <a:gd name="T2" fmla="*/ 33 w 47"/>
                  <a:gd name="T3" fmla="*/ 51 h 56"/>
                  <a:gd name="T4" fmla="*/ 0 w 47"/>
                  <a:gd name="T5" fmla="*/ 0 h 56"/>
                  <a:gd name="T6" fmla="*/ 20 w 47"/>
                  <a:gd name="T7" fmla="*/ 26 h 56"/>
                  <a:gd name="T8" fmla="*/ 23 w 47"/>
                  <a:gd name="T9" fmla="*/ 36 h 56"/>
                  <a:gd name="T10" fmla="*/ 19 w 47"/>
                  <a:gd name="T11" fmla="*/ 44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6">
                    <a:moveTo>
                      <a:pt x="21" y="49"/>
                    </a:moveTo>
                    <a:cubicBezTo>
                      <a:pt x="28" y="42"/>
                      <a:pt x="32" y="56"/>
                      <a:pt x="36" y="56"/>
                    </a:cubicBezTo>
                    <a:cubicBezTo>
                      <a:pt x="47" y="31"/>
                      <a:pt x="16" y="13"/>
                      <a:pt x="0" y="0"/>
                    </a:cubicBezTo>
                    <a:cubicBezTo>
                      <a:pt x="6" y="11"/>
                      <a:pt x="16" y="18"/>
                      <a:pt x="22" y="28"/>
                    </a:cubicBezTo>
                    <a:cubicBezTo>
                      <a:pt x="24" y="32"/>
                      <a:pt x="26" y="35"/>
                      <a:pt x="25" y="39"/>
                    </a:cubicBezTo>
                    <a:cubicBezTo>
                      <a:pt x="24" y="42"/>
                      <a:pt x="18" y="45"/>
                      <a:pt x="21" y="4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4" name="Freeform 772"/>
              <p:cNvSpPr>
                <a:spLocks/>
              </p:cNvSpPr>
              <p:nvPr/>
            </p:nvSpPr>
            <p:spPr bwMode="auto">
              <a:xfrm>
                <a:off x="2153" y="1865"/>
                <a:ext cx="115" cy="44"/>
              </a:xfrm>
              <a:custGeom>
                <a:avLst/>
                <a:gdLst>
                  <a:gd name="T0" fmla="*/ 47 w 126"/>
                  <a:gd name="T1" fmla="*/ 2 h 48"/>
                  <a:gd name="T2" fmla="*/ 22 w 126"/>
                  <a:gd name="T3" fmla="*/ 14 h 48"/>
                  <a:gd name="T4" fmla="*/ 18 w 126"/>
                  <a:gd name="T5" fmla="*/ 24 h 48"/>
                  <a:gd name="T6" fmla="*/ 10 w 126"/>
                  <a:gd name="T7" fmla="*/ 32 h 48"/>
                  <a:gd name="T8" fmla="*/ 20 w 126"/>
                  <a:gd name="T9" fmla="*/ 41 h 48"/>
                  <a:gd name="T10" fmla="*/ 33 w 126"/>
                  <a:gd name="T11" fmla="*/ 34 h 48"/>
                  <a:gd name="T12" fmla="*/ 53 w 126"/>
                  <a:gd name="T13" fmla="*/ 25 h 48"/>
                  <a:gd name="T14" fmla="*/ 88 w 126"/>
                  <a:gd name="T15" fmla="*/ 12 h 48"/>
                  <a:gd name="T16" fmla="*/ 115 w 126"/>
                  <a:gd name="T17" fmla="*/ 6 h 48"/>
                  <a:gd name="T18" fmla="*/ 95 w 126"/>
                  <a:gd name="T19" fmla="*/ 3 h 48"/>
                  <a:gd name="T20" fmla="*/ 74 w 126"/>
                  <a:gd name="T21" fmla="*/ 0 h 48"/>
                  <a:gd name="T22" fmla="*/ 47 w 126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6" h="48">
                    <a:moveTo>
                      <a:pt x="51" y="2"/>
                    </a:moveTo>
                    <a:cubicBezTo>
                      <a:pt x="52" y="16"/>
                      <a:pt x="32" y="25"/>
                      <a:pt x="24" y="15"/>
                    </a:cubicBezTo>
                    <a:cubicBezTo>
                      <a:pt x="22" y="19"/>
                      <a:pt x="22" y="23"/>
                      <a:pt x="20" y="26"/>
                    </a:cubicBezTo>
                    <a:cubicBezTo>
                      <a:pt x="18" y="31"/>
                      <a:pt x="14" y="32"/>
                      <a:pt x="11" y="35"/>
                    </a:cubicBezTo>
                    <a:cubicBezTo>
                      <a:pt x="0" y="43"/>
                      <a:pt x="15" y="48"/>
                      <a:pt x="22" y="45"/>
                    </a:cubicBezTo>
                    <a:cubicBezTo>
                      <a:pt x="27" y="44"/>
                      <a:pt x="32" y="40"/>
                      <a:pt x="36" y="37"/>
                    </a:cubicBezTo>
                    <a:cubicBezTo>
                      <a:pt x="43" y="32"/>
                      <a:pt x="50" y="29"/>
                      <a:pt x="58" y="27"/>
                    </a:cubicBezTo>
                    <a:cubicBezTo>
                      <a:pt x="71" y="23"/>
                      <a:pt x="83" y="18"/>
                      <a:pt x="96" y="13"/>
                    </a:cubicBezTo>
                    <a:cubicBezTo>
                      <a:pt x="106" y="10"/>
                      <a:pt x="116" y="9"/>
                      <a:pt x="126" y="7"/>
                    </a:cubicBezTo>
                    <a:cubicBezTo>
                      <a:pt x="120" y="4"/>
                      <a:pt x="111" y="4"/>
                      <a:pt x="104" y="3"/>
                    </a:cubicBezTo>
                    <a:cubicBezTo>
                      <a:pt x="97" y="2"/>
                      <a:pt x="89" y="0"/>
                      <a:pt x="81" y="0"/>
                    </a:cubicBezTo>
                    <a:cubicBezTo>
                      <a:pt x="71" y="1"/>
                      <a:pt x="62" y="0"/>
                      <a:pt x="52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5" name="Freeform 773"/>
              <p:cNvSpPr>
                <a:spLocks/>
              </p:cNvSpPr>
              <p:nvPr/>
            </p:nvSpPr>
            <p:spPr bwMode="auto">
              <a:xfrm>
                <a:off x="3377" y="1004"/>
                <a:ext cx="84" cy="56"/>
              </a:xfrm>
              <a:custGeom>
                <a:avLst/>
                <a:gdLst>
                  <a:gd name="T0" fmla="*/ 0 w 92"/>
                  <a:gd name="T1" fmla="*/ 51 h 61"/>
                  <a:gd name="T2" fmla="*/ 47 w 92"/>
                  <a:gd name="T3" fmla="*/ 16 h 61"/>
                  <a:gd name="T4" fmla="*/ 64 w 92"/>
                  <a:gd name="T5" fmla="*/ 9 h 61"/>
                  <a:gd name="T6" fmla="*/ 69 w 92"/>
                  <a:gd name="T7" fmla="*/ 16 h 61"/>
                  <a:gd name="T8" fmla="*/ 79 w 92"/>
                  <a:gd name="T9" fmla="*/ 14 h 61"/>
                  <a:gd name="T10" fmla="*/ 69 w 92"/>
                  <a:gd name="T11" fmla="*/ 33 h 61"/>
                  <a:gd name="T12" fmla="*/ 56 w 92"/>
                  <a:gd name="T13" fmla="*/ 37 h 61"/>
                  <a:gd name="T14" fmla="*/ 47 w 92"/>
                  <a:gd name="T15" fmla="*/ 46 h 61"/>
                  <a:gd name="T16" fmla="*/ 26 w 92"/>
                  <a:gd name="T17" fmla="*/ 54 h 61"/>
                  <a:gd name="T18" fmla="*/ 1 w 92"/>
                  <a:gd name="T19" fmla="*/ 52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61">
                    <a:moveTo>
                      <a:pt x="0" y="56"/>
                    </a:moveTo>
                    <a:cubicBezTo>
                      <a:pt x="20" y="51"/>
                      <a:pt x="38" y="32"/>
                      <a:pt x="52" y="17"/>
                    </a:cubicBezTo>
                    <a:cubicBezTo>
                      <a:pt x="57" y="11"/>
                      <a:pt x="63" y="0"/>
                      <a:pt x="70" y="10"/>
                    </a:cubicBezTo>
                    <a:cubicBezTo>
                      <a:pt x="73" y="14"/>
                      <a:pt x="71" y="15"/>
                      <a:pt x="76" y="17"/>
                    </a:cubicBezTo>
                    <a:cubicBezTo>
                      <a:pt x="79" y="18"/>
                      <a:pt x="83" y="14"/>
                      <a:pt x="87" y="15"/>
                    </a:cubicBezTo>
                    <a:cubicBezTo>
                      <a:pt x="92" y="23"/>
                      <a:pt x="83" y="33"/>
                      <a:pt x="76" y="36"/>
                    </a:cubicBezTo>
                    <a:cubicBezTo>
                      <a:pt x="71" y="38"/>
                      <a:pt x="65" y="37"/>
                      <a:pt x="61" y="40"/>
                    </a:cubicBezTo>
                    <a:cubicBezTo>
                      <a:pt x="56" y="42"/>
                      <a:pt x="55" y="46"/>
                      <a:pt x="52" y="50"/>
                    </a:cubicBezTo>
                    <a:cubicBezTo>
                      <a:pt x="45" y="60"/>
                      <a:pt x="39" y="61"/>
                      <a:pt x="28" y="59"/>
                    </a:cubicBezTo>
                    <a:cubicBezTo>
                      <a:pt x="19" y="58"/>
                      <a:pt x="8" y="57"/>
                      <a:pt x="1" y="5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6" name="Freeform 774"/>
              <p:cNvSpPr>
                <a:spLocks/>
              </p:cNvSpPr>
              <p:nvPr/>
            </p:nvSpPr>
            <p:spPr bwMode="auto">
              <a:xfrm>
                <a:off x="2592" y="784"/>
                <a:ext cx="39" cy="72"/>
              </a:xfrm>
              <a:custGeom>
                <a:avLst/>
                <a:gdLst>
                  <a:gd name="T0" fmla="*/ 2 w 43"/>
                  <a:gd name="T1" fmla="*/ 7 h 78"/>
                  <a:gd name="T2" fmla="*/ 22 w 43"/>
                  <a:gd name="T3" fmla="*/ 30 h 78"/>
                  <a:gd name="T4" fmla="*/ 39 w 43"/>
                  <a:gd name="T5" fmla="*/ 72 h 78"/>
                  <a:gd name="T6" fmla="*/ 17 w 43"/>
                  <a:gd name="T7" fmla="*/ 28 h 78"/>
                  <a:gd name="T8" fmla="*/ 10 w 43"/>
                  <a:gd name="T9" fmla="*/ 15 h 78"/>
                  <a:gd name="T10" fmla="*/ 2 w 43"/>
                  <a:gd name="T11" fmla="*/ 7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78">
                    <a:moveTo>
                      <a:pt x="2" y="8"/>
                    </a:moveTo>
                    <a:cubicBezTo>
                      <a:pt x="20" y="0"/>
                      <a:pt x="22" y="20"/>
                      <a:pt x="24" y="33"/>
                    </a:cubicBezTo>
                    <a:cubicBezTo>
                      <a:pt x="28" y="50"/>
                      <a:pt x="35" y="63"/>
                      <a:pt x="43" y="78"/>
                    </a:cubicBezTo>
                    <a:cubicBezTo>
                      <a:pt x="25" y="64"/>
                      <a:pt x="24" y="49"/>
                      <a:pt x="19" y="30"/>
                    </a:cubicBezTo>
                    <a:cubicBezTo>
                      <a:pt x="18" y="25"/>
                      <a:pt x="15" y="19"/>
                      <a:pt x="11" y="16"/>
                    </a:cubicBezTo>
                    <a:cubicBezTo>
                      <a:pt x="7" y="14"/>
                      <a:pt x="0" y="16"/>
                      <a:pt x="2" y="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7" name="Freeform 775"/>
              <p:cNvSpPr>
                <a:spLocks/>
              </p:cNvSpPr>
              <p:nvPr/>
            </p:nvSpPr>
            <p:spPr bwMode="auto">
              <a:xfrm>
                <a:off x="2495" y="1419"/>
                <a:ext cx="187" cy="291"/>
              </a:xfrm>
              <a:custGeom>
                <a:avLst/>
                <a:gdLst>
                  <a:gd name="T0" fmla="*/ 102 w 206"/>
                  <a:gd name="T1" fmla="*/ 20 h 320"/>
                  <a:gd name="T2" fmla="*/ 119 w 206"/>
                  <a:gd name="T3" fmla="*/ 181 h 320"/>
                  <a:gd name="T4" fmla="*/ 156 w 206"/>
                  <a:gd name="T5" fmla="*/ 244 h 320"/>
                  <a:gd name="T6" fmla="*/ 187 w 206"/>
                  <a:gd name="T7" fmla="*/ 291 h 320"/>
                  <a:gd name="T8" fmla="*/ 143 w 206"/>
                  <a:gd name="T9" fmla="*/ 264 h 320"/>
                  <a:gd name="T10" fmla="*/ 99 w 206"/>
                  <a:gd name="T11" fmla="*/ 236 h 320"/>
                  <a:gd name="T12" fmla="*/ 49 w 206"/>
                  <a:gd name="T13" fmla="*/ 145 h 320"/>
                  <a:gd name="T14" fmla="*/ 7 w 206"/>
                  <a:gd name="T15" fmla="*/ 43 h 320"/>
                  <a:gd name="T16" fmla="*/ 98 w 206"/>
                  <a:gd name="T17" fmla="*/ 18 h 320"/>
                  <a:gd name="T18" fmla="*/ 99 w 206"/>
                  <a:gd name="T19" fmla="*/ 33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320">
                    <a:moveTo>
                      <a:pt x="112" y="22"/>
                    </a:moveTo>
                    <a:cubicBezTo>
                      <a:pt x="84" y="72"/>
                      <a:pt x="108" y="151"/>
                      <a:pt x="131" y="199"/>
                    </a:cubicBezTo>
                    <a:cubicBezTo>
                      <a:pt x="142" y="223"/>
                      <a:pt x="156" y="248"/>
                      <a:pt x="172" y="268"/>
                    </a:cubicBezTo>
                    <a:cubicBezTo>
                      <a:pt x="186" y="286"/>
                      <a:pt x="206" y="297"/>
                      <a:pt x="206" y="320"/>
                    </a:cubicBezTo>
                    <a:cubicBezTo>
                      <a:pt x="187" y="320"/>
                      <a:pt x="171" y="302"/>
                      <a:pt x="157" y="290"/>
                    </a:cubicBezTo>
                    <a:cubicBezTo>
                      <a:pt x="141" y="275"/>
                      <a:pt x="127" y="269"/>
                      <a:pt x="109" y="259"/>
                    </a:cubicBezTo>
                    <a:cubicBezTo>
                      <a:pt x="68" y="236"/>
                      <a:pt x="69" y="200"/>
                      <a:pt x="54" y="159"/>
                    </a:cubicBezTo>
                    <a:cubicBezTo>
                      <a:pt x="43" y="125"/>
                      <a:pt x="0" y="85"/>
                      <a:pt x="8" y="47"/>
                    </a:cubicBezTo>
                    <a:cubicBezTo>
                      <a:pt x="18" y="0"/>
                      <a:pt x="77" y="12"/>
                      <a:pt x="108" y="20"/>
                    </a:cubicBezTo>
                    <a:cubicBezTo>
                      <a:pt x="109" y="25"/>
                      <a:pt x="110" y="31"/>
                      <a:pt x="109" y="36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8" name="Freeform 776"/>
              <p:cNvSpPr>
                <a:spLocks/>
              </p:cNvSpPr>
              <p:nvPr/>
            </p:nvSpPr>
            <p:spPr bwMode="auto">
              <a:xfrm>
                <a:off x="3034" y="1426"/>
                <a:ext cx="204" cy="355"/>
              </a:xfrm>
              <a:custGeom>
                <a:avLst/>
                <a:gdLst>
                  <a:gd name="T0" fmla="*/ 61 w 225"/>
                  <a:gd name="T1" fmla="*/ 28 h 390"/>
                  <a:gd name="T2" fmla="*/ 119 w 225"/>
                  <a:gd name="T3" fmla="*/ 103 h 390"/>
                  <a:gd name="T4" fmla="*/ 165 w 225"/>
                  <a:gd name="T5" fmla="*/ 147 h 390"/>
                  <a:gd name="T6" fmla="*/ 189 w 225"/>
                  <a:gd name="T7" fmla="*/ 269 h 390"/>
                  <a:gd name="T8" fmla="*/ 145 w 225"/>
                  <a:gd name="T9" fmla="*/ 328 h 390"/>
                  <a:gd name="T10" fmla="*/ 80 w 225"/>
                  <a:gd name="T11" fmla="*/ 346 h 390"/>
                  <a:gd name="T12" fmla="*/ 92 w 225"/>
                  <a:gd name="T13" fmla="*/ 277 h 390"/>
                  <a:gd name="T14" fmla="*/ 93 w 225"/>
                  <a:gd name="T15" fmla="*/ 203 h 390"/>
                  <a:gd name="T16" fmla="*/ 18 w 225"/>
                  <a:gd name="T17" fmla="*/ 52 h 390"/>
                  <a:gd name="T18" fmla="*/ 26 w 225"/>
                  <a:gd name="T19" fmla="*/ 1 h 390"/>
                  <a:gd name="T20" fmla="*/ 66 w 225"/>
                  <a:gd name="T21" fmla="*/ 28 h 3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" h="390">
                    <a:moveTo>
                      <a:pt x="67" y="31"/>
                    </a:moveTo>
                    <a:cubicBezTo>
                      <a:pt x="92" y="54"/>
                      <a:pt x="108" y="87"/>
                      <a:pt x="131" y="113"/>
                    </a:cubicBezTo>
                    <a:cubicBezTo>
                      <a:pt x="146" y="131"/>
                      <a:pt x="169" y="142"/>
                      <a:pt x="182" y="162"/>
                    </a:cubicBezTo>
                    <a:cubicBezTo>
                      <a:pt x="204" y="196"/>
                      <a:pt x="225" y="264"/>
                      <a:pt x="209" y="296"/>
                    </a:cubicBezTo>
                    <a:cubicBezTo>
                      <a:pt x="197" y="318"/>
                      <a:pt x="179" y="345"/>
                      <a:pt x="160" y="360"/>
                    </a:cubicBezTo>
                    <a:cubicBezTo>
                      <a:pt x="147" y="371"/>
                      <a:pt x="105" y="390"/>
                      <a:pt x="88" y="380"/>
                    </a:cubicBezTo>
                    <a:cubicBezTo>
                      <a:pt x="61" y="364"/>
                      <a:pt x="95" y="322"/>
                      <a:pt x="102" y="304"/>
                    </a:cubicBezTo>
                    <a:cubicBezTo>
                      <a:pt x="113" y="276"/>
                      <a:pt x="110" y="252"/>
                      <a:pt x="103" y="223"/>
                    </a:cubicBezTo>
                    <a:cubicBezTo>
                      <a:pt x="88" y="163"/>
                      <a:pt x="44" y="113"/>
                      <a:pt x="20" y="57"/>
                    </a:cubicBezTo>
                    <a:cubicBezTo>
                      <a:pt x="13" y="39"/>
                      <a:pt x="0" y="3"/>
                      <a:pt x="29" y="1"/>
                    </a:cubicBezTo>
                    <a:cubicBezTo>
                      <a:pt x="41" y="0"/>
                      <a:pt x="65" y="21"/>
                      <a:pt x="73" y="31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239" name="Freeform 777"/>
              <p:cNvSpPr>
                <a:spLocks/>
              </p:cNvSpPr>
              <p:nvPr/>
            </p:nvSpPr>
            <p:spPr bwMode="auto">
              <a:xfrm>
                <a:off x="2773" y="1288"/>
                <a:ext cx="183" cy="191"/>
              </a:xfrm>
              <a:custGeom>
                <a:avLst/>
                <a:gdLst>
                  <a:gd name="T0" fmla="*/ 140 w 201"/>
                  <a:gd name="T1" fmla="*/ 27 h 209"/>
                  <a:gd name="T2" fmla="*/ 72 w 201"/>
                  <a:gd name="T3" fmla="*/ 80 h 209"/>
                  <a:gd name="T4" fmla="*/ 59 w 201"/>
                  <a:gd name="T5" fmla="*/ 190 h 209"/>
                  <a:gd name="T6" fmla="*/ 110 w 201"/>
                  <a:gd name="T7" fmla="*/ 140 h 209"/>
                  <a:gd name="T8" fmla="*/ 162 w 201"/>
                  <a:gd name="T9" fmla="*/ 93 h 209"/>
                  <a:gd name="T10" fmla="*/ 137 w 201"/>
                  <a:gd name="T11" fmla="*/ 26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1" h="209">
                    <a:moveTo>
                      <a:pt x="154" y="29"/>
                    </a:moveTo>
                    <a:cubicBezTo>
                      <a:pt x="94" y="0"/>
                      <a:pt x="94" y="41"/>
                      <a:pt x="79" y="88"/>
                    </a:cubicBezTo>
                    <a:cubicBezTo>
                      <a:pt x="72" y="111"/>
                      <a:pt x="0" y="206"/>
                      <a:pt x="65" y="208"/>
                    </a:cubicBezTo>
                    <a:cubicBezTo>
                      <a:pt x="91" y="209"/>
                      <a:pt x="106" y="169"/>
                      <a:pt x="121" y="153"/>
                    </a:cubicBezTo>
                    <a:cubicBezTo>
                      <a:pt x="137" y="135"/>
                      <a:pt x="164" y="121"/>
                      <a:pt x="178" y="102"/>
                    </a:cubicBezTo>
                    <a:cubicBezTo>
                      <a:pt x="201" y="70"/>
                      <a:pt x="172" y="48"/>
                      <a:pt x="150" y="28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300" name="Group 718"/>
            <p:cNvGrpSpPr>
              <a:grpSpLocks noChangeAspect="1"/>
            </p:cNvGrpSpPr>
            <p:nvPr/>
          </p:nvGrpSpPr>
          <p:grpSpPr bwMode="auto">
            <a:xfrm>
              <a:off x="1056251" y="5408640"/>
              <a:ext cx="297296" cy="256332"/>
              <a:chOff x="1863" y="771"/>
              <a:chExt cx="1884" cy="1624"/>
            </a:xfrm>
          </p:grpSpPr>
          <p:sp>
            <p:nvSpPr>
              <p:cNvPr id="301" name="Freeform 719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solidFill>
                <a:srgbClr val="B5D281"/>
              </a:solidFill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2" name="Freeform 720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noFill/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3" name="Freeform 721"/>
              <p:cNvSpPr>
                <a:spLocks/>
              </p:cNvSpPr>
              <p:nvPr/>
            </p:nvSpPr>
            <p:spPr bwMode="auto">
              <a:xfrm>
                <a:off x="2556" y="778"/>
                <a:ext cx="92" cy="132"/>
              </a:xfrm>
              <a:custGeom>
                <a:avLst/>
                <a:gdLst>
                  <a:gd name="T0" fmla="*/ 9 w 101"/>
                  <a:gd name="T1" fmla="*/ 8 h 145"/>
                  <a:gd name="T2" fmla="*/ 11 w 101"/>
                  <a:gd name="T3" fmla="*/ 49 h 145"/>
                  <a:gd name="T4" fmla="*/ 16 w 101"/>
                  <a:gd name="T5" fmla="*/ 86 h 145"/>
                  <a:gd name="T6" fmla="*/ 52 w 101"/>
                  <a:gd name="T7" fmla="*/ 106 h 145"/>
                  <a:gd name="T8" fmla="*/ 72 w 101"/>
                  <a:gd name="T9" fmla="*/ 118 h 145"/>
                  <a:gd name="T10" fmla="*/ 86 w 101"/>
                  <a:gd name="T11" fmla="*/ 132 h 145"/>
                  <a:gd name="T12" fmla="*/ 59 w 101"/>
                  <a:gd name="T13" fmla="*/ 93 h 145"/>
                  <a:gd name="T14" fmla="*/ 35 w 101"/>
                  <a:gd name="T15" fmla="*/ 51 h 145"/>
                  <a:gd name="T16" fmla="*/ 29 w 101"/>
                  <a:gd name="T17" fmla="*/ 13 h 145"/>
                  <a:gd name="T18" fmla="*/ 8 w 101"/>
                  <a:gd name="T19" fmla="*/ 10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45">
                    <a:moveTo>
                      <a:pt x="10" y="9"/>
                    </a:moveTo>
                    <a:cubicBezTo>
                      <a:pt x="15" y="29"/>
                      <a:pt x="21" y="34"/>
                      <a:pt x="12" y="54"/>
                    </a:cubicBezTo>
                    <a:cubicBezTo>
                      <a:pt x="4" y="69"/>
                      <a:pt x="3" y="84"/>
                      <a:pt x="18" y="95"/>
                    </a:cubicBezTo>
                    <a:cubicBezTo>
                      <a:pt x="29" y="104"/>
                      <a:pt x="44" y="109"/>
                      <a:pt x="57" y="116"/>
                    </a:cubicBezTo>
                    <a:cubicBezTo>
                      <a:pt x="65" y="119"/>
                      <a:pt x="72" y="123"/>
                      <a:pt x="79" y="130"/>
                    </a:cubicBezTo>
                    <a:cubicBezTo>
                      <a:pt x="84" y="135"/>
                      <a:pt x="88" y="144"/>
                      <a:pt x="94" y="145"/>
                    </a:cubicBezTo>
                    <a:cubicBezTo>
                      <a:pt x="101" y="133"/>
                      <a:pt x="73" y="109"/>
                      <a:pt x="65" y="102"/>
                    </a:cubicBezTo>
                    <a:cubicBezTo>
                      <a:pt x="52" y="89"/>
                      <a:pt x="40" y="75"/>
                      <a:pt x="38" y="56"/>
                    </a:cubicBezTo>
                    <a:cubicBezTo>
                      <a:pt x="37" y="42"/>
                      <a:pt x="39" y="27"/>
                      <a:pt x="32" y="14"/>
                    </a:cubicBezTo>
                    <a:cubicBezTo>
                      <a:pt x="25" y="2"/>
                      <a:pt x="0" y="0"/>
                      <a:pt x="9" y="1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4" name="Freeform 722"/>
              <p:cNvSpPr>
                <a:spLocks/>
              </p:cNvSpPr>
              <p:nvPr/>
            </p:nvSpPr>
            <p:spPr bwMode="auto">
              <a:xfrm>
                <a:off x="2561" y="1036"/>
                <a:ext cx="79" cy="192"/>
              </a:xfrm>
              <a:custGeom>
                <a:avLst/>
                <a:gdLst>
                  <a:gd name="T0" fmla="*/ 2 w 87"/>
                  <a:gd name="T1" fmla="*/ 0 h 211"/>
                  <a:gd name="T2" fmla="*/ 10 w 87"/>
                  <a:gd name="T3" fmla="*/ 45 h 211"/>
                  <a:gd name="T4" fmla="*/ 36 w 87"/>
                  <a:gd name="T5" fmla="*/ 87 h 211"/>
                  <a:gd name="T6" fmla="*/ 79 w 87"/>
                  <a:gd name="T7" fmla="*/ 192 h 211"/>
                  <a:gd name="T8" fmla="*/ 56 w 87"/>
                  <a:gd name="T9" fmla="*/ 126 h 211"/>
                  <a:gd name="T10" fmla="*/ 43 w 87"/>
                  <a:gd name="T11" fmla="*/ 78 h 211"/>
                  <a:gd name="T12" fmla="*/ 0 w 87"/>
                  <a:gd name="T13" fmla="*/ 9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11">
                    <a:moveTo>
                      <a:pt x="2" y="0"/>
                    </a:moveTo>
                    <a:cubicBezTo>
                      <a:pt x="2" y="19"/>
                      <a:pt x="0" y="33"/>
                      <a:pt x="11" y="50"/>
                    </a:cubicBezTo>
                    <a:cubicBezTo>
                      <a:pt x="22" y="65"/>
                      <a:pt x="33" y="77"/>
                      <a:pt x="40" y="96"/>
                    </a:cubicBezTo>
                    <a:cubicBezTo>
                      <a:pt x="55" y="138"/>
                      <a:pt x="53" y="178"/>
                      <a:pt x="87" y="211"/>
                    </a:cubicBezTo>
                    <a:cubicBezTo>
                      <a:pt x="79" y="186"/>
                      <a:pt x="68" y="164"/>
                      <a:pt x="62" y="138"/>
                    </a:cubicBezTo>
                    <a:cubicBezTo>
                      <a:pt x="58" y="121"/>
                      <a:pt x="54" y="101"/>
                      <a:pt x="47" y="86"/>
                    </a:cubicBezTo>
                    <a:cubicBezTo>
                      <a:pt x="36" y="61"/>
                      <a:pt x="0" y="38"/>
                      <a:pt x="0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5" name="Freeform 723"/>
              <p:cNvSpPr>
                <a:spLocks/>
              </p:cNvSpPr>
              <p:nvPr/>
            </p:nvSpPr>
            <p:spPr bwMode="auto">
              <a:xfrm>
                <a:off x="2643" y="1067"/>
                <a:ext cx="20" cy="24"/>
              </a:xfrm>
              <a:custGeom>
                <a:avLst/>
                <a:gdLst>
                  <a:gd name="T0" fmla="*/ 4 w 22"/>
                  <a:gd name="T1" fmla="*/ 0 h 27"/>
                  <a:gd name="T2" fmla="*/ 20 w 22"/>
                  <a:gd name="T3" fmla="*/ 19 h 27"/>
                  <a:gd name="T4" fmla="*/ 6 w 22"/>
                  <a:gd name="T5" fmla="*/ 24 h 27"/>
                  <a:gd name="T6" fmla="*/ 2 w 22"/>
                  <a:gd name="T7" fmla="*/ 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7">
                    <a:moveTo>
                      <a:pt x="4" y="0"/>
                    </a:moveTo>
                    <a:cubicBezTo>
                      <a:pt x="2" y="13"/>
                      <a:pt x="9" y="23"/>
                      <a:pt x="22" y="21"/>
                    </a:cubicBezTo>
                    <a:cubicBezTo>
                      <a:pt x="20" y="22"/>
                      <a:pt x="12" y="24"/>
                      <a:pt x="7" y="27"/>
                    </a:cubicBezTo>
                    <a:cubicBezTo>
                      <a:pt x="0" y="23"/>
                      <a:pt x="1" y="15"/>
                      <a:pt x="2" y="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6" name="Freeform 724"/>
              <p:cNvSpPr>
                <a:spLocks/>
              </p:cNvSpPr>
              <p:nvPr/>
            </p:nvSpPr>
            <p:spPr bwMode="auto">
              <a:xfrm>
                <a:off x="2277" y="1328"/>
                <a:ext cx="30" cy="46"/>
              </a:xfrm>
              <a:custGeom>
                <a:avLst/>
                <a:gdLst>
                  <a:gd name="T0" fmla="*/ 0 w 33"/>
                  <a:gd name="T1" fmla="*/ 37 h 50"/>
                  <a:gd name="T2" fmla="*/ 23 w 33"/>
                  <a:gd name="T3" fmla="*/ 0 h 50"/>
                  <a:gd name="T4" fmla="*/ 5 w 33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0">
                    <a:moveTo>
                      <a:pt x="0" y="40"/>
                    </a:moveTo>
                    <a:cubicBezTo>
                      <a:pt x="23" y="50"/>
                      <a:pt x="27" y="13"/>
                      <a:pt x="25" y="0"/>
                    </a:cubicBezTo>
                    <a:cubicBezTo>
                      <a:pt x="33" y="20"/>
                      <a:pt x="33" y="44"/>
                      <a:pt x="5" y="4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7" name="Freeform 725"/>
              <p:cNvSpPr>
                <a:spLocks/>
              </p:cNvSpPr>
              <p:nvPr/>
            </p:nvSpPr>
            <p:spPr bwMode="auto">
              <a:xfrm>
                <a:off x="1925" y="1155"/>
                <a:ext cx="83" cy="105"/>
              </a:xfrm>
              <a:custGeom>
                <a:avLst/>
                <a:gdLst>
                  <a:gd name="T0" fmla="*/ 51 w 92"/>
                  <a:gd name="T1" fmla="*/ 16 h 115"/>
                  <a:gd name="T2" fmla="*/ 16 w 92"/>
                  <a:gd name="T3" fmla="*/ 37 h 115"/>
                  <a:gd name="T4" fmla="*/ 1 w 92"/>
                  <a:gd name="T5" fmla="*/ 50 h 115"/>
                  <a:gd name="T6" fmla="*/ 23 w 92"/>
                  <a:gd name="T7" fmla="*/ 63 h 115"/>
                  <a:gd name="T8" fmla="*/ 64 w 92"/>
                  <a:gd name="T9" fmla="*/ 86 h 115"/>
                  <a:gd name="T10" fmla="*/ 62 w 92"/>
                  <a:gd name="T11" fmla="*/ 55 h 115"/>
                  <a:gd name="T12" fmla="*/ 80 w 92"/>
                  <a:gd name="T13" fmla="*/ 44 h 115"/>
                  <a:gd name="T14" fmla="*/ 62 w 92"/>
                  <a:gd name="T15" fmla="*/ 27 h 115"/>
                  <a:gd name="T16" fmla="*/ 51 w 92"/>
                  <a:gd name="T17" fmla="*/ 16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15">
                    <a:moveTo>
                      <a:pt x="56" y="17"/>
                    </a:moveTo>
                    <a:cubicBezTo>
                      <a:pt x="31" y="0"/>
                      <a:pt x="30" y="28"/>
                      <a:pt x="18" y="40"/>
                    </a:cubicBezTo>
                    <a:cubicBezTo>
                      <a:pt x="13" y="44"/>
                      <a:pt x="2" y="50"/>
                      <a:pt x="1" y="55"/>
                    </a:cubicBezTo>
                    <a:cubicBezTo>
                      <a:pt x="0" y="66"/>
                      <a:pt x="18" y="66"/>
                      <a:pt x="26" y="69"/>
                    </a:cubicBezTo>
                    <a:cubicBezTo>
                      <a:pt x="34" y="73"/>
                      <a:pt x="65" y="115"/>
                      <a:pt x="71" y="94"/>
                    </a:cubicBezTo>
                    <a:cubicBezTo>
                      <a:pt x="73" y="83"/>
                      <a:pt x="56" y="72"/>
                      <a:pt x="69" y="60"/>
                    </a:cubicBezTo>
                    <a:cubicBezTo>
                      <a:pt x="76" y="54"/>
                      <a:pt x="92" y="60"/>
                      <a:pt x="89" y="48"/>
                    </a:cubicBezTo>
                    <a:cubicBezTo>
                      <a:pt x="88" y="42"/>
                      <a:pt x="74" y="34"/>
                      <a:pt x="69" y="30"/>
                    </a:cubicBezTo>
                    <a:cubicBezTo>
                      <a:pt x="64" y="25"/>
                      <a:pt x="63" y="19"/>
                      <a:pt x="56" y="1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8" name="Freeform 726"/>
              <p:cNvSpPr>
                <a:spLocks/>
              </p:cNvSpPr>
              <p:nvPr/>
            </p:nvSpPr>
            <p:spPr bwMode="auto">
              <a:xfrm>
                <a:off x="2017" y="1314"/>
                <a:ext cx="56" cy="71"/>
              </a:xfrm>
              <a:custGeom>
                <a:avLst/>
                <a:gdLst>
                  <a:gd name="T0" fmla="*/ 4 w 62"/>
                  <a:gd name="T1" fmla="*/ 70 h 78"/>
                  <a:gd name="T2" fmla="*/ 31 w 62"/>
                  <a:gd name="T3" fmla="*/ 37 h 78"/>
                  <a:gd name="T4" fmla="*/ 56 w 62"/>
                  <a:gd name="T5" fmla="*/ 0 h 78"/>
                  <a:gd name="T6" fmla="*/ 25 w 62"/>
                  <a:gd name="T7" fmla="*/ 32 h 78"/>
                  <a:gd name="T8" fmla="*/ 0 w 62"/>
                  <a:gd name="T9" fmla="*/ 7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8">
                    <a:moveTo>
                      <a:pt x="4" y="77"/>
                    </a:moveTo>
                    <a:cubicBezTo>
                      <a:pt x="17" y="78"/>
                      <a:pt x="29" y="51"/>
                      <a:pt x="34" y="41"/>
                    </a:cubicBezTo>
                    <a:cubicBezTo>
                      <a:pt x="41" y="24"/>
                      <a:pt x="46" y="11"/>
                      <a:pt x="62" y="0"/>
                    </a:cubicBezTo>
                    <a:cubicBezTo>
                      <a:pt x="50" y="12"/>
                      <a:pt x="37" y="18"/>
                      <a:pt x="28" y="35"/>
                    </a:cubicBezTo>
                    <a:cubicBezTo>
                      <a:pt x="20" y="51"/>
                      <a:pt x="12" y="66"/>
                      <a:pt x="0" y="7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09" name="Freeform 727"/>
              <p:cNvSpPr>
                <a:spLocks/>
              </p:cNvSpPr>
              <p:nvPr/>
            </p:nvSpPr>
            <p:spPr bwMode="auto">
              <a:xfrm>
                <a:off x="3367" y="978"/>
                <a:ext cx="103" cy="74"/>
              </a:xfrm>
              <a:custGeom>
                <a:avLst/>
                <a:gdLst>
                  <a:gd name="T0" fmla="*/ 99 w 113"/>
                  <a:gd name="T1" fmla="*/ 31 h 82"/>
                  <a:gd name="T2" fmla="*/ 97 w 113"/>
                  <a:gd name="T3" fmla="*/ 23 h 82"/>
                  <a:gd name="T4" fmla="*/ 87 w 113"/>
                  <a:gd name="T5" fmla="*/ 27 h 82"/>
                  <a:gd name="T6" fmla="*/ 72 w 113"/>
                  <a:gd name="T7" fmla="*/ 5 h 82"/>
                  <a:gd name="T8" fmla="*/ 43 w 113"/>
                  <a:gd name="T9" fmla="*/ 23 h 82"/>
                  <a:gd name="T10" fmla="*/ 25 w 113"/>
                  <a:gd name="T11" fmla="*/ 58 h 82"/>
                  <a:gd name="T12" fmla="*/ 0 w 113"/>
                  <a:gd name="T13" fmla="*/ 74 h 82"/>
                  <a:gd name="T14" fmla="*/ 57 w 113"/>
                  <a:gd name="T15" fmla="*/ 32 h 82"/>
                  <a:gd name="T16" fmla="*/ 81 w 113"/>
                  <a:gd name="T17" fmla="*/ 39 h 82"/>
                  <a:gd name="T18" fmla="*/ 99 w 113"/>
                  <a:gd name="T19" fmla="*/ 29 h 82"/>
                  <a:gd name="T20" fmla="*/ 99 w 113"/>
                  <a:gd name="T21" fmla="*/ 32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3" h="82">
                    <a:moveTo>
                      <a:pt x="109" y="34"/>
                    </a:moveTo>
                    <a:cubicBezTo>
                      <a:pt x="113" y="31"/>
                      <a:pt x="110" y="27"/>
                      <a:pt x="106" y="26"/>
                    </a:cubicBezTo>
                    <a:cubicBezTo>
                      <a:pt x="102" y="25"/>
                      <a:pt x="98" y="28"/>
                      <a:pt x="95" y="30"/>
                    </a:cubicBezTo>
                    <a:cubicBezTo>
                      <a:pt x="92" y="20"/>
                      <a:pt x="90" y="11"/>
                      <a:pt x="79" y="6"/>
                    </a:cubicBezTo>
                    <a:cubicBezTo>
                      <a:pt x="64" y="0"/>
                      <a:pt x="54" y="12"/>
                      <a:pt x="47" y="26"/>
                    </a:cubicBezTo>
                    <a:cubicBezTo>
                      <a:pt x="41" y="39"/>
                      <a:pt x="36" y="53"/>
                      <a:pt x="27" y="64"/>
                    </a:cubicBezTo>
                    <a:cubicBezTo>
                      <a:pt x="20" y="74"/>
                      <a:pt x="9" y="78"/>
                      <a:pt x="0" y="82"/>
                    </a:cubicBezTo>
                    <a:cubicBezTo>
                      <a:pt x="25" y="81"/>
                      <a:pt x="46" y="54"/>
                      <a:pt x="62" y="36"/>
                    </a:cubicBezTo>
                    <a:cubicBezTo>
                      <a:pt x="72" y="25"/>
                      <a:pt x="94" y="20"/>
                      <a:pt x="89" y="43"/>
                    </a:cubicBezTo>
                    <a:cubicBezTo>
                      <a:pt x="97" y="41"/>
                      <a:pt x="100" y="33"/>
                      <a:pt x="109" y="32"/>
                    </a:cubicBezTo>
                    <a:cubicBezTo>
                      <a:pt x="109" y="33"/>
                      <a:pt x="109" y="34"/>
                      <a:pt x="109" y="3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0" name="Freeform 728"/>
              <p:cNvSpPr>
                <a:spLocks/>
              </p:cNvSpPr>
              <p:nvPr/>
            </p:nvSpPr>
            <p:spPr bwMode="auto">
              <a:xfrm>
                <a:off x="3185" y="1031"/>
                <a:ext cx="24" cy="35"/>
              </a:xfrm>
              <a:custGeom>
                <a:avLst/>
                <a:gdLst>
                  <a:gd name="T0" fmla="*/ 9 w 27"/>
                  <a:gd name="T1" fmla="*/ 0 h 38"/>
                  <a:gd name="T2" fmla="*/ 8 w 27"/>
                  <a:gd name="T3" fmla="*/ 23 h 38"/>
                  <a:gd name="T4" fmla="*/ 24 w 27"/>
                  <a:gd name="T5" fmla="*/ 34 h 38"/>
                  <a:gd name="T6" fmla="*/ 3 w 27"/>
                  <a:gd name="T7" fmla="*/ 26 h 38"/>
                  <a:gd name="T8" fmla="*/ 8 w 27"/>
                  <a:gd name="T9" fmla="*/ 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10" y="0"/>
                    </a:moveTo>
                    <a:cubicBezTo>
                      <a:pt x="10" y="9"/>
                      <a:pt x="5" y="16"/>
                      <a:pt x="9" y="25"/>
                    </a:cubicBezTo>
                    <a:cubicBezTo>
                      <a:pt x="12" y="33"/>
                      <a:pt x="20" y="33"/>
                      <a:pt x="27" y="37"/>
                    </a:cubicBezTo>
                    <a:cubicBezTo>
                      <a:pt x="19" y="38"/>
                      <a:pt x="7" y="36"/>
                      <a:pt x="3" y="28"/>
                    </a:cubicBezTo>
                    <a:cubicBezTo>
                      <a:pt x="0" y="21"/>
                      <a:pt x="5" y="10"/>
                      <a:pt x="9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1" name="Freeform 729"/>
              <p:cNvSpPr>
                <a:spLocks/>
              </p:cNvSpPr>
              <p:nvPr/>
            </p:nvSpPr>
            <p:spPr bwMode="auto">
              <a:xfrm>
                <a:off x="3108" y="1117"/>
                <a:ext cx="20" cy="36"/>
              </a:xfrm>
              <a:custGeom>
                <a:avLst/>
                <a:gdLst>
                  <a:gd name="T0" fmla="*/ 18 w 22"/>
                  <a:gd name="T1" fmla="*/ 0 h 40"/>
                  <a:gd name="T2" fmla="*/ 20 w 22"/>
                  <a:gd name="T3" fmla="*/ 36 h 40"/>
                  <a:gd name="T4" fmla="*/ 2 w 22"/>
                  <a:gd name="T5" fmla="*/ 22 h 40"/>
                  <a:gd name="T6" fmla="*/ 15 w 22"/>
                  <a:gd name="T7" fmla="*/ 5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0">
                    <a:moveTo>
                      <a:pt x="20" y="0"/>
                    </a:moveTo>
                    <a:cubicBezTo>
                      <a:pt x="9" y="14"/>
                      <a:pt x="4" y="29"/>
                      <a:pt x="22" y="40"/>
                    </a:cubicBezTo>
                    <a:cubicBezTo>
                      <a:pt x="14" y="38"/>
                      <a:pt x="5" y="33"/>
                      <a:pt x="2" y="24"/>
                    </a:cubicBezTo>
                    <a:cubicBezTo>
                      <a:pt x="0" y="14"/>
                      <a:pt x="9" y="9"/>
                      <a:pt x="16" y="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2" name="Freeform 730"/>
              <p:cNvSpPr>
                <a:spLocks/>
              </p:cNvSpPr>
              <p:nvPr/>
            </p:nvSpPr>
            <p:spPr bwMode="auto">
              <a:xfrm>
                <a:off x="3521" y="1617"/>
                <a:ext cx="74" cy="128"/>
              </a:xfrm>
              <a:custGeom>
                <a:avLst/>
                <a:gdLst>
                  <a:gd name="T0" fmla="*/ 0 w 81"/>
                  <a:gd name="T1" fmla="*/ 0 h 140"/>
                  <a:gd name="T2" fmla="*/ 9 w 81"/>
                  <a:gd name="T3" fmla="*/ 38 h 140"/>
                  <a:gd name="T4" fmla="*/ 39 w 81"/>
                  <a:gd name="T5" fmla="*/ 64 h 140"/>
                  <a:gd name="T6" fmla="*/ 73 w 81"/>
                  <a:gd name="T7" fmla="*/ 128 h 140"/>
                  <a:gd name="T8" fmla="*/ 69 w 81"/>
                  <a:gd name="T9" fmla="*/ 105 h 140"/>
                  <a:gd name="T10" fmla="*/ 62 w 81"/>
                  <a:gd name="T11" fmla="*/ 83 h 140"/>
                  <a:gd name="T12" fmla="*/ 35 w 81"/>
                  <a:gd name="T13" fmla="*/ 49 h 140"/>
                  <a:gd name="T14" fmla="*/ 10 w 81"/>
                  <a:gd name="T15" fmla="*/ 26 h 140"/>
                  <a:gd name="T16" fmla="*/ 0 w 81"/>
                  <a:gd name="T17" fmla="*/ 0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140">
                    <a:moveTo>
                      <a:pt x="0" y="0"/>
                    </a:moveTo>
                    <a:cubicBezTo>
                      <a:pt x="1" y="14"/>
                      <a:pt x="1" y="30"/>
                      <a:pt x="10" y="42"/>
                    </a:cubicBezTo>
                    <a:cubicBezTo>
                      <a:pt x="19" y="53"/>
                      <a:pt x="34" y="59"/>
                      <a:pt x="43" y="70"/>
                    </a:cubicBezTo>
                    <a:cubicBezTo>
                      <a:pt x="60" y="91"/>
                      <a:pt x="73" y="114"/>
                      <a:pt x="80" y="140"/>
                    </a:cubicBezTo>
                    <a:cubicBezTo>
                      <a:pt x="81" y="133"/>
                      <a:pt x="77" y="123"/>
                      <a:pt x="75" y="115"/>
                    </a:cubicBezTo>
                    <a:cubicBezTo>
                      <a:pt x="74" y="107"/>
                      <a:pt x="72" y="99"/>
                      <a:pt x="68" y="91"/>
                    </a:cubicBezTo>
                    <a:cubicBezTo>
                      <a:pt x="63" y="78"/>
                      <a:pt x="49" y="63"/>
                      <a:pt x="38" y="54"/>
                    </a:cubicBezTo>
                    <a:cubicBezTo>
                      <a:pt x="29" y="45"/>
                      <a:pt x="17" y="40"/>
                      <a:pt x="11" y="28"/>
                    </a:cubicBezTo>
                    <a:cubicBezTo>
                      <a:pt x="6" y="20"/>
                      <a:pt x="2" y="9"/>
                      <a:pt x="0" y="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3" name="Freeform 731"/>
              <p:cNvSpPr>
                <a:spLocks/>
              </p:cNvSpPr>
              <p:nvPr/>
            </p:nvSpPr>
            <p:spPr bwMode="auto">
              <a:xfrm>
                <a:off x="2993" y="1165"/>
                <a:ext cx="80" cy="128"/>
              </a:xfrm>
              <a:custGeom>
                <a:avLst/>
                <a:gdLst>
                  <a:gd name="T0" fmla="*/ 80 w 88"/>
                  <a:gd name="T1" fmla="*/ 0 h 140"/>
                  <a:gd name="T2" fmla="*/ 56 w 88"/>
                  <a:gd name="T3" fmla="*/ 26 h 140"/>
                  <a:gd name="T4" fmla="*/ 45 w 88"/>
                  <a:gd name="T5" fmla="*/ 63 h 140"/>
                  <a:gd name="T6" fmla="*/ 31 w 88"/>
                  <a:gd name="T7" fmla="*/ 101 h 140"/>
                  <a:gd name="T8" fmla="*/ 0 w 88"/>
                  <a:gd name="T9" fmla="*/ 128 h 140"/>
                  <a:gd name="T10" fmla="*/ 35 w 88"/>
                  <a:gd name="T11" fmla="*/ 45 h 140"/>
                  <a:gd name="T12" fmla="*/ 55 w 88"/>
                  <a:gd name="T13" fmla="*/ 15 h 140"/>
                  <a:gd name="T14" fmla="*/ 78 w 88"/>
                  <a:gd name="T15" fmla="*/ 1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140">
                    <a:moveTo>
                      <a:pt x="88" y="0"/>
                    </a:moveTo>
                    <a:cubicBezTo>
                      <a:pt x="77" y="8"/>
                      <a:pt x="68" y="15"/>
                      <a:pt x="62" y="28"/>
                    </a:cubicBezTo>
                    <a:cubicBezTo>
                      <a:pt x="55" y="41"/>
                      <a:pt x="53" y="55"/>
                      <a:pt x="49" y="69"/>
                    </a:cubicBezTo>
                    <a:cubicBezTo>
                      <a:pt x="45" y="83"/>
                      <a:pt x="42" y="98"/>
                      <a:pt x="34" y="110"/>
                    </a:cubicBezTo>
                    <a:cubicBezTo>
                      <a:pt x="25" y="123"/>
                      <a:pt x="13" y="131"/>
                      <a:pt x="0" y="140"/>
                    </a:cubicBezTo>
                    <a:cubicBezTo>
                      <a:pt x="27" y="115"/>
                      <a:pt x="25" y="81"/>
                      <a:pt x="39" y="49"/>
                    </a:cubicBezTo>
                    <a:cubicBezTo>
                      <a:pt x="44" y="38"/>
                      <a:pt x="52" y="25"/>
                      <a:pt x="60" y="16"/>
                    </a:cubicBezTo>
                    <a:cubicBezTo>
                      <a:pt x="68" y="7"/>
                      <a:pt x="79" y="7"/>
                      <a:pt x="86" y="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4" name="Freeform 732"/>
              <p:cNvSpPr>
                <a:spLocks/>
              </p:cNvSpPr>
              <p:nvPr/>
            </p:nvSpPr>
            <p:spPr bwMode="auto">
              <a:xfrm>
                <a:off x="3148" y="2193"/>
                <a:ext cx="73" cy="134"/>
              </a:xfrm>
              <a:custGeom>
                <a:avLst/>
                <a:gdLst>
                  <a:gd name="T0" fmla="*/ 1 w 80"/>
                  <a:gd name="T1" fmla="*/ 0 h 147"/>
                  <a:gd name="T2" fmla="*/ 8 w 80"/>
                  <a:gd name="T3" fmla="*/ 23 h 147"/>
                  <a:gd name="T4" fmla="*/ 13 w 80"/>
                  <a:gd name="T5" fmla="*/ 46 h 147"/>
                  <a:gd name="T6" fmla="*/ 11 w 80"/>
                  <a:gd name="T7" fmla="*/ 92 h 147"/>
                  <a:gd name="T8" fmla="*/ 22 w 80"/>
                  <a:gd name="T9" fmla="*/ 126 h 147"/>
                  <a:gd name="T10" fmla="*/ 42 w 80"/>
                  <a:gd name="T11" fmla="*/ 126 h 147"/>
                  <a:gd name="T12" fmla="*/ 60 w 80"/>
                  <a:gd name="T13" fmla="*/ 131 h 147"/>
                  <a:gd name="T14" fmla="*/ 63 w 80"/>
                  <a:gd name="T15" fmla="*/ 91 h 147"/>
                  <a:gd name="T16" fmla="*/ 48 w 80"/>
                  <a:gd name="T17" fmla="*/ 107 h 147"/>
                  <a:gd name="T18" fmla="*/ 35 w 80"/>
                  <a:gd name="T19" fmla="*/ 99 h 147"/>
                  <a:gd name="T20" fmla="*/ 28 w 80"/>
                  <a:gd name="T21" fmla="*/ 97 h 147"/>
                  <a:gd name="T22" fmla="*/ 18 w 80"/>
                  <a:gd name="T23" fmla="*/ 98 h 147"/>
                  <a:gd name="T24" fmla="*/ 19 w 80"/>
                  <a:gd name="T25" fmla="*/ 70 h 147"/>
                  <a:gd name="T26" fmla="*/ 7 w 80"/>
                  <a:gd name="T27" fmla="*/ 20 h 147"/>
                  <a:gd name="T28" fmla="*/ 0 w 80"/>
                  <a:gd name="T29" fmla="*/ 3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147">
                    <a:moveTo>
                      <a:pt x="1" y="0"/>
                    </a:moveTo>
                    <a:cubicBezTo>
                      <a:pt x="0" y="9"/>
                      <a:pt x="6" y="18"/>
                      <a:pt x="9" y="25"/>
                    </a:cubicBezTo>
                    <a:cubicBezTo>
                      <a:pt x="12" y="33"/>
                      <a:pt x="13" y="41"/>
                      <a:pt x="14" y="50"/>
                    </a:cubicBezTo>
                    <a:cubicBezTo>
                      <a:pt x="16" y="66"/>
                      <a:pt x="15" y="84"/>
                      <a:pt x="12" y="101"/>
                    </a:cubicBezTo>
                    <a:cubicBezTo>
                      <a:pt x="10" y="114"/>
                      <a:pt x="4" y="137"/>
                      <a:pt x="24" y="138"/>
                    </a:cubicBezTo>
                    <a:cubicBezTo>
                      <a:pt x="33" y="139"/>
                      <a:pt x="37" y="135"/>
                      <a:pt x="46" y="138"/>
                    </a:cubicBezTo>
                    <a:cubicBezTo>
                      <a:pt x="52" y="141"/>
                      <a:pt x="59" y="147"/>
                      <a:pt x="66" y="144"/>
                    </a:cubicBezTo>
                    <a:cubicBezTo>
                      <a:pt x="75" y="140"/>
                      <a:pt x="80" y="99"/>
                      <a:pt x="69" y="100"/>
                    </a:cubicBezTo>
                    <a:cubicBezTo>
                      <a:pt x="64" y="100"/>
                      <a:pt x="60" y="115"/>
                      <a:pt x="53" y="117"/>
                    </a:cubicBezTo>
                    <a:cubicBezTo>
                      <a:pt x="45" y="119"/>
                      <a:pt x="44" y="114"/>
                      <a:pt x="38" y="109"/>
                    </a:cubicBezTo>
                    <a:cubicBezTo>
                      <a:pt x="36" y="108"/>
                      <a:pt x="34" y="106"/>
                      <a:pt x="31" y="106"/>
                    </a:cubicBezTo>
                    <a:cubicBezTo>
                      <a:pt x="26" y="105"/>
                      <a:pt x="25" y="111"/>
                      <a:pt x="20" y="107"/>
                    </a:cubicBezTo>
                    <a:cubicBezTo>
                      <a:pt x="12" y="101"/>
                      <a:pt x="20" y="85"/>
                      <a:pt x="21" y="77"/>
                    </a:cubicBezTo>
                    <a:cubicBezTo>
                      <a:pt x="23" y="56"/>
                      <a:pt x="18" y="40"/>
                      <a:pt x="8" y="22"/>
                    </a:cubicBezTo>
                    <a:cubicBezTo>
                      <a:pt x="5" y="17"/>
                      <a:pt x="0" y="9"/>
                      <a:pt x="0" y="3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5" name="Freeform 733"/>
              <p:cNvSpPr>
                <a:spLocks/>
              </p:cNvSpPr>
              <p:nvPr/>
            </p:nvSpPr>
            <p:spPr bwMode="auto">
              <a:xfrm>
                <a:off x="3130" y="2020"/>
                <a:ext cx="27" cy="31"/>
              </a:xfrm>
              <a:custGeom>
                <a:avLst/>
                <a:gdLst>
                  <a:gd name="T0" fmla="*/ 27 w 30"/>
                  <a:gd name="T1" fmla="*/ 12 h 34"/>
                  <a:gd name="T2" fmla="*/ 13 w 30"/>
                  <a:gd name="T3" fmla="*/ 11 h 34"/>
                  <a:gd name="T4" fmla="*/ 15 w 30"/>
                  <a:gd name="T5" fmla="*/ 31 h 34"/>
                  <a:gd name="T6" fmla="*/ 5 w 30"/>
                  <a:gd name="T7" fmla="*/ 6 h 34"/>
                  <a:gd name="T8" fmla="*/ 26 w 30"/>
                  <a:gd name="T9" fmla="*/ 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30" y="13"/>
                    </a:moveTo>
                    <a:cubicBezTo>
                      <a:pt x="24" y="12"/>
                      <a:pt x="19" y="7"/>
                      <a:pt x="14" y="12"/>
                    </a:cubicBezTo>
                    <a:cubicBezTo>
                      <a:pt x="8" y="19"/>
                      <a:pt x="16" y="28"/>
                      <a:pt x="17" y="34"/>
                    </a:cubicBezTo>
                    <a:cubicBezTo>
                      <a:pt x="13" y="29"/>
                      <a:pt x="0" y="16"/>
                      <a:pt x="5" y="7"/>
                    </a:cubicBezTo>
                    <a:cubicBezTo>
                      <a:pt x="9" y="0"/>
                      <a:pt x="24" y="6"/>
                      <a:pt x="29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6" name="Freeform 734"/>
              <p:cNvSpPr>
                <a:spLocks/>
              </p:cNvSpPr>
              <p:nvPr/>
            </p:nvSpPr>
            <p:spPr bwMode="auto">
              <a:xfrm>
                <a:off x="2743" y="2290"/>
                <a:ext cx="90" cy="95"/>
              </a:xfrm>
              <a:custGeom>
                <a:avLst/>
                <a:gdLst>
                  <a:gd name="T0" fmla="*/ 11 w 100"/>
                  <a:gd name="T1" fmla="*/ 0 h 105"/>
                  <a:gd name="T2" fmla="*/ 2 w 100"/>
                  <a:gd name="T3" fmla="*/ 21 h 105"/>
                  <a:gd name="T4" fmla="*/ 15 w 100"/>
                  <a:gd name="T5" fmla="*/ 38 h 105"/>
                  <a:gd name="T6" fmla="*/ 20 w 100"/>
                  <a:gd name="T7" fmla="*/ 77 h 105"/>
                  <a:gd name="T8" fmla="*/ 40 w 100"/>
                  <a:gd name="T9" fmla="*/ 67 h 105"/>
                  <a:gd name="T10" fmla="*/ 59 w 100"/>
                  <a:gd name="T11" fmla="*/ 76 h 105"/>
                  <a:gd name="T12" fmla="*/ 82 w 100"/>
                  <a:gd name="T13" fmla="*/ 86 h 105"/>
                  <a:gd name="T14" fmla="*/ 67 w 100"/>
                  <a:gd name="T15" fmla="*/ 51 h 105"/>
                  <a:gd name="T16" fmla="*/ 57 w 100"/>
                  <a:gd name="T17" fmla="*/ 43 h 105"/>
                  <a:gd name="T18" fmla="*/ 50 w 100"/>
                  <a:gd name="T19" fmla="*/ 48 h 105"/>
                  <a:gd name="T20" fmla="*/ 37 w 100"/>
                  <a:gd name="T21" fmla="*/ 42 h 105"/>
                  <a:gd name="T22" fmla="*/ 26 w 100"/>
                  <a:gd name="T23" fmla="*/ 24 h 105"/>
                  <a:gd name="T24" fmla="*/ 14 w 100"/>
                  <a:gd name="T25" fmla="*/ 13 h 105"/>
                  <a:gd name="T26" fmla="*/ 9 w 100"/>
                  <a:gd name="T27" fmla="*/ 4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105">
                    <a:moveTo>
                      <a:pt x="12" y="0"/>
                    </a:moveTo>
                    <a:cubicBezTo>
                      <a:pt x="7" y="6"/>
                      <a:pt x="0" y="15"/>
                      <a:pt x="2" y="23"/>
                    </a:cubicBezTo>
                    <a:cubicBezTo>
                      <a:pt x="4" y="29"/>
                      <a:pt x="14" y="35"/>
                      <a:pt x="17" y="42"/>
                    </a:cubicBezTo>
                    <a:cubicBezTo>
                      <a:pt x="26" y="56"/>
                      <a:pt x="21" y="70"/>
                      <a:pt x="22" y="85"/>
                    </a:cubicBezTo>
                    <a:cubicBezTo>
                      <a:pt x="31" y="89"/>
                      <a:pt x="35" y="75"/>
                      <a:pt x="44" y="74"/>
                    </a:cubicBezTo>
                    <a:cubicBezTo>
                      <a:pt x="51" y="73"/>
                      <a:pt x="61" y="79"/>
                      <a:pt x="66" y="84"/>
                    </a:cubicBezTo>
                    <a:cubicBezTo>
                      <a:pt x="71" y="89"/>
                      <a:pt x="83" y="105"/>
                      <a:pt x="91" y="95"/>
                    </a:cubicBezTo>
                    <a:cubicBezTo>
                      <a:pt x="100" y="86"/>
                      <a:pt x="79" y="63"/>
                      <a:pt x="74" y="56"/>
                    </a:cubicBezTo>
                    <a:cubicBezTo>
                      <a:pt x="71" y="53"/>
                      <a:pt x="68" y="47"/>
                      <a:pt x="63" y="47"/>
                    </a:cubicBezTo>
                    <a:cubicBezTo>
                      <a:pt x="59" y="47"/>
                      <a:pt x="59" y="51"/>
                      <a:pt x="56" y="53"/>
                    </a:cubicBezTo>
                    <a:cubicBezTo>
                      <a:pt x="47" y="60"/>
                      <a:pt x="44" y="55"/>
                      <a:pt x="41" y="46"/>
                    </a:cubicBezTo>
                    <a:cubicBezTo>
                      <a:pt x="39" y="39"/>
                      <a:pt x="37" y="29"/>
                      <a:pt x="29" y="26"/>
                    </a:cubicBezTo>
                    <a:cubicBezTo>
                      <a:pt x="18" y="22"/>
                      <a:pt x="18" y="27"/>
                      <a:pt x="15" y="14"/>
                    </a:cubicBezTo>
                    <a:cubicBezTo>
                      <a:pt x="14" y="10"/>
                      <a:pt x="16" y="6"/>
                      <a:pt x="10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7" name="Freeform 735"/>
              <p:cNvSpPr>
                <a:spLocks/>
              </p:cNvSpPr>
              <p:nvPr/>
            </p:nvSpPr>
            <p:spPr bwMode="auto">
              <a:xfrm>
                <a:off x="2825" y="2168"/>
                <a:ext cx="26" cy="42"/>
              </a:xfrm>
              <a:custGeom>
                <a:avLst/>
                <a:gdLst>
                  <a:gd name="T0" fmla="*/ 1 w 28"/>
                  <a:gd name="T1" fmla="*/ 42 h 46"/>
                  <a:gd name="T2" fmla="*/ 9 w 28"/>
                  <a:gd name="T3" fmla="*/ 29 h 46"/>
                  <a:gd name="T4" fmla="*/ 20 w 28"/>
                  <a:gd name="T5" fmla="*/ 36 h 46"/>
                  <a:gd name="T6" fmla="*/ 3 w 28"/>
                  <a:gd name="T7" fmla="*/ 33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6">
                    <a:moveTo>
                      <a:pt x="1" y="46"/>
                    </a:moveTo>
                    <a:cubicBezTo>
                      <a:pt x="2" y="42"/>
                      <a:pt x="5" y="33"/>
                      <a:pt x="10" y="32"/>
                    </a:cubicBezTo>
                    <a:cubicBezTo>
                      <a:pt x="14" y="31"/>
                      <a:pt x="17" y="36"/>
                      <a:pt x="21" y="39"/>
                    </a:cubicBezTo>
                    <a:cubicBezTo>
                      <a:pt x="28" y="27"/>
                      <a:pt x="0" y="0"/>
                      <a:pt x="3" y="36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8" name="Freeform 736"/>
              <p:cNvSpPr>
                <a:spLocks/>
              </p:cNvSpPr>
              <p:nvPr/>
            </p:nvSpPr>
            <p:spPr bwMode="auto">
              <a:xfrm>
                <a:off x="2123" y="1850"/>
                <a:ext cx="77" cy="91"/>
              </a:xfrm>
              <a:custGeom>
                <a:avLst/>
                <a:gdLst>
                  <a:gd name="T0" fmla="*/ 57 w 85"/>
                  <a:gd name="T1" fmla="*/ 6 h 99"/>
                  <a:gd name="T2" fmla="*/ 29 w 85"/>
                  <a:gd name="T3" fmla="*/ 14 h 99"/>
                  <a:gd name="T4" fmla="*/ 20 w 85"/>
                  <a:gd name="T5" fmla="*/ 31 h 99"/>
                  <a:gd name="T6" fmla="*/ 4 w 85"/>
                  <a:gd name="T7" fmla="*/ 41 h 99"/>
                  <a:gd name="T8" fmla="*/ 3 w 85"/>
                  <a:gd name="T9" fmla="*/ 61 h 99"/>
                  <a:gd name="T10" fmla="*/ 23 w 85"/>
                  <a:gd name="T11" fmla="*/ 69 h 99"/>
                  <a:gd name="T12" fmla="*/ 45 w 85"/>
                  <a:gd name="T13" fmla="*/ 84 h 99"/>
                  <a:gd name="T14" fmla="*/ 52 w 85"/>
                  <a:gd name="T15" fmla="*/ 75 h 99"/>
                  <a:gd name="T16" fmla="*/ 33 w 85"/>
                  <a:gd name="T17" fmla="*/ 61 h 99"/>
                  <a:gd name="T18" fmla="*/ 22 w 85"/>
                  <a:gd name="T19" fmla="*/ 52 h 99"/>
                  <a:gd name="T20" fmla="*/ 35 w 85"/>
                  <a:gd name="T21" fmla="*/ 48 h 99"/>
                  <a:gd name="T22" fmla="*/ 45 w 85"/>
                  <a:gd name="T23" fmla="*/ 31 h 99"/>
                  <a:gd name="T24" fmla="*/ 53 w 85"/>
                  <a:gd name="T25" fmla="*/ 23 h 99"/>
                  <a:gd name="T26" fmla="*/ 72 w 85"/>
                  <a:gd name="T27" fmla="*/ 22 h 99"/>
                  <a:gd name="T28" fmla="*/ 57 w 85"/>
                  <a:gd name="T29" fmla="*/ 6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99">
                    <a:moveTo>
                      <a:pt x="63" y="6"/>
                    </a:moveTo>
                    <a:cubicBezTo>
                      <a:pt x="51" y="0"/>
                      <a:pt x="36" y="1"/>
                      <a:pt x="32" y="15"/>
                    </a:cubicBezTo>
                    <a:cubicBezTo>
                      <a:pt x="30" y="22"/>
                      <a:pt x="27" y="28"/>
                      <a:pt x="22" y="34"/>
                    </a:cubicBezTo>
                    <a:cubicBezTo>
                      <a:pt x="17" y="38"/>
                      <a:pt x="8" y="40"/>
                      <a:pt x="4" y="45"/>
                    </a:cubicBezTo>
                    <a:cubicBezTo>
                      <a:pt x="1" y="50"/>
                      <a:pt x="0" y="60"/>
                      <a:pt x="3" y="66"/>
                    </a:cubicBezTo>
                    <a:cubicBezTo>
                      <a:pt x="7" y="75"/>
                      <a:pt x="17" y="74"/>
                      <a:pt x="25" y="75"/>
                    </a:cubicBezTo>
                    <a:cubicBezTo>
                      <a:pt x="37" y="77"/>
                      <a:pt x="42" y="84"/>
                      <a:pt x="50" y="91"/>
                    </a:cubicBezTo>
                    <a:cubicBezTo>
                      <a:pt x="58" y="99"/>
                      <a:pt x="61" y="89"/>
                      <a:pt x="57" y="82"/>
                    </a:cubicBezTo>
                    <a:cubicBezTo>
                      <a:pt x="54" y="75"/>
                      <a:pt x="42" y="69"/>
                      <a:pt x="36" y="66"/>
                    </a:cubicBezTo>
                    <a:cubicBezTo>
                      <a:pt x="32" y="64"/>
                      <a:pt x="23" y="63"/>
                      <a:pt x="24" y="57"/>
                    </a:cubicBezTo>
                    <a:cubicBezTo>
                      <a:pt x="24" y="50"/>
                      <a:pt x="34" y="52"/>
                      <a:pt x="39" y="52"/>
                    </a:cubicBezTo>
                    <a:cubicBezTo>
                      <a:pt x="49" y="50"/>
                      <a:pt x="50" y="42"/>
                      <a:pt x="50" y="34"/>
                    </a:cubicBezTo>
                    <a:cubicBezTo>
                      <a:pt x="50" y="27"/>
                      <a:pt x="49" y="23"/>
                      <a:pt x="58" y="25"/>
                    </a:cubicBezTo>
                    <a:cubicBezTo>
                      <a:pt x="65" y="27"/>
                      <a:pt x="73" y="32"/>
                      <a:pt x="79" y="24"/>
                    </a:cubicBezTo>
                    <a:cubicBezTo>
                      <a:pt x="85" y="15"/>
                      <a:pt x="69" y="8"/>
                      <a:pt x="63" y="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19" name="Freeform 737"/>
              <p:cNvSpPr>
                <a:spLocks/>
              </p:cNvSpPr>
              <p:nvPr/>
            </p:nvSpPr>
            <p:spPr bwMode="auto">
              <a:xfrm>
                <a:off x="2648" y="1406"/>
                <a:ext cx="603" cy="404"/>
              </a:xfrm>
              <a:custGeom>
                <a:avLst/>
                <a:gdLst>
                  <a:gd name="T0" fmla="*/ 288 w 663"/>
                  <a:gd name="T1" fmla="*/ 396 h 444"/>
                  <a:gd name="T2" fmla="*/ 530 w 663"/>
                  <a:gd name="T3" fmla="*/ 392 h 444"/>
                  <a:gd name="T4" fmla="*/ 570 w 663"/>
                  <a:gd name="T5" fmla="*/ 230 h 444"/>
                  <a:gd name="T6" fmla="*/ 509 w 663"/>
                  <a:gd name="T7" fmla="*/ 166 h 444"/>
                  <a:gd name="T8" fmla="*/ 437 w 663"/>
                  <a:gd name="T9" fmla="*/ 90 h 444"/>
                  <a:gd name="T10" fmla="*/ 291 w 663"/>
                  <a:gd name="T11" fmla="*/ 7 h 444"/>
                  <a:gd name="T12" fmla="*/ 211 w 663"/>
                  <a:gd name="T13" fmla="*/ 22 h 444"/>
                  <a:gd name="T14" fmla="*/ 106 w 663"/>
                  <a:gd name="T15" fmla="*/ 18 h 444"/>
                  <a:gd name="T16" fmla="*/ 56 w 663"/>
                  <a:gd name="T17" fmla="*/ 158 h 444"/>
                  <a:gd name="T18" fmla="*/ 190 w 663"/>
                  <a:gd name="T19" fmla="*/ 259 h 444"/>
                  <a:gd name="T20" fmla="*/ 207 w 663"/>
                  <a:gd name="T21" fmla="*/ 348 h 444"/>
                  <a:gd name="T22" fmla="*/ 285 w 663"/>
                  <a:gd name="T23" fmla="*/ 398 h 4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3" h="444">
                    <a:moveTo>
                      <a:pt x="317" y="435"/>
                    </a:moveTo>
                    <a:cubicBezTo>
                      <a:pt x="405" y="437"/>
                      <a:pt x="496" y="444"/>
                      <a:pt x="583" y="431"/>
                    </a:cubicBezTo>
                    <a:cubicBezTo>
                      <a:pt x="663" y="419"/>
                      <a:pt x="654" y="309"/>
                      <a:pt x="627" y="253"/>
                    </a:cubicBezTo>
                    <a:cubicBezTo>
                      <a:pt x="612" y="221"/>
                      <a:pt x="586" y="204"/>
                      <a:pt x="560" y="182"/>
                    </a:cubicBezTo>
                    <a:cubicBezTo>
                      <a:pt x="530" y="157"/>
                      <a:pt x="505" y="128"/>
                      <a:pt x="481" y="99"/>
                    </a:cubicBezTo>
                    <a:cubicBezTo>
                      <a:pt x="445" y="56"/>
                      <a:pt x="380" y="0"/>
                      <a:pt x="320" y="8"/>
                    </a:cubicBezTo>
                    <a:cubicBezTo>
                      <a:pt x="290" y="12"/>
                      <a:pt x="263" y="25"/>
                      <a:pt x="232" y="24"/>
                    </a:cubicBezTo>
                    <a:cubicBezTo>
                      <a:pt x="193" y="23"/>
                      <a:pt x="154" y="9"/>
                      <a:pt x="116" y="20"/>
                    </a:cubicBezTo>
                    <a:cubicBezTo>
                      <a:pt x="46" y="40"/>
                      <a:pt x="0" y="120"/>
                      <a:pt x="62" y="174"/>
                    </a:cubicBezTo>
                    <a:cubicBezTo>
                      <a:pt x="105" y="212"/>
                      <a:pt x="186" y="230"/>
                      <a:pt x="209" y="285"/>
                    </a:cubicBezTo>
                    <a:cubicBezTo>
                      <a:pt x="222" y="316"/>
                      <a:pt x="217" y="352"/>
                      <a:pt x="228" y="383"/>
                    </a:cubicBezTo>
                    <a:cubicBezTo>
                      <a:pt x="244" y="426"/>
                      <a:pt x="280" y="421"/>
                      <a:pt x="313" y="437"/>
                    </a:cubicBezTo>
                  </a:path>
                </a:pathLst>
              </a:custGeom>
              <a:solidFill>
                <a:srgbClr val="AFCF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0" name="Freeform 738"/>
              <p:cNvSpPr>
                <a:spLocks/>
              </p:cNvSpPr>
              <p:nvPr/>
            </p:nvSpPr>
            <p:spPr bwMode="auto">
              <a:xfrm>
                <a:off x="2486" y="1234"/>
                <a:ext cx="475" cy="534"/>
              </a:xfrm>
              <a:custGeom>
                <a:avLst/>
                <a:gdLst>
                  <a:gd name="T0" fmla="*/ 281 w 522"/>
                  <a:gd name="T1" fmla="*/ 63 h 587"/>
                  <a:gd name="T2" fmla="*/ 217 w 522"/>
                  <a:gd name="T3" fmla="*/ 20 h 587"/>
                  <a:gd name="T4" fmla="*/ 185 w 522"/>
                  <a:gd name="T5" fmla="*/ 55 h 587"/>
                  <a:gd name="T6" fmla="*/ 87 w 522"/>
                  <a:gd name="T7" fmla="*/ 162 h 587"/>
                  <a:gd name="T8" fmla="*/ 22 w 522"/>
                  <a:gd name="T9" fmla="*/ 177 h 587"/>
                  <a:gd name="T10" fmla="*/ 67 w 522"/>
                  <a:gd name="T11" fmla="*/ 257 h 587"/>
                  <a:gd name="T12" fmla="*/ 95 w 522"/>
                  <a:gd name="T13" fmla="*/ 381 h 587"/>
                  <a:gd name="T14" fmla="*/ 217 w 522"/>
                  <a:gd name="T15" fmla="*/ 440 h 587"/>
                  <a:gd name="T16" fmla="*/ 319 w 522"/>
                  <a:gd name="T17" fmla="*/ 507 h 587"/>
                  <a:gd name="T18" fmla="*/ 461 w 522"/>
                  <a:gd name="T19" fmla="*/ 476 h 587"/>
                  <a:gd name="T20" fmla="*/ 418 w 522"/>
                  <a:gd name="T21" fmla="*/ 388 h 587"/>
                  <a:gd name="T22" fmla="*/ 411 w 522"/>
                  <a:gd name="T23" fmla="*/ 292 h 587"/>
                  <a:gd name="T24" fmla="*/ 276 w 522"/>
                  <a:gd name="T25" fmla="*/ 63 h 5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2" h="587">
                    <a:moveTo>
                      <a:pt x="309" y="69"/>
                    </a:moveTo>
                    <a:cubicBezTo>
                      <a:pt x="279" y="63"/>
                      <a:pt x="263" y="38"/>
                      <a:pt x="238" y="22"/>
                    </a:cubicBezTo>
                    <a:cubicBezTo>
                      <a:pt x="204" y="0"/>
                      <a:pt x="206" y="29"/>
                      <a:pt x="203" y="61"/>
                    </a:cubicBezTo>
                    <a:cubicBezTo>
                      <a:pt x="196" y="120"/>
                      <a:pt x="154" y="163"/>
                      <a:pt x="96" y="178"/>
                    </a:cubicBezTo>
                    <a:cubicBezTo>
                      <a:pt x="76" y="183"/>
                      <a:pt x="36" y="180"/>
                      <a:pt x="24" y="195"/>
                    </a:cubicBezTo>
                    <a:cubicBezTo>
                      <a:pt x="0" y="225"/>
                      <a:pt x="61" y="258"/>
                      <a:pt x="74" y="282"/>
                    </a:cubicBezTo>
                    <a:cubicBezTo>
                      <a:pt x="98" y="326"/>
                      <a:pt x="83" y="376"/>
                      <a:pt x="104" y="419"/>
                    </a:cubicBezTo>
                    <a:cubicBezTo>
                      <a:pt x="132" y="475"/>
                      <a:pt x="185" y="473"/>
                      <a:pt x="238" y="484"/>
                    </a:cubicBezTo>
                    <a:cubicBezTo>
                      <a:pt x="290" y="494"/>
                      <a:pt x="311" y="530"/>
                      <a:pt x="351" y="557"/>
                    </a:cubicBezTo>
                    <a:cubicBezTo>
                      <a:pt x="398" y="587"/>
                      <a:pt x="483" y="582"/>
                      <a:pt x="507" y="523"/>
                    </a:cubicBezTo>
                    <a:cubicBezTo>
                      <a:pt x="522" y="485"/>
                      <a:pt x="479" y="455"/>
                      <a:pt x="459" y="427"/>
                    </a:cubicBezTo>
                    <a:cubicBezTo>
                      <a:pt x="428" y="384"/>
                      <a:pt x="440" y="367"/>
                      <a:pt x="452" y="321"/>
                    </a:cubicBezTo>
                    <a:cubicBezTo>
                      <a:pt x="480" y="206"/>
                      <a:pt x="403" y="104"/>
                      <a:pt x="303" y="69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1" name="Freeform 739"/>
              <p:cNvSpPr>
                <a:spLocks/>
              </p:cNvSpPr>
              <p:nvPr/>
            </p:nvSpPr>
            <p:spPr bwMode="auto">
              <a:xfrm>
                <a:off x="2623" y="1380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7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9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1" y="5"/>
                    </a:cubicBezTo>
                    <a:cubicBezTo>
                      <a:pt x="295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1" y="200"/>
                      <a:pt x="341" y="236"/>
                      <a:pt x="296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6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98C5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2" name="Freeform 740"/>
              <p:cNvSpPr>
                <a:spLocks/>
              </p:cNvSpPr>
              <p:nvPr/>
            </p:nvSpPr>
            <p:spPr bwMode="auto">
              <a:xfrm>
                <a:off x="2616" y="1363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6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8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0" y="5"/>
                    </a:cubicBezTo>
                    <a:cubicBezTo>
                      <a:pt x="294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0" y="200"/>
                      <a:pt x="341" y="236"/>
                      <a:pt x="295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5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80BA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3" name="Freeform 741"/>
              <p:cNvSpPr>
                <a:spLocks/>
              </p:cNvSpPr>
              <p:nvPr/>
            </p:nvSpPr>
            <p:spPr bwMode="auto">
              <a:xfrm>
                <a:off x="2636" y="1395"/>
                <a:ext cx="98" cy="218"/>
              </a:xfrm>
              <a:custGeom>
                <a:avLst/>
                <a:gdLst>
                  <a:gd name="T0" fmla="*/ 87 w 108"/>
                  <a:gd name="T1" fmla="*/ 0 h 239"/>
                  <a:gd name="T2" fmla="*/ 30 w 108"/>
                  <a:gd name="T3" fmla="*/ 36 h 239"/>
                  <a:gd name="T4" fmla="*/ 4 w 108"/>
                  <a:gd name="T5" fmla="*/ 109 h 239"/>
                  <a:gd name="T6" fmla="*/ 98 w 108"/>
                  <a:gd name="T7" fmla="*/ 218 h 239"/>
                  <a:gd name="T8" fmla="*/ 83 w 108"/>
                  <a:gd name="T9" fmla="*/ 1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239">
                    <a:moveTo>
                      <a:pt x="96" y="0"/>
                    </a:moveTo>
                    <a:cubicBezTo>
                      <a:pt x="94" y="9"/>
                      <a:pt x="45" y="28"/>
                      <a:pt x="33" y="40"/>
                    </a:cubicBezTo>
                    <a:cubicBezTo>
                      <a:pt x="13" y="61"/>
                      <a:pt x="5" y="91"/>
                      <a:pt x="4" y="119"/>
                    </a:cubicBezTo>
                    <a:cubicBezTo>
                      <a:pt x="0" y="178"/>
                      <a:pt x="54" y="231"/>
                      <a:pt x="108" y="239"/>
                    </a:cubicBezTo>
                    <a:cubicBezTo>
                      <a:pt x="48" y="195"/>
                      <a:pt x="26" y="58"/>
                      <a:pt x="91" y="11"/>
                    </a:cubicBezTo>
                  </a:path>
                </a:pathLst>
              </a:custGeom>
              <a:solidFill>
                <a:srgbClr val="90C0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4" name="Freeform 742"/>
              <p:cNvSpPr>
                <a:spLocks/>
              </p:cNvSpPr>
              <p:nvPr/>
            </p:nvSpPr>
            <p:spPr bwMode="auto">
              <a:xfrm>
                <a:off x="2642" y="1389"/>
                <a:ext cx="121" cy="157"/>
              </a:xfrm>
              <a:custGeom>
                <a:avLst/>
                <a:gdLst>
                  <a:gd name="T0" fmla="*/ 121 w 132"/>
                  <a:gd name="T1" fmla="*/ 0 h 173"/>
                  <a:gd name="T2" fmla="*/ 75 w 132"/>
                  <a:gd name="T3" fmla="*/ 16 h 173"/>
                  <a:gd name="T4" fmla="*/ 31 w 132"/>
                  <a:gd name="T5" fmla="*/ 44 h 173"/>
                  <a:gd name="T6" fmla="*/ 30 w 132"/>
                  <a:gd name="T7" fmla="*/ 157 h 173"/>
                  <a:gd name="T8" fmla="*/ 38 w 132"/>
                  <a:gd name="T9" fmla="*/ 48 h 173"/>
                  <a:gd name="T10" fmla="*/ 110 w 132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173">
                    <a:moveTo>
                      <a:pt x="132" y="0"/>
                    </a:moveTo>
                    <a:cubicBezTo>
                      <a:pt x="113" y="1"/>
                      <a:pt x="99" y="11"/>
                      <a:pt x="82" y="18"/>
                    </a:cubicBezTo>
                    <a:cubicBezTo>
                      <a:pt x="63" y="26"/>
                      <a:pt x="46" y="33"/>
                      <a:pt x="34" y="49"/>
                    </a:cubicBezTo>
                    <a:cubicBezTo>
                      <a:pt x="14" y="77"/>
                      <a:pt x="0" y="148"/>
                      <a:pt x="33" y="173"/>
                    </a:cubicBezTo>
                    <a:cubicBezTo>
                      <a:pt x="26" y="134"/>
                      <a:pt x="10" y="85"/>
                      <a:pt x="41" y="53"/>
                    </a:cubicBezTo>
                    <a:cubicBezTo>
                      <a:pt x="61" y="31"/>
                      <a:pt x="95" y="19"/>
                      <a:pt x="120" y="2"/>
                    </a:cubicBezTo>
                  </a:path>
                </a:pathLst>
              </a:custGeom>
              <a:solidFill>
                <a:srgbClr val="B5D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5" name="Freeform 743"/>
              <p:cNvSpPr>
                <a:spLocks/>
              </p:cNvSpPr>
              <p:nvPr/>
            </p:nvSpPr>
            <p:spPr bwMode="auto">
              <a:xfrm>
                <a:off x="2892" y="1428"/>
                <a:ext cx="110" cy="151"/>
              </a:xfrm>
              <a:custGeom>
                <a:avLst/>
                <a:gdLst>
                  <a:gd name="T0" fmla="*/ 0 w 121"/>
                  <a:gd name="T1" fmla="*/ 145 h 166"/>
                  <a:gd name="T2" fmla="*/ 65 w 121"/>
                  <a:gd name="T3" fmla="*/ 0 h 166"/>
                  <a:gd name="T4" fmla="*/ 0 w 121"/>
                  <a:gd name="T5" fmla="*/ 14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1" h="166">
                    <a:moveTo>
                      <a:pt x="0" y="159"/>
                    </a:moveTo>
                    <a:cubicBezTo>
                      <a:pt x="53" y="166"/>
                      <a:pt x="121" y="33"/>
                      <a:pt x="71" y="0"/>
                    </a:cubicBezTo>
                    <a:cubicBezTo>
                      <a:pt x="79" y="53"/>
                      <a:pt x="52" y="137"/>
                      <a:pt x="0" y="163"/>
                    </a:cubicBezTo>
                  </a:path>
                </a:pathLst>
              </a:custGeom>
              <a:solidFill>
                <a:srgbClr val="63AE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6" name="Freeform 744"/>
              <p:cNvSpPr>
                <a:spLocks/>
              </p:cNvSpPr>
              <p:nvPr/>
            </p:nvSpPr>
            <p:spPr bwMode="auto">
              <a:xfrm>
                <a:off x="2663" y="1281"/>
                <a:ext cx="160" cy="413"/>
              </a:xfrm>
              <a:custGeom>
                <a:avLst/>
                <a:gdLst>
                  <a:gd name="T0" fmla="*/ 20 w 176"/>
                  <a:gd name="T1" fmla="*/ 0 h 453"/>
                  <a:gd name="T2" fmla="*/ 25 w 176"/>
                  <a:gd name="T3" fmla="*/ 95 h 453"/>
                  <a:gd name="T4" fmla="*/ 5 w 176"/>
                  <a:gd name="T5" fmla="*/ 238 h 453"/>
                  <a:gd name="T6" fmla="*/ 68 w 176"/>
                  <a:gd name="T7" fmla="*/ 367 h 453"/>
                  <a:gd name="T8" fmla="*/ 160 w 176"/>
                  <a:gd name="T9" fmla="*/ 413 h 453"/>
                  <a:gd name="T10" fmla="*/ 83 w 176"/>
                  <a:gd name="T11" fmla="*/ 353 h 453"/>
                  <a:gd name="T12" fmla="*/ 27 w 176"/>
                  <a:gd name="T13" fmla="*/ 244 h 453"/>
                  <a:gd name="T14" fmla="*/ 28 w 176"/>
                  <a:gd name="T15" fmla="*/ 107 h 453"/>
                  <a:gd name="T16" fmla="*/ 22 w 176"/>
                  <a:gd name="T17" fmla="*/ 9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" h="453">
                    <a:moveTo>
                      <a:pt x="22" y="0"/>
                    </a:moveTo>
                    <a:cubicBezTo>
                      <a:pt x="29" y="33"/>
                      <a:pt x="33" y="70"/>
                      <a:pt x="28" y="104"/>
                    </a:cubicBezTo>
                    <a:cubicBezTo>
                      <a:pt x="20" y="156"/>
                      <a:pt x="0" y="208"/>
                      <a:pt x="6" y="261"/>
                    </a:cubicBezTo>
                    <a:cubicBezTo>
                      <a:pt x="12" y="312"/>
                      <a:pt x="38" y="366"/>
                      <a:pt x="75" y="403"/>
                    </a:cubicBezTo>
                    <a:cubicBezTo>
                      <a:pt x="106" y="433"/>
                      <a:pt x="140" y="439"/>
                      <a:pt x="176" y="453"/>
                    </a:cubicBezTo>
                    <a:cubicBezTo>
                      <a:pt x="149" y="430"/>
                      <a:pt x="116" y="413"/>
                      <a:pt x="91" y="387"/>
                    </a:cubicBezTo>
                    <a:cubicBezTo>
                      <a:pt x="62" y="355"/>
                      <a:pt x="43" y="309"/>
                      <a:pt x="30" y="268"/>
                    </a:cubicBezTo>
                    <a:cubicBezTo>
                      <a:pt x="14" y="218"/>
                      <a:pt x="24" y="167"/>
                      <a:pt x="31" y="117"/>
                    </a:cubicBezTo>
                    <a:cubicBezTo>
                      <a:pt x="36" y="88"/>
                      <a:pt x="46" y="33"/>
                      <a:pt x="24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7" name="Freeform 745"/>
              <p:cNvSpPr>
                <a:spLocks/>
              </p:cNvSpPr>
              <p:nvPr/>
            </p:nvSpPr>
            <p:spPr bwMode="auto">
              <a:xfrm>
                <a:off x="2907" y="1693"/>
                <a:ext cx="19" cy="14"/>
              </a:xfrm>
              <a:custGeom>
                <a:avLst/>
                <a:gdLst>
                  <a:gd name="T0" fmla="*/ 3 w 21"/>
                  <a:gd name="T1" fmla="*/ 3 h 15"/>
                  <a:gd name="T2" fmla="*/ 18 w 21"/>
                  <a:gd name="T3" fmla="*/ 0 h 15"/>
                  <a:gd name="T4" fmla="*/ 0 w 21"/>
                  <a:gd name="T5" fmla="*/ 9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3" y="3"/>
                    </a:moveTo>
                    <a:cubicBezTo>
                      <a:pt x="9" y="1"/>
                      <a:pt x="15" y="0"/>
                      <a:pt x="20" y="0"/>
                    </a:cubicBezTo>
                    <a:cubicBezTo>
                      <a:pt x="21" y="15"/>
                      <a:pt x="13" y="15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8" name="Freeform 746"/>
              <p:cNvSpPr>
                <a:spLocks/>
              </p:cNvSpPr>
              <p:nvPr/>
            </p:nvSpPr>
            <p:spPr bwMode="auto">
              <a:xfrm>
                <a:off x="2662" y="1249"/>
                <a:ext cx="18" cy="13"/>
              </a:xfrm>
              <a:custGeom>
                <a:avLst/>
                <a:gdLst>
                  <a:gd name="T0" fmla="*/ 12 w 19"/>
                  <a:gd name="T1" fmla="*/ 13 h 14"/>
                  <a:gd name="T2" fmla="*/ 15 w 19"/>
                  <a:gd name="T3" fmla="*/ 4 h 14"/>
                  <a:gd name="T4" fmla="*/ 3 w 19"/>
                  <a:gd name="T5" fmla="*/ 0 h 14"/>
                  <a:gd name="T6" fmla="*/ 6 w 19"/>
                  <a:gd name="T7" fmla="*/ 13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3" y="14"/>
                    </a:moveTo>
                    <a:cubicBezTo>
                      <a:pt x="13" y="9"/>
                      <a:pt x="19" y="9"/>
                      <a:pt x="16" y="4"/>
                    </a:cubicBezTo>
                    <a:cubicBezTo>
                      <a:pt x="11" y="2"/>
                      <a:pt x="8" y="0"/>
                      <a:pt x="3" y="0"/>
                    </a:cubicBezTo>
                    <a:cubicBezTo>
                      <a:pt x="0" y="7"/>
                      <a:pt x="5" y="10"/>
                      <a:pt x="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29" name="Freeform 747"/>
              <p:cNvSpPr>
                <a:spLocks/>
              </p:cNvSpPr>
              <p:nvPr/>
            </p:nvSpPr>
            <p:spPr bwMode="auto">
              <a:xfrm>
                <a:off x="2838" y="1682"/>
                <a:ext cx="26" cy="26"/>
              </a:xfrm>
              <a:custGeom>
                <a:avLst/>
                <a:gdLst>
                  <a:gd name="T0" fmla="*/ 11 w 29"/>
                  <a:gd name="T1" fmla="*/ 0 h 29"/>
                  <a:gd name="T2" fmla="*/ 17 w 29"/>
                  <a:gd name="T3" fmla="*/ 26 h 29"/>
                  <a:gd name="T4" fmla="*/ 26 w 29"/>
                  <a:gd name="T5" fmla="*/ 11 h 29"/>
                  <a:gd name="T6" fmla="*/ 17 w 29"/>
                  <a:gd name="T7" fmla="*/ 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9">
                    <a:moveTo>
                      <a:pt x="12" y="0"/>
                    </a:moveTo>
                    <a:cubicBezTo>
                      <a:pt x="0" y="11"/>
                      <a:pt x="5" y="22"/>
                      <a:pt x="19" y="29"/>
                    </a:cubicBezTo>
                    <a:cubicBezTo>
                      <a:pt x="27" y="24"/>
                      <a:pt x="28" y="21"/>
                      <a:pt x="29" y="12"/>
                    </a:cubicBezTo>
                    <a:cubicBezTo>
                      <a:pt x="24" y="12"/>
                      <a:pt x="22" y="10"/>
                      <a:pt x="19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0" name="Freeform 748"/>
              <p:cNvSpPr>
                <a:spLocks/>
              </p:cNvSpPr>
              <p:nvPr/>
            </p:nvSpPr>
            <p:spPr bwMode="auto">
              <a:xfrm>
                <a:off x="2440" y="1313"/>
                <a:ext cx="176" cy="86"/>
              </a:xfrm>
              <a:custGeom>
                <a:avLst/>
                <a:gdLst>
                  <a:gd name="T0" fmla="*/ 0 w 194"/>
                  <a:gd name="T1" fmla="*/ 62 h 95"/>
                  <a:gd name="T2" fmla="*/ 41 w 194"/>
                  <a:gd name="T3" fmla="*/ 74 h 95"/>
                  <a:gd name="T4" fmla="*/ 94 w 194"/>
                  <a:gd name="T5" fmla="*/ 63 h 95"/>
                  <a:gd name="T6" fmla="*/ 176 w 194"/>
                  <a:gd name="T7" fmla="*/ 0 h 95"/>
                  <a:gd name="T8" fmla="*/ 83 w 194"/>
                  <a:gd name="T9" fmla="*/ 74 h 95"/>
                  <a:gd name="T10" fmla="*/ 37 w 194"/>
                  <a:gd name="T11" fmla="*/ 84 h 95"/>
                  <a:gd name="T12" fmla="*/ 0 w 194"/>
                  <a:gd name="T13" fmla="*/ 66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95">
                    <a:moveTo>
                      <a:pt x="0" y="68"/>
                    </a:moveTo>
                    <a:cubicBezTo>
                      <a:pt x="4" y="78"/>
                      <a:pt x="34" y="83"/>
                      <a:pt x="45" y="82"/>
                    </a:cubicBezTo>
                    <a:cubicBezTo>
                      <a:pt x="64" y="80"/>
                      <a:pt x="86" y="77"/>
                      <a:pt x="104" y="70"/>
                    </a:cubicBezTo>
                    <a:cubicBezTo>
                      <a:pt x="138" y="56"/>
                      <a:pt x="169" y="28"/>
                      <a:pt x="194" y="0"/>
                    </a:cubicBezTo>
                    <a:cubicBezTo>
                      <a:pt x="160" y="33"/>
                      <a:pt x="140" y="70"/>
                      <a:pt x="92" y="82"/>
                    </a:cubicBezTo>
                    <a:cubicBezTo>
                      <a:pt x="77" y="86"/>
                      <a:pt x="57" y="95"/>
                      <a:pt x="41" y="93"/>
                    </a:cubicBezTo>
                    <a:cubicBezTo>
                      <a:pt x="31" y="92"/>
                      <a:pt x="2" y="79"/>
                      <a:pt x="0" y="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1" name="Freeform 749"/>
              <p:cNvSpPr>
                <a:spLocks/>
              </p:cNvSpPr>
              <p:nvPr/>
            </p:nvSpPr>
            <p:spPr bwMode="auto">
              <a:xfrm>
                <a:off x="2478" y="1556"/>
                <a:ext cx="64" cy="162"/>
              </a:xfrm>
              <a:custGeom>
                <a:avLst/>
                <a:gdLst>
                  <a:gd name="T0" fmla="*/ 28 w 71"/>
                  <a:gd name="T1" fmla="*/ 0 h 178"/>
                  <a:gd name="T2" fmla="*/ 51 w 71"/>
                  <a:gd name="T3" fmla="*/ 82 h 178"/>
                  <a:gd name="T4" fmla="*/ 29 w 71"/>
                  <a:gd name="T5" fmla="*/ 117 h 178"/>
                  <a:gd name="T6" fmla="*/ 0 w 71"/>
                  <a:gd name="T7" fmla="*/ 162 h 178"/>
                  <a:gd name="T8" fmla="*/ 59 w 71"/>
                  <a:gd name="T9" fmla="*/ 77 h 178"/>
                  <a:gd name="T10" fmla="*/ 29 w 71"/>
                  <a:gd name="T11" fmla="*/ 5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178">
                    <a:moveTo>
                      <a:pt x="31" y="0"/>
                    </a:moveTo>
                    <a:cubicBezTo>
                      <a:pt x="45" y="29"/>
                      <a:pt x="64" y="55"/>
                      <a:pt x="57" y="90"/>
                    </a:cubicBezTo>
                    <a:cubicBezTo>
                      <a:pt x="53" y="107"/>
                      <a:pt x="42" y="116"/>
                      <a:pt x="32" y="129"/>
                    </a:cubicBezTo>
                    <a:cubicBezTo>
                      <a:pt x="20" y="145"/>
                      <a:pt x="11" y="162"/>
                      <a:pt x="0" y="178"/>
                    </a:cubicBezTo>
                    <a:cubicBezTo>
                      <a:pt x="18" y="144"/>
                      <a:pt x="60" y="123"/>
                      <a:pt x="66" y="85"/>
                    </a:cubicBezTo>
                    <a:cubicBezTo>
                      <a:pt x="71" y="54"/>
                      <a:pt x="46" y="30"/>
                      <a:pt x="32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2" name="Freeform 750"/>
              <p:cNvSpPr>
                <a:spLocks/>
              </p:cNvSpPr>
              <p:nvPr/>
            </p:nvSpPr>
            <p:spPr bwMode="auto">
              <a:xfrm>
                <a:off x="2773" y="1814"/>
                <a:ext cx="62" cy="232"/>
              </a:xfrm>
              <a:custGeom>
                <a:avLst/>
                <a:gdLst>
                  <a:gd name="T0" fmla="*/ 40 w 68"/>
                  <a:gd name="T1" fmla="*/ 0 h 255"/>
                  <a:gd name="T2" fmla="*/ 60 w 68"/>
                  <a:gd name="T3" fmla="*/ 25 h 255"/>
                  <a:gd name="T4" fmla="*/ 35 w 68"/>
                  <a:gd name="T5" fmla="*/ 52 h 255"/>
                  <a:gd name="T6" fmla="*/ 7 w 68"/>
                  <a:gd name="T7" fmla="*/ 130 h 255"/>
                  <a:gd name="T8" fmla="*/ 50 w 68"/>
                  <a:gd name="T9" fmla="*/ 232 h 255"/>
                  <a:gd name="T10" fmla="*/ 16 w 68"/>
                  <a:gd name="T11" fmla="*/ 175 h 255"/>
                  <a:gd name="T12" fmla="*/ 0 w 68"/>
                  <a:gd name="T13" fmla="*/ 116 h 255"/>
                  <a:gd name="T14" fmla="*/ 40 w 68"/>
                  <a:gd name="T15" fmla="*/ 3 h 2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255">
                    <a:moveTo>
                      <a:pt x="44" y="0"/>
                    </a:moveTo>
                    <a:cubicBezTo>
                      <a:pt x="51" y="3"/>
                      <a:pt x="68" y="20"/>
                      <a:pt x="66" y="28"/>
                    </a:cubicBezTo>
                    <a:cubicBezTo>
                      <a:pt x="65" y="35"/>
                      <a:pt x="43" y="50"/>
                      <a:pt x="38" y="57"/>
                    </a:cubicBezTo>
                    <a:cubicBezTo>
                      <a:pt x="21" y="80"/>
                      <a:pt x="9" y="114"/>
                      <a:pt x="8" y="143"/>
                    </a:cubicBezTo>
                    <a:cubicBezTo>
                      <a:pt x="6" y="185"/>
                      <a:pt x="37" y="221"/>
                      <a:pt x="55" y="255"/>
                    </a:cubicBezTo>
                    <a:cubicBezTo>
                      <a:pt x="38" y="236"/>
                      <a:pt x="30" y="212"/>
                      <a:pt x="17" y="192"/>
                    </a:cubicBezTo>
                    <a:cubicBezTo>
                      <a:pt x="4" y="170"/>
                      <a:pt x="0" y="155"/>
                      <a:pt x="0" y="127"/>
                    </a:cubicBezTo>
                    <a:cubicBezTo>
                      <a:pt x="0" y="78"/>
                      <a:pt x="36" y="48"/>
                      <a:pt x="4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3" name="Freeform 751"/>
              <p:cNvSpPr>
                <a:spLocks/>
              </p:cNvSpPr>
              <p:nvPr/>
            </p:nvSpPr>
            <p:spPr bwMode="auto">
              <a:xfrm>
                <a:off x="2768" y="1982"/>
                <a:ext cx="42" cy="87"/>
              </a:xfrm>
              <a:custGeom>
                <a:avLst/>
                <a:gdLst>
                  <a:gd name="T0" fmla="*/ 16 w 46"/>
                  <a:gd name="T1" fmla="*/ 0 h 96"/>
                  <a:gd name="T2" fmla="*/ 0 w 46"/>
                  <a:gd name="T3" fmla="*/ 87 h 96"/>
                  <a:gd name="T4" fmla="*/ 18 w 46"/>
                  <a:gd name="T5" fmla="*/ 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96">
                    <a:moveTo>
                      <a:pt x="17" y="0"/>
                    </a:moveTo>
                    <a:cubicBezTo>
                      <a:pt x="46" y="26"/>
                      <a:pt x="27" y="79"/>
                      <a:pt x="0" y="96"/>
                    </a:cubicBezTo>
                    <a:cubicBezTo>
                      <a:pt x="30" y="81"/>
                      <a:pt x="44" y="33"/>
                      <a:pt x="2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4" name="Freeform 752"/>
              <p:cNvSpPr>
                <a:spLocks/>
              </p:cNvSpPr>
              <p:nvPr/>
            </p:nvSpPr>
            <p:spPr bwMode="auto">
              <a:xfrm>
                <a:off x="2631" y="1091"/>
                <a:ext cx="45" cy="144"/>
              </a:xfrm>
              <a:custGeom>
                <a:avLst/>
                <a:gdLst>
                  <a:gd name="T0" fmla="*/ 32 w 50"/>
                  <a:gd name="T1" fmla="*/ 144 h 158"/>
                  <a:gd name="T2" fmla="*/ 10 w 50"/>
                  <a:gd name="T3" fmla="*/ 68 h 158"/>
                  <a:gd name="T4" fmla="*/ 1 w 50"/>
                  <a:gd name="T5" fmla="*/ 0 h 158"/>
                  <a:gd name="T6" fmla="*/ 45 w 50"/>
                  <a:gd name="T7" fmla="*/ 137 h 158"/>
                  <a:gd name="T8" fmla="*/ 32 w 50"/>
                  <a:gd name="T9" fmla="*/ 139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58">
                    <a:moveTo>
                      <a:pt x="35" y="158"/>
                    </a:moveTo>
                    <a:cubicBezTo>
                      <a:pt x="38" y="130"/>
                      <a:pt x="18" y="101"/>
                      <a:pt x="11" y="75"/>
                    </a:cubicBezTo>
                    <a:cubicBezTo>
                      <a:pt x="4" y="51"/>
                      <a:pt x="1" y="26"/>
                      <a:pt x="1" y="0"/>
                    </a:cubicBezTo>
                    <a:cubicBezTo>
                      <a:pt x="0" y="49"/>
                      <a:pt x="26" y="110"/>
                      <a:pt x="50" y="150"/>
                    </a:cubicBezTo>
                    <a:cubicBezTo>
                      <a:pt x="45" y="151"/>
                      <a:pt x="40" y="152"/>
                      <a:pt x="35" y="1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5" name="Freeform 753"/>
              <p:cNvSpPr>
                <a:spLocks/>
              </p:cNvSpPr>
              <p:nvPr/>
            </p:nvSpPr>
            <p:spPr bwMode="auto">
              <a:xfrm>
                <a:off x="2299" y="1358"/>
                <a:ext cx="110" cy="29"/>
              </a:xfrm>
              <a:custGeom>
                <a:avLst/>
                <a:gdLst>
                  <a:gd name="T0" fmla="*/ 110 w 121"/>
                  <a:gd name="T1" fmla="*/ 29 h 31"/>
                  <a:gd name="T2" fmla="*/ 53 w 121"/>
                  <a:gd name="T3" fmla="*/ 14 h 31"/>
                  <a:gd name="T4" fmla="*/ 11 w 121"/>
                  <a:gd name="T5" fmla="*/ 0 h 31"/>
                  <a:gd name="T6" fmla="*/ 0 w 121"/>
                  <a:gd name="T7" fmla="*/ 23 h 31"/>
                  <a:gd name="T8" fmla="*/ 107 w 121"/>
                  <a:gd name="T9" fmla="*/ 2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1">
                    <a:moveTo>
                      <a:pt x="121" y="31"/>
                    </a:moveTo>
                    <a:cubicBezTo>
                      <a:pt x="106" y="20"/>
                      <a:pt x="77" y="19"/>
                      <a:pt x="58" y="15"/>
                    </a:cubicBezTo>
                    <a:cubicBezTo>
                      <a:pt x="41" y="12"/>
                      <a:pt x="27" y="8"/>
                      <a:pt x="12" y="0"/>
                    </a:cubicBezTo>
                    <a:cubicBezTo>
                      <a:pt x="7" y="8"/>
                      <a:pt x="3" y="17"/>
                      <a:pt x="0" y="25"/>
                    </a:cubicBezTo>
                    <a:cubicBezTo>
                      <a:pt x="28" y="10"/>
                      <a:pt x="90" y="20"/>
                      <a:pt x="118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6" name="Freeform 754"/>
              <p:cNvSpPr>
                <a:spLocks/>
              </p:cNvSpPr>
              <p:nvPr/>
            </p:nvSpPr>
            <p:spPr bwMode="auto">
              <a:xfrm>
                <a:off x="2934" y="1140"/>
                <a:ext cx="126" cy="157"/>
              </a:xfrm>
              <a:custGeom>
                <a:avLst/>
                <a:gdLst>
                  <a:gd name="T0" fmla="*/ 126 w 138"/>
                  <a:gd name="T1" fmla="*/ 0 h 172"/>
                  <a:gd name="T2" fmla="*/ 58 w 138"/>
                  <a:gd name="T3" fmla="*/ 97 h 172"/>
                  <a:gd name="T4" fmla="*/ 0 w 138"/>
                  <a:gd name="T5" fmla="*/ 152 h 172"/>
                  <a:gd name="T6" fmla="*/ 69 w 138"/>
                  <a:gd name="T7" fmla="*/ 90 h 172"/>
                  <a:gd name="T8" fmla="*/ 124 w 138"/>
                  <a:gd name="T9" fmla="*/ 4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72">
                    <a:moveTo>
                      <a:pt x="138" y="0"/>
                    </a:moveTo>
                    <a:cubicBezTo>
                      <a:pt x="99" y="17"/>
                      <a:pt x="86" y="72"/>
                      <a:pt x="64" y="106"/>
                    </a:cubicBezTo>
                    <a:cubicBezTo>
                      <a:pt x="48" y="132"/>
                      <a:pt x="29" y="153"/>
                      <a:pt x="0" y="167"/>
                    </a:cubicBezTo>
                    <a:cubicBezTo>
                      <a:pt x="29" y="172"/>
                      <a:pt x="59" y="126"/>
                      <a:pt x="76" y="99"/>
                    </a:cubicBezTo>
                    <a:cubicBezTo>
                      <a:pt x="95" y="70"/>
                      <a:pt x="107" y="24"/>
                      <a:pt x="136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7" name="Freeform 755"/>
              <p:cNvSpPr>
                <a:spLocks/>
              </p:cNvSpPr>
              <p:nvPr/>
            </p:nvSpPr>
            <p:spPr bwMode="auto">
              <a:xfrm>
                <a:off x="3231" y="1501"/>
                <a:ext cx="179" cy="73"/>
              </a:xfrm>
              <a:custGeom>
                <a:avLst/>
                <a:gdLst>
                  <a:gd name="T0" fmla="*/ 4 w 197"/>
                  <a:gd name="T1" fmla="*/ 43 h 81"/>
                  <a:gd name="T2" fmla="*/ 49 w 197"/>
                  <a:gd name="T3" fmla="*/ 47 h 81"/>
                  <a:gd name="T4" fmla="*/ 97 w 197"/>
                  <a:gd name="T5" fmla="*/ 38 h 81"/>
                  <a:gd name="T6" fmla="*/ 179 w 197"/>
                  <a:gd name="T7" fmla="*/ 0 h 81"/>
                  <a:gd name="T8" fmla="*/ 132 w 197"/>
                  <a:gd name="T9" fmla="*/ 27 h 81"/>
                  <a:gd name="T10" fmla="*/ 92 w 197"/>
                  <a:gd name="T11" fmla="*/ 50 h 81"/>
                  <a:gd name="T12" fmla="*/ 15 w 197"/>
                  <a:gd name="T13" fmla="*/ 73 h 81"/>
                  <a:gd name="T14" fmla="*/ 15 w 197"/>
                  <a:gd name="T15" fmla="*/ 56 h 81"/>
                  <a:gd name="T16" fmla="*/ 0 w 197"/>
                  <a:gd name="T17" fmla="*/ 4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" h="81">
                    <a:moveTo>
                      <a:pt x="4" y="48"/>
                    </a:moveTo>
                    <a:cubicBezTo>
                      <a:pt x="8" y="46"/>
                      <a:pt x="42" y="52"/>
                      <a:pt x="54" y="52"/>
                    </a:cubicBezTo>
                    <a:cubicBezTo>
                      <a:pt x="73" y="52"/>
                      <a:pt x="90" y="49"/>
                      <a:pt x="107" y="42"/>
                    </a:cubicBezTo>
                    <a:cubicBezTo>
                      <a:pt x="138" y="30"/>
                      <a:pt x="164" y="10"/>
                      <a:pt x="197" y="0"/>
                    </a:cubicBezTo>
                    <a:cubicBezTo>
                      <a:pt x="186" y="10"/>
                      <a:pt x="161" y="22"/>
                      <a:pt x="145" y="30"/>
                    </a:cubicBezTo>
                    <a:cubicBezTo>
                      <a:pt x="129" y="39"/>
                      <a:pt x="117" y="51"/>
                      <a:pt x="101" y="56"/>
                    </a:cubicBezTo>
                    <a:cubicBezTo>
                      <a:pt x="79" y="62"/>
                      <a:pt x="26" y="55"/>
                      <a:pt x="17" y="81"/>
                    </a:cubicBezTo>
                    <a:cubicBezTo>
                      <a:pt x="16" y="76"/>
                      <a:pt x="18" y="66"/>
                      <a:pt x="16" y="62"/>
                    </a:cubicBezTo>
                    <a:cubicBezTo>
                      <a:pt x="13" y="56"/>
                      <a:pt x="4" y="54"/>
                      <a:pt x="0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8" name="Freeform 756"/>
              <p:cNvSpPr>
                <a:spLocks/>
              </p:cNvSpPr>
              <p:nvPr/>
            </p:nvSpPr>
            <p:spPr bwMode="auto">
              <a:xfrm>
                <a:off x="3108" y="1829"/>
                <a:ext cx="56" cy="167"/>
              </a:xfrm>
              <a:custGeom>
                <a:avLst/>
                <a:gdLst>
                  <a:gd name="T0" fmla="*/ 22 w 61"/>
                  <a:gd name="T1" fmla="*/ 15 h 184"/>
                  <a:gd name="T2" fmla="*/ 26 w 61"/>
                  <a:gd name="T3" fmla="*/ 80 h 184"/>
                  <a:gd name="T4" fmla="*/ 8 w 61"/>
                  <a:gd name="T5" fmla="*/ 167 h 184"/>
                  <a:gd name="T6" fmla="*/ 41 w 61"/>
                  <a:gd name="T7" fmla="*/ 72 h 184"/>
                  <a:gd name="T8" fmla="*/ 29 w 61"/>
                  <a:gd name="T9" fmla="*/ 17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84">
                    <a:moveTo>
                      <a:pt x="24" y="17"/>
                    </a:moveTo>
                    <a:cubicBezTo>
                      <a:pt x="61" y="18"/>
                      <a:pt x="36" y="73"/>
                      <a:pt x="28" y="88"/>
                    </a:cubicBezTo>
                    <a:cubicBezTo>
                      <a:pt x="11" y="117"/>
                      <a:pt x="0" y="150"/>
                      <a:pt x="9" y="184"/>
                    </a:cubicBezTo>
                    <a:cubicBezTo>
                      <a:pt x="8" y="140"/>
                      <a:pt x="31" y="116"/>
                      <a:pt x="45" y="79"/>
                    </a:cubicBezTo>
                    <a:cubicBezTo>
                      <a:pt x="49" y="66"/>
                      <a:pt x="46" y="0"/>
                      <a:pt x="32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39" name="Freeform 757"/>
              <p:cNvSpPr>
                <a:spLocks/>
              </p:cNvSpPr>
              <p:nvPr/>
            </p:nvSpPr>
            <p:spPr bwMode="auto">
              <a:xfrm>
                <a:off x="2964" y="1308"/>
                <a:ext cx="214" cy="179"/>
              </a:xfrm>
              <a:custGeom>
                <a:avLst/>
                <a:gdLst>
                  <a:gd name="T0" fmla="*/ 25 w 236"/>
                  <a:gd name="T1" fmla="*/ 0 h 196"/>
                  <a:gd name="T2" fmla="*/ 116 w 236"/>
                  <a:gd name="T3" fmla="*/ 71 h 196"/>
                  <a:gd name="T4" fmla="*/ 214 w 236"/>
                  <a:gd name="T5" fmla="*/ 179 h 196"/>
                  <a:gd name="T6" fmla="*/ 161 w 236"/>
                  <a:gd name="T7" fmla="*/ 122 h 196"/>
                  <a:gd name="T8" fmla="*/ 101 w 236"/>
                  <a:gd name="T9" fmla="*/ 81 h 196"/>
                  <a:gd name="T10" fmla="*/ 19 w 236"/>
                  <a:gd name="T11" fmla="*/ 6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6" h="196">
                    <a:moveTo>
                      <a:pt x="28" y="0"/>
                    </a:moveTo>
                    <a:cubicBezTo>
                      <a:pt x="4" y="55"/>
                      <a:pt x="100" y="61"/>
                      <a:pt x="128" y="78"/>
                    </a:cubicBezTo>
                    <a:cubicBezTo>
                      <a:pt x="173" y="104"/>
                      <a:pt x="210" y="151"/>
                      <a:pt x="236" y="196"/>
                    </a:cubicBezTo>
                    <a:cubicBezTo>
                      <a:pt x="213" y="181"/>
                      <a:pt x="199" y="151"/>
                      <a:pt x="177" y="134"/>
                    </a:cubicBezTo>
                    <a:cubicBezTo>
                      <a:pt x="155" y="119"/>
                      <a:pt x="137" y="98"/>
                      <a:pt x="111" y="89"/>
                    </a:cubicBezTo>
                    <a:cubicBezTo>
                      <a:pt x="78" y="78"/>
                      <a:pt x="0" y="62"/>
                      <a:pt x="2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0" name="Freeform 758"/>
              <p:cNvSpPr>
                <a:spLocks/>
              </p:cNvSpPr>
              <p:nvPr/>
            </p:nvSpPr>
            <p:spPr bwMode="auto">
              <a:xfrm>
                <a:off x="3196" y="1599"/>
                <a:ext cx="78" cy="236"/>
              </a:xfrm>
              <a:custGeom>
                <a:avLst/>
                <a:gdLst>
                  <a:gd name="T0" fmla="*/ 63 w 86"/>
                  <a:gd name="T1" fmla="*/ 0 h 259"/>
                  <a:gd name="T2" fmla="*/ 69 w 86"/>
                  <a:gd name="T3" fmla="*/ 63 h 259"/>
                  <a:gd name="T4" fmla="*/ 75 w 86"/>
                  <a:gd name="T5" fmla="*/ 119 h 259"/>
                  <a:gd name="T6" fmla="*/ 0 w 86"/>
                  <a:gd name="T7" fmla="*/ 236 h 259"/>
                  <a:gd name="T8" fmla="*/ 56 w 86"/>
                  <a:gd name="T9" fmla="*/ 121 h 259"/>
                  <a:gd name="T10" fmla="*/ 55 w 86"/>
                  <a:gd name="T11" fmla="*/ 64 h 259"/>
                  <a:gd name="T12" fmla="*/ 63 w 86"/>
                  <a:gd name="T13" fmla="*/ 11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259">
                    <a:moveTo>
                      <a:pt x="69" y="0"/>
                    </a:moveTo>
                    <a:cubicBezTo>
                      <a:pt x="67" y="25"/>
                      <a:pt x="69" y="45"/>
                      <a:pt x="76" y="69"/>
                    </a:cubicBezTo>
                    <a:cubicBezTo>
                      <a:pt x="81" y="89"/>
                      <a:pt x="86" y="110"/>
                      <a:pt x="83" y="131"/>
                    </a:cubicBezTo>
                    <a:cubicBezTo>
                      <a:pt x="74" y="184"/>
                      <a:pt x="34" y="221"/>
                      <a:pt x="0" y="259"/>
                    </a:cubicBezTo>
                    <a:cubicBezTo>
                      <a:pt x="27" y="219"/>
                      <a:pt x="54" y="182"/>
                      <a:pt x="62" y="133"/>
                    </a:cubicBezTo>
                    <a:cubicBezTo>
                      <a:pt x="65" y="111"/>
                      <a:pt x="61" y="92"/>
                      <a:pt x="61" y="70"/>
                    </a:cubicBezTo>
                    <a:cubicBezTo>
                      <a:pt x="60" y="51"/>
                      <a:pt x="65" y="31"/>
                      <a:pt x="69" y="12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1" name="Freeform 759"/>
              <p:cNvSpPr>
                <a:spLocks/>
              </p:cNvSpPr>
              <p:nvPr/>
            </p:nvSpPr>
            <p:spPr bwMode="auto">
              <a:xfrm>
                <a:off x="2427" y="1401"/>
                <a:ext cx="74" cy="152"/>
              </a:xfrm>
              <a:custGeom>
                <a:avLst/>
                <a:gdLst>
                  <a:gd name="T0" fmla="*/ 0 w 81"/>
                  <a:gd name="T1" fmla="*/ 0 h 166"/>
                  <a:gd name="T2" fmla="*/ 45 w 81"/>
                  <a:gd name="T3" fmla="*/ 65 h 166"/>
                  <a:gd name="T4" fmla="*/ 74 w 81"/>
                  <a:gd name="T5" fmla="*/ 152 h 166"/>
                  <a:gd name="T6" fmla="*/ 51 w 81"/>
                  <a:gd name="T7" fmla="*/ 57 h 166"/>
                  <a:gd name="T8" fmla="*/ 37 w 81"/>
                  <a:gd name="T9" fmla="*/ 20 h 166"/>
                  <a:gd name="T10" fmla="*/ 7 w 81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166">
                    <a:moveTo>
                      <a:pt x="0" y="0"/>
                    </a:moveTo>
                    <a:cubicBezTo>
                      <a:pt x="28" y="4"/>
                      <a:pt x="44" y="49"/>
                      <a:pt x="49" y="71"/>
                    </a:cubicBezTo>
                    <a:cubicBezTo>
                      <a:pt x="56" y="108"/>
                      <a:pt x="56" y="135"/>
                      <a:pt x="81" y="166"/>
                    </a:cubicBezTo>
                    <a:cubicBezTo>
                      <a:pt x="59" y="134"/>
                      <a:pt x="67" y="97"/>
                      <a:pt x="56" y="62"/>
                    </a:cubicBezTo>
                    <a:cubicBezTo>
                      <a:pt x="51" y="49"/>
                      <a:pt x="48" y="34"/>
                      <a:pt x="40" y="22"/>
                    </a:cubicBezTo>
                    <a:cubicBezTo>
                      <a:pt x="31" y="10"/>
                      <a:pt x="18" y="8"/>
                      <a:pt x="8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2" name="Freeform 760"/>
              <p:cNvSpPr>
                <a:spLocks/>
              </p:cNvSpPr>
              <p:nvPr/>
            </p:nvSpPr>
            <p:spPr bwMode="auto">
              <a:xfrm>
                <a:off x="2632" y="1236"/>
                <a:ext cx="22" cy="65"/>
              </a:xfrm>
              <a:custGeom>
                <a:avLst/>
                <a:gdLst>
                  <a:gd name="T0" fmla="*/ 3 w 24"/>
                  <a:gd name="T1" fmla="*/ 0 h 71"/>
                  <a:gd name="T2" fmla="*/ 7 w 24"/>
                  <a:gd name="T3" fmla="*/ 33 h 71"/>
                  <a:gd name="T4" fmla="*/ 0 w 24"/>
                  <a:gd name="T5" fmla="*/ 65 h 71"/>
                  <a:gd name="T6" fmla="*/ 3 w 24"/>
                  <a:gd name="T7" fmla="*/ 6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1">
                    <a:moveTo>
                      <a:pt x="3" y="0"/>
                    </a:moveTo>
                    <a:cubicBezTo>
                      <a:pt x="2" y="11"/>
                      <a:pt x="9" y="23"/>
                      <a:pt x="8" y="36"/>
                    </a:cubicBezTo>
                    <a:cubicBezTo>
                      <a:pt x="7" y="49"/>
                      <a:pt x="5" y="62"/>
                      <a:pt x="0" y="71"/>
                    </a:cubicBezTo>
                    <a:cubicBezTo>
                      <a:pt x="15" y="55"/>
                      <a:pt x="24" y="22"/>
                      <a:pt x="3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3" name="Freeform 761"/>
              <p:cNvSpPr>
                <a:spLocks/>
              </p:cNvSpPr>
              <p:nvPr/>
            </p:nvSpPr>
            <p:spPr bwMode="auto">
              <a:xfrm>
                <a:off x="2723" y="1987"/>
                <a:ext cx="57" cy="106"/>
              </a:xfrm>
              <a:custGeom>
                <a:avLst/>
                <a:gdLst>
                  <a:gd name="T0" fmla="*/ 41 w 62"/>
                  <a:gd name="T1" fmla="*/ 2 h 116"/>
                  <a:gd name="T2" fmla="*/ 51 w 62"/>
                  <a:gd name="T3" fmla="*/ 58 h 116"/>
                  <a:gd name="T4" fmla="*/ 0 w 62"/>
                  <a:gd name="T5" fmla="*/ 104 h 116"/>
                  <a:gd name="T6" fmla="*/ 54 w 62"/>
                  <a:gd name="T7" fmla="*/ 62 h 116"/>
                  <a:gd name="T8" fmla="*/ 53 w 62"/>
                  <a:gd name="T9" fmla="*/ 27 h 116"/>
                  <a:gd name="T10" fmla="*/ 46 w 62"/>
                  <a:gd name="T11" fmla="*/ 12 h 116"/>
                  <a:gd name="T12" fmla="*/ 41 w 62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16">
                    <a:moveTo>
                      <a:pt x="45" y="2"/>
                    </a:moveTo>
                    <a:cubicBezTo>
                      <a:pt x="57" y="17"/>
                      <a:pt x="60" y="45"/>
                      <a:pt x="56" y="63"/>
                    </a:cubicBezTo>
                    <a:cubicBezTo>
                      <a:pt x="49" y="89"/>
                      <a:pt x="27" y="110"/>
                      <a:pt x="0" y="114"/>
                    </a:cubicBezTo>
                    <a:cubicBezTo>
                      <a:pt x="29" y="116"/>
                      <a:pt x="51" y="94"/>
                      <a:pt x="59" y="68"/>
                    </a:cubicBezTo>
                    <a:cubicBezTo>
                      <a:pt x="62" y="55"/>
                      <a:pt x="62" y="42"/>
                      <a:pt x="58" y="30"/>
                    </a:cubicBezTo>
                    <a:cubicBezTo>
                      <a:pt x="56" y="24"/>
                      <a:pt x="53" y="19"/>
                      <a:pt x="50" y="13"/>
                    </a:cubicBezTo>
                    <a:cubicBezTo>
                      <a:pt x="49" y="10"/>
                      <a:pt x="45" y="0"/>
                      <a:pt x="45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4" name="Freeform 762"/>
              <p:cNvSpPr>
                <a:spLocks/>
              </p:cNvSpPr>
              <p:nvPr/>
            </p:nvSpPr>
            <p:spPr bwMode="auto">
              <a:xfrm>
                <a:off x="2580" y="2120"/>
                <a:ext cx="49" cy="74"/>
              </a:xfrm>
              <a:custGeom>
                <a:avLst/>
                <a:gdLst>
                  <a:gd name="T0" fmla="*/ 49 w 54"/>
                  <a:gd name="T1" fmla="*/ 0 h 81"/>
                  <a:gd name="T2" fmla="*/ 22 w 54"/>
                  <a:gd name="T3" fmla="*/ 34 h 81"/>
                  <a:gd name="T4" fmla="*/ 0 w 54"/>
                  <a:gd name="T5" fmla="*/ 74 h 81"/>
                  <a:gd name="T6" fmla="*/ 45 w 54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81">
                    <a:moveTo>
                      <a:pt x="54" y="0"/>
                    </a:moveTo>
                    <a:cubicBezTo>
                      <a:pt x="40" y="1"/>
                      <a:pt x="30" y="26"/>
                      <a:pt x="24" y="37"/>
                    </a:cubicBezTo>
                    <a:cubicBezTo>
                      <a:pt x="16" y="51"/>
                      <a:pt x="11" y="68"/>
                      <a:pt x="0" y="81"/>
                    </a:cubicBezTo>
                    <a:cubicBezTo>
                      <a:pt x="10" y="52"/>
                      <a:pt x="21" y="15"/>
                      <a:pt x="50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5" name="Freeform 763"/>
              <p:cNvSpPr>
                <a:spLocks/>
              </p:cNvSpPr>
              <p:nvPr/>
            </p:nvSpPr>
            <p:spPr bwMode="auto">
              <a:xfrm>
                <a:off x="2809" y="2066"/>
                <a:ext cx="55" cy="135"/>
              </a:xfrm>
              <a:custGeom>
                <a:avLst/>
                <a:gdLst>
                  <a:gd name="T0" fmla="*/ 14 w 60"/>
                  <a:gd name="T1" fmla="*/ 0 h 149"/>
                  <a:gd name="T2" fmla="*/ 23 w 60"/>
                  <a:gd name="T3" fmla="*/ 26 h 149"/>
                  <a:gd name="T4" fmla="*/ 25 w 60"/>
                  <a:gd name="T5" fmla="*/ 57 h 149"/>
                  <a:gd name="T6" fmla="*/ 0 w 60"/>
                  <a:gd name="T7" fmla="*/ 135 h 149"/>
                  <a:gd name="T8" fmla="*/ 14 w 60"/>
                  <a:gd name="T9" fmla="*/ 3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49">
                    <a:moveTo>
                      <a:pt x="15" y="0"/>
                    </a:moveTo>
                    <a:cubicBezTo>
                      <a:pt x="14" y="3"/>
                      <a:pt x="24" y="23"/>
                      <a:pt x="25" y="29"/>
                    </a:cubicBezTo>
                    <a:cubicBezTo>
                      <a:pt x="27" y="40"/>
                      <a:pt x="28" y="52"/>
                      <a:pt x="27" y="63"/>
                    </a:cubicBezTo>
                    <a:cubicBezTo>
                      <a:pt x="26" y="91"/>
                      <a:pt x="14" y="125"/>
                      <a:pt x="0" y="149"/>
                    </a:cubicBezTo>
                    <a:cubicBezTo>
                      <a:pt x="23" y="111"/>
                      <a:pt x="60" y="39"/>
                      <a:pt x="15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6" name="Freeform 764"/>
              <p:cNvSpPr>
                <a:spLocks/>
              </p:cNvSpPr>
              <p:nvPr/>
            </p:nvSpPr>
            <p:spPr bwMode="auto">
              <a:xfrm>
                <a:off x="2689" y="1205"/>
                <a:ext cx="205" cy="79"/>
              </a:xfrm>
              <a:custGeom>
                <a:avLst/>
                <a:gdLst>
                  <a:gd name="T0" fmla="*/ 0 w 225"/>
                  <a:gd name="T1" fmla="*/ 0 h 86"/>
                  <a:gd name="T2" fmla="*/ 50 w 225"/>
                  <a:gd name="T3" fmla="*/ 40 h 86"/>
                  <a:gd name="T4" fmla="*/ 102 w 225"/>
                  <a:gd name="T5" fmla="*/ 60 h 86"/>
                  <a:gd name="T6" fmla="*/ 205 w 225"/>
                  <a:gd name="T7" fmla="*/ 78 h 86"/>
                  <a:gd name="T8" fmla="*/ 98 w 225"/>
                  <a:gd name="T9" fmla="*/ 76 h 86"/>
                  <a:gd name="T10" fmla="*/ 8 w 225"/>
                  <a:gd name="T11" fmla="*/ 6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5" h="86">
                    <a:moveTo>
                      <a:pt x="0" y="0"/>
                    </a:moveTo>
                    <a:cubicBezTo>
                      <a:pt x="19" y="9"/>
                      <a:pt x="36" y="31"/>
                      <a:pt x="55" y="43"/>
                    </a:cubicBezTo>
                    <a:cubicBezTo>
                      <a:pt x="73" y="55"/>
                      <a:pt x="90" y="63"/>
                      <a:pt x="112" y="65"/>
                    </a:cubicBezTo>
                    <a:cubicBezTo>
                      <a:pt x="150" y="69"/>
                      <a:pt x="189" y="71"/>
                      <a:pt x="225" y="85"/>
                    </a:cubicBezTo>
                    <a:cubicBezTo>
                      <a:pt x="187" y="78"/>
                      <a:pt x="147" y="86"/>
                      <a:pt x="108" y="83"/>
                    </a:cubicBezTo>
                    <a:cubicBezTo>
                      <a:pt x="64" y="78"/>
                      <a:pt x="28" y="45"/>
                      <a:pt x="9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7" name="Freeform 765"/>
              <p:cNvSpPr>
                <a:spLocks/>
              </p:cNvSpPr>
              <p:nvPr/>
            </p:nvSpPr>
            <p:spPr bwMode="auto">
              <a:xfrm>
                <a:off x="3064" y="979"/>
                <a:ext cx="142" cy="145"/>
              </a:xfrm>
              <a:custGeom>
                <a:avLst/>
                <a:gdLst>
                  <a:gd name="T0" fmla="*/ 142 w 156"/>
                  <a:gd name="T1" fmla="*/ 0 h 159"/>
                  <a:gd name="T2" fmla="*/ 127 w 156"/>
                  <a:gd name="T3" fmla="*/ 29 h 159"/>
                  <a:gd name="T4" fmla="*/ 106 w 156"/>
                  <a:gd name="T5" fmla="*/ 66 h 159"/>
                  <a:gd name="T6" fmla="*/ 74 w 156"/>
                  <a:gd name="T7" fmla="*/ 93 h 159"/>
                  <a:gd name="T8" fmla="*/ 45 w 156"/>
                  <a:gd name="T9" fmla="*/ 110 h 159"/>
                  <a:gd name="T10" fmla="*/ 3 w 156"/>
                  <a:gd name="T11" fmla="*/ 141 h 159"/>
                  <a:gd name="T12" fmla="*/ 0 w 156"/>
                  <a:gd name="T13" fmla="*/ 145 h 159"/>
                  <a:gd name="T14" fmla="*/ 99 w 156"/>
                  <a:gd name="T15" fmla="*/ 80 h 159"/>
                  <a:gd name="T16" fmla="*/ 120 w 156"/>
                  <a:gd name="T17" fmla="*/ 46 h 159"/>
                  <a:gd name="T18" fmla="*/ 130 w 156"/>
                  <a:gd name="T19" fmla="*/ 22 h 159"/>
                  <a:gd name="T20" fmla="*/ 137 w 156"/>
                  <a:gd name="T21" fmla="*/ 5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" h="159">
                    <a:moveTo>
                      <a:pt x="156" y="0"/>
                    </a:moveTo>
                    <a:cubicBezTo>
                      <a:pt x="148" y="7"/>
                      <a:pt x="143" y="22"/>
                      <a:pt x="139" y="32"/>
                    </a:cubicBezTo>
                    <a:cubicBezTo>
                      <a:pt x="133" y="45"/>
                      <a:pt x="125" y="60"/>
                      <a:pt x="116" y="72"/>
                    </a:cubicBezTo>
                    <a:cubicBezTo>
                      <a:pt x="108" y="84"/>
                      <a:pt x="94" y="95"/>
                      <a:pt x="81" y="102"/>
                    </a:cubicBezTo>
                    <a:cubicBezTo>
                      <a:pt x="70" y="108"/>
                      <a:pt x="60" y="114"/>
                      <a:pt x="49" y="121"/>
                    </a:cubicBezTo>
                    <a:cubicBezTo>
                      <a:pt x="34" y="132"/>
                      <a:pt x="17" y="142"/>
                      <a:pt x="3" y="155"/>
                    </a:cubicBezTo>
                    <a:cubicBezTo>
                      <a:pt x="2" y="156"/>
                      <a:pt x="1" y="158"/>
                      <a:pt x="0" y="159"/>
                    </a:cubicBezTo>
                    <a:cubicBezTo>
                      <a:pt x="31" y="127"/>
                      <a:pt x="80" y="121"/>
                      <a:pt x="109" y="88"/>
                    </a:cubicBezTo>
                    <a:cubicBezTo>
                      <a:pt x="120" y="77"/>
                      <a:pt x="124" y="64"/>
                      <a:pt x="132" y="50"/>
                    </a:cubicBezTo>
                    <a:cubicBezTo>
                      <a:pt x="137" y="42"/>
                      <a:pt x="140" y="33"/>
                      <a:pt x="143" y="24"/>
                    </a:cubicBezTo>
                    <a:cubicBezTo>
                      <a:pt x="145" y="18"/>
                      <a:pt x="146" y="10"/>
                      <a:pt x="150" y="5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8" name="Freeform 766"/>
              <p:cNvSpPr>
                <a:spLocks/>
              </p:cNvSpPr>
              <p:nvPr/>
            </p:nvSpPr>
            <p:spPr bwMode="auto">
              <a:xfrm>
                <a:off x="2646" y="924"/>
                <a:ext cx="23" cy="129"/>
              </a:xfrm>
              <a:custGeom>
                <a:avLst/>
                <a:gdLst>
                  <a:gd name="T0" fmla="*/ 14 w 25"/>
                  <a:gd name="T1" fmla="*/ 0 h 142"/>
                  <a:gd name="T2" fmla="*/ 22 w 25"/>
                  <a:gd name="T3" fmla="*/ 56 h 142"/>
                  <a:gd name="T4" fmla="*/ 1 w 25"/>
                  <a:gd name="T5" fmla="*/ 129 h 142"/>
                  <a:gd name="T6" fmla="*/ 12 w 25"/>
                  <a:gd name="T7" fmla="*/ 96 h 142"/>
                  <a:gd name="T8" fmla="*/ 16 w 25"/>
                  <a:gd name="T9" fmla="*/ 58 h 142"/>
                  <a:gd name="T10" fmla="*/ 14 w 25"/>
                  <a:gd name="T11" fmla="*/ 5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42">
                    <a:moveTo>
                      <a:pt x="15" y="0"/>
                    </a:moveTo>
                    <a:cubicBezTo>
                      <a:pt x="24" y="20"/>
                      <a:pt x="25" y="40"/>
                      <a:pt x="24" y="62"/>
                    </a:cubicBezTo>
                    <a:cubicBezTo>
                      <a:pt x="22" y="92"/>
                      <a:pt x="13" y="116"/>
                      <a:pt x="1" y="142"/>
                    </a:cubicBezTo>
                    <a:cubicBezTo>
                      <a:pt x="0" y="132"/>
                      <a:pt x="11" y="116"/>
                      <a:pt x="13" y="106"/>
                    </a:cubicBezTo>
                    <a:cubicBezTo>
                      <a:pt x="16" y="92"/>
                      <a:pt x="17" y="78"/>
                      <a:pt x="17" y="64"/>
                    </a:cubicBezTo>
                    <a:cubicBezTo>
                      <a:pt x="18" y="55"/>
                      <a:pt x="23" y="8"/>
                      <a:pt x="15" y="6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49" name="Freeform 767"/>
              <p:cNvSpPr>
                <a:spLocks/>
              </p:cNvSpPr>
              <p:nvPr/>
            </p:nvSpPr>
            <p:spPr bwMode="auto">
              <a:xfrm>
                <a:off x="2125" y="1275"/>
                <a:ext cx="32" cy="42"/>
              </a:xfrm>
              <a:custGeom>
                <a:avLst/>
                <a:gdLst>
                  <a:gd name="T0" fmla="*/ 7 w 35"/>
                  <a:gd name="T1" fmla="*/ 0 h 47"/>
                  <a:gd name="T2" fmla="*/ 0 w 35"/>
                  <a:gd name="T3" fmla="*/ 35 h 47"/>
                  <a:gd name="T4" fmla="*/ 28 w 35"/>
                  <a:gd name="T5" fmla="*/ 42 h 47"/>
                  <a:gd name="T6" fmla="*/ 10 w 35"/>
                  <a:gd name="T7" fmla="*/ 4 h 47"/>
                  <a:gd name="T8" fmla="*/ 10 w 35"/>
                  <a:gd name="T9" fmla="*/ 6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7">
                    <a:moveTo>
                      <a:pt x="8" y="0"/>
                    </a:moveTo>
                    <a:cubicBezTo>
                      <a:pt x="17" y="20"/>
                      <a:pt x="32" y="39"/>
                      <a:pt x="0" y="39"/>
                    </a:cubicBezTo>
                    <a:cubicBezTo>
                      <a:pt x="10" y="39"/>
                      <a:pt x="23" y="42"/>
                      <a:pt x="31" y="47"/>
                    </a:cubicBezTo>
                    <a:cubicBezTo>
                      <a:pt x="35" y="30"/>
                      <a:pt x="18" y="19"/>
                      <a:pt x="11" y="5"/>
                    </a:cubicBezTo>
                    <a:cubicBezTo>
                      <a:pt x="8" y="3"/>
                      <a:pt x="10" y="6"/>
                      <a:pt x="1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0" name="Freeform 768"/>
              <p:cNvSpPr>
                <a:spLocks/>
              </p:cNvSpPr>
              <p:nvPr/>
            </p:nvSpPr>
            <p:spPr bwMode="auto">
              <a:xfrm>
                <a:off x="1993" y="1225"/>
                <a:ext cx="78" cy="16"/>
              </a:xfrm>
              <a:custGeom>
                <a:avLst/>
                <a:gdLst>
                  <a:gd name="T0" fmla="*/ 0 w 86"/>
                  <a:gd name="T1" fmla="*/ 3 h 18"/>
                  <a:gd name="T2" fmla="*/ 5 w 86"/>
                  <a:gd name="T3" fmla="*/ 16 h 18"/>
                  <a:gd name="T4" fmla="*/ 44 w 86"/>
                  <a:gd name="T5" fmla="*/ 6 h 18"/>
                  <a:gd name="T6" fmla="*/ 78 w 86"/>
                  <a:gd name="T7" fmla="*/ 12 h 18"/>
                  <a:gd name="T8" fmla="*/ 43 w 86"/>
                  <a:gd name="T9" fmla="*/ 2 h 18"/>
                  <a:gd name="T10" fmla="*/ 5 w 86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8">
                    <a:moveTo>
                      <a:pt x="0" y="3"/>
                    </a:moveTo>
                    <a:cubicBezTo>
                      <a:pt x="2" y="8"/>
                      <a:pt x="4" y="13"/>
                      <a:pt x="5" y="18"/>
                    </a:cubicBezTo>
                    <a:cubicBezTo>
                      <a:pt x="17" y="12"/>
                      <a:pt x="34" y="11"/>
                      <a:pt x="48" y="7"/>
                    </a:cubicBezTo>
                    <a:cubicBezTo>
                      <a:pt x="64" y="3"/>
                      <a:pt x="71" y="8"/>
                      <a:pt x="86" y="14"/>
                    </a:cubicBezTo>
                    <a:cubicBezTo>
                      <a:pt x="74" y="0"/>
                      <a:pt x="63" y="0"/>
                      <a:pt x="47" y="2"/>
                    </a:cubicBezTo>
                    <a:cubicBezTo>
                      <a:pt x="34" y="4"/>
                      <a:pt x="18" y="3"/>
                      <a:pt x="5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1" name="Freeform 769"/>
              <p:cNvSpPr>
                <a:spLocks/>
              </p:cNvSpPr>
              <p:nvPr/>
            </p:nvSpPr>
            <p:spPr bwMode="auto">
              <a:xfrm>
                <a:off x="2634" y="914"/>
                <a:ext cx="21" cy="41"/>
              </a:xfrm>
              <a:custGeom>
                <a:avLst/>
                <a:gdLst>
                  <a:gd name="T0" fmla="*/ 0 w 23"/>
                  <a:gd name="T1" fmla="*/ 1 h 45"/>
                  <a:gd name="T2" fmla="*/ 10 w 23"/>
                  <a:gd name="T3" fmla="*/ 0 h 45"/>
                  <a:gd name="T4" fmla="*/ 20 w 23"/>
                  <a:gd name="T5" fmla="*/ 41 h 45"/>
                  <a:gd name="T6" fmla="*/ 3 w 23"/>
                  <a:gd name="T7" fmla="*/ 3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0" y="1"/>
                    </a:moveTo>
                    <a:cubicBezTo>
                      <a:pt x="4" y="5"/>
                      <a:pt x="9" y="6"/>
                      <a:pt x="11" y="0"/>
                    </a:cubicBezTo>
                    <a:cubicBezTo>
                      <a:pt x="16" y="11"/>
                      <a:pt x="23" y="33"/>
                      <a:pt x="22" y="45"/>
                    </a:cubicBezTo>
                    <a:cubicBezTo>
                      <a:pt x="14" y="39"/>
                      <a:pt x="5" y="13"/>
                      <a:pt x="3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2" name="Freeform 770"/>
              <p:cNvSpPr>
                <a:spLocks/>
              </p:cNvSpPr>
              <p:nvPr/>
            </p:nvSpPr>
            <p:spPr bwMode="auto">
              <a:xfrm>
                <a:off x="2751" y="2214"/>
                <a:ext cx="53" cy="85"/>
              </a:xfrm>
              <a:custGeom>
                <a:avLst/>
                <a:gdLst>
                  <a:gd name="T0" fmla="*/ 0 w 59"/>
                  <a:gd name="T1" fmla="*/ 73 h 93"/>
                  <a:gd name="T2" fmla="*/ 11 w 59"/>
                  <a:gd name="T3" fmla="*/ 85 h 93"/>
                  <a:gd name="T4" fmla="*/ 13 w 59"/>
                  <a:gd name="T5" fmla="*/ 79 h 93"/>
                  <a:gd name="T6" fmla="*/ 18 w 59"/>
                  <a:gd name="T7" fmla="*/ 69 h 93"/>
                  <a:gd name="T8" fmla="*/ 31 w 59"/>
                  <a:gd name="T9" fmla="*/ 45 h 93"/>
                  <a:gd name="T10" fmla="*/ 53 w 59"/>
                  <a:gd name="T11" fmla="*/ 0 h 93"/>
                  <a:gd name="T12" fmla="*/ 37 w 59"/>
                  <a:gd name="T13" fmla="*/ 24 h 93"/>
                  <a:gd name="T14" fmla="*/ 24 w 59"/>
                  <a:gd name="T15" fmla="*/ 46 h 93"/>
                  <a:gd name="T16" fmla="*/ 13 w 59"/>
                  <a:gd name="T17" fmla="*/ 60 h 93"/>
                  <a:gd name="T18" fmla="*/ 2 w 59"/>
                  <a:gd name="T19" fmla="*/ 7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93">
                    <a:moveTo>
                      <a:pt x="0" y="80"/>
                    </a:moveTo>
                    <a:cubicBezTo>
                      <a:pt x="9" y="82"/>
                      <a:pt x="7" y="87"/>
                      <a:pt x="12" y="93"/>
                    </a:cubicBezTo>
                    <a:cubicBezTo>
                      <a:pt x="14" y="91"/>
                      <a:pt x="14" y="88"/>
                      <a:pt x="15" y="86"/>
                    </a:cubicBezTo>
                    <a:cubicBezTo>
                      <a:pt x="16" y="82"/>
                      <a:pt x="18" y="79"/>
                      <a:pt x="20" y="75"/>
                    </a:cubicBezTo>
                    <a:cubicBezTo>
                      <a:pt x="24" y="66"/>
                      <a:pt x="30" y="58"/>
                      <a:pt x="34" y="49"/>
                    </a:cubicBezTo>
                    <a:cubicBezTo>
                      <a:pt x="43" y="33"/>
                      <a:pt x="51" y="16"/>
                      <a:pt x="59" y="0"/>
                    </a:cubicBezTo>
                    <a:cubicBezTo>
                      <a:pt x="51" y="6"/>
                      <a:pt x="46" y="18"/>
                      <a:pt x="41" y="26"/>
                    </a:cubicBezTo>
                    <a:cubicBezTo>
                      <a:pt x="37" y="34"/>
                      <a:pt x="32" y="42"/>
                      <a:pt x="27" y="50"/>
                    </a:cubicBezTo>
                    <a:cubicBezTo>
                      <a:pt x="23" y="56"/>
                      <a:pt x="20" y="61"/>
                      <a:pt x="15" y="66"/>
                    </a:cubicBezTo>
                    <a:cubicBezTo>
                      <a:pt x="12" y="69"/>
                      <a:pt x="7" y="78"/>
                      <a:pt x="2" y="7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3" name="Freeform 771"/>
              <p:cNvSpPr>
                <a:spLocks/>
              </p:cNvSpPr>
              <p:nvPr/>
            </p:nvSpPr>
            <p:spPr bwMode="auto">
              <a:xfrm>
                <a:off x="3188" y="2235"/>
                <a:ext cx="43" cy="51"/>
              </a:xfrm>
              <a:custGeom>
                <a:avLst/>
                <a:gdLst>
                  <a:gd name="T0" fmla="*/ 19 w 47"/>
                  <a:gd name="T1" fmla="*/ 45 h 56"/>
                  <a:gd name="T2" fmla="*/ 33 w 47"/>
                  <a:gd name="T3" fmla="*/ 51 h 56"/>
                  <a:gd name="T4" fmla="*/ 0 w 47"/>
                  <a:gd name="T5" fmla="*/ 0 h 56"/>
                  <a:gd name="T6" fmla="*/ 20 w 47"/>
                  <a:gd name="T7" fmla="*/ 26 h 56"/>
                  <a:gd name="T8" fmla="*/ 23 w 47"/>
                  <a:gd name="T9" fmla="*/ 36 h 56"/>
                  <a:gd name="T10" fmla="*/ 19 w 47"/>
                  <a:gd name="T11" fmla="*/ 44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6">
                    <a:moveTo>
                      <a:pt x="21" y="49"/>
                    </a:moveTo>
                    <a:cubicBezTo>
                      <a:pt x="28" y="42"/>
                      <a:pt x="32" y="56"/>
                      <a:pt x="36" y="56"/>
                    </a:cubicBezTo>
                    <a:cubicBezTo>
                      <a:pt x="47" y="31"/>
                      <a:pt x="16" y="13"/>
                      <a:pt x="0" y="0"/>
                    </a:cubicBezTo>
                    <a:cubicBezTo>
                      <a:pt x="6" y="11"/>
                      <a:pt x="16" y="18"/>
                      <a:pt x="22" y="28"/>
                    </a:cubicBezTo>
                    <a:cubicBezTo>
                      <a:pt x="24" y="32"/>
                      <a:pt x="26" y="35"/>
                      <a:pt x="25" y="39"/>
                    </a:cubicBezTo>
                    <a:cubicBezTo>
                      <a:pt x="24" y="42"/>
                      <a:pt x="18" y="45"/>
                      <a:pt x="21" y="4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4" name="Freeform 772"/>
              <p:cNvSpPr>
                <a:spLocks/>
              </p:cNvSpPr>
              <p:nvPr/>
            </p:nvSpPr>
            <p:spPr bwMode="auto">
              <a:xfrm>
                <a:off x="2153" y="1865"/>
                <a:ext cx="115" cy="44"/>
              </a:xfrm>
              <a:custGeom>
                <a:avLst/>
                <a:gdLst>
                  <a:gd name="T0" fmla="*/ 47 w 126"/>
                  <a:gd name="T1" fmla="*/ 2 h 48"/>
                  <a:gd name="T2" fmla="*/ 22 w 126"/>
                  <a:gd name="T3" fmla="*/ 14 h 48"/>
                  <a:gd name="T4" fmla="*/ 18 w 126"/>
                  <a:gd name="T5" fmla="*/ 24 h 48"/>
                  <a:gd name="T6" fmla="*/ 10 w 126"/>
                  <a:gd name="T7" fmla="*/ 32 h 48"/>
                  <a:gd name="T8" fmla="*/ 20 w 126"/>
                  <a:gd name="T9" fmla="*/ 41 h 48"/>
                  <a:gd name="T10" fmla="*/ 33 w 126"/>
                  <a:gd name="T11" fmla="*/ 34 h 48"/>
                  <a:gd name="T12" fmla="*/ 53 w 126"/>
                  <a:gd name="T13" fmla="*/ 25 h 48"/>
                  <a:gd name="T14" fmla="*/ 88 w 126"/>
                  <a:gd name="T15" fmla="*/ 12 h 48"/>
                  <a:gd name="T16" fmla="*/ 115 w 126"/>
                  <a:gd name="T17" fmla="*/ 6 h 48"/>
                  <a:gd name="T18" fmla="*/ 95 w 126"/>
                  <a:gd name="T19" fmla="*/ 3 h 48"/>
                  <a:gd name="T20" fmla="*/ 74 w 126"/>
                  <a:gd name="T21" fmla="*/ 0 h 48"/>
                  <a:gd name="T22" fmla="*/ 47 w 126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6" h="48">
                    <a:moveTo>
                      <a:pt x="51" y="2"/>
                    </a:moveTo>
                    <a:cubicBezTo>
                      <a:pt x="52" y="16"/>
                      <a:pt x="32" y="25"/>
                      <a:pt x="24" y="15"/>
                    </a:cubicBezTo>
                    <a:cubicBezTo>
                      <a:pt x="22" y="19"/>
                      <a:pt x="22" y="23"/>
                      <a:pt x="20" y="26"/>
                    </a:cubicBezTo>
                    <a:cubicBezTo>
                      <a:pt x="18" y="31"/>
                      <a:pt x="14" y="32"/>
                      <a:pt x="11" y="35"/>
                    </a:cubicBezTo>
                    <a:cubicBezTo>
                      <a:pt x="0" y="43"/>
                      <a:pt x="15" y="48"/>
                      <a:pt x="22" y="45"/>
                    </a:cubicBezTo>
                    <a:cubicBezTo>
                      <a:pt x="27" y="44"/>
                      <a:pt x="32" y="40"/>
                      <a:pt x="36" y="37"/>
                    </a:cubicBezTo>
                    <a:cubicBezTo>
                      <a:pt x="43" y="32"/>
                      <a:pt x="50" y="29"/>
                      <a:pt x="58" y="27"/>
                    </a:cubicBezTo>
                    <a:cubicBezTo>
                      <a:pt x="71" y="23"/>
                      <a:pt x="83" y="18"/>
                      <a:pt x="96" y="13"/>
                    </a:cubicBezTo>
                    <a:cubicBezTo>
                      <a:pt x="106" y="10"/>
                      <a:pt x="116" y="9"/>
                      <a:pt x="126" y="7"/>
                    </a:cubicBezTo>
                    <a:cubicBezTo>
                      <a:pt x="120" y="4"/>
                      <a:pt x="111" y="4"/>
                      <a:pt x="104" y="3"/>
                    </a:cubicBezTo>
                    <a:cubicBezTo>
                      <a:pt x="97" y="2"/>
                      <a:pt x="89" y="0"/>
                      <a:pt x="81" y="0"/>
                    </a:cubicBezTo>
                    <a:cubicBezTo>
                      <a:pt x="71" y="1"/>
                      <a:pt x="62" y="0"/>
                      <a:pt x="52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5" name="Freeform 773"/>
              <p:cNvSpPr>
                <a:spLocks/>
              </p:cNvSpPr>
              <p:nvPr/>
            </p:nvSpPr>
            <p:spPr bwMode="auto">
              <a:xfrm>
                <a:off x="3377" y="1004"/>
                <a:ext cx="84" cy="56"/>
              </a:xfrm>
              <a:custGeom>
                <a:avLst/>
                <a:gdLst>
                  <a:gd name="T0" fmla="*/ 0 w 92"/>
                  <a:gd name="T1" fmla="*/ 51 h 61"/>
                  <a:gd name="T2" fmla="*/ 47 w 92"/>
                  <a:gd name="T3" fmla="*/ 16 h 61"/>
                  <a:gd name="T4" fmla="*/ 64 w 92"/>
                  <a:gd name="T5" fmla="*/ 9 h 61"/>
                  <a:gd name="T6" fmla="*/ 69 w 92"/>
                  <a:gd name="T7" fmla="*/ 16 h 61"/>
                  <a:gd name="T8" fmla="*/ 79 w 92"/>
                  <a:gd name="T9" fmla="*/ 14 h 61"/>
                  <a:gd name="T10" fmla="*/ 69 w 92"/>
                  <a:gd name="T11" fmla="*/ 33 h 61"/>
                  <a:gd name="T12" fmla="*/ 56 w 92"/>
                  <a:gd name="T13" fmla="*/ 37 h 61"/>
                  <a:gd name="T14" fmla="*/ 47 w 92"/>
                  <a:gd name="T15" fmla="*/ 46 h 61"/>
                  <a:gd name="T16" fmla="*/ 26 w 92"/>
                  <a:gd name="T17" fmla="*/ 54 h 61"/>
                  <a:gd name="T18" fmla="*/ 1 w 92"/>
                  <a:gd name="T19" fmla="*/ 52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61">
                    <a:moveTo>
                      <a:pt x="0" y="56"/>
                    </a:moveTo>
                    <a:cubicBezTo>
                      <a:pt x="20" y="51"/>
                      <a:pt x="38" y="32"/>
                      <a:pt x="52" y="17"/>
                    </a:cubicBezTo>
                    <a:cubicBezTo>
                      <a:pt x="57" y="11"/>
                      <a:pt x="63" y="0"/>
                      <a:pt x="70" y="10"/>
                    </a:cubicBezTo>
                    <a:cubicBezTo>
                      <a:pt x="73" y="14"/>
                      <a:pt x="71" y="15"/>
                      <a:pt x="76" y="17"/>
                    </a:cubicBezTo>
                    <a:cubicBezTo>
                      <a:pt x="79" y="18"/>
                      <a:pt x="83" y="14"/>
                      <a:pt x="87" y="15"/>
                    </a:cubicBezTo>
                    <a:cubicBezTo>
                      <a:pt x="92" y="23"/>
                      <a:pt x="83" y="33"/>
                      <a:pt x="76" y="36"/>
                    </a:cubicBezTo>
                    <a:cubicBezTo>
                      <a:pt x="71" y="38"/>
                      <a:pt x="65" y="37"/>
                      <a:pt x="61" y="40"/>
                    </a:cubicBezTo>
                    <a:cubicBezTo>
                      <a:pt x="56" y="42"/>
                      <a:pt x="55" y="46"/>
                      <a:pt x="52" y="50"/>
                    </a:cubicBezTo>
                    <a:cubicBezTo>
                      <a:pt x="45" y="60"/>
                      <a:pt x="39" y="61"/>
                      <a:pt x="28" y="59"/>
                    </a:cubicBezTo>
                    <a:cubicBezTo>
                      <a:pt x="19" y="58"/>
                      <a:pt x="8" y="57"/>
                      <a:pt x="1" y="5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6" name="Freeform 774"/>
              <p:cNvSpPr>
                <a:spLocks/>
              </p:cNvSpPr>
              <p:nvPr/>
            </p:nvSpPr>
            <p:spPr bwMode="auto">
              <a:xfrm>
                <a:off x="2592" y="784"/>
                <a:ext cx="39" cy="72"/>
              </a:xfrm>
              <a:custGeom>
                <a:avLst/>
                <a:gdLst>
                  <a:gd name="T0" fmla="*/ 2 w 43"/>
                  <a:gd name="T1" fmla="*/ 7 h 78"/>
                  <a:gd name="T2" fmla="*/ 22 w 43"/>
                  <a:gd name="T3" fmla="*/ 30 h 78"/>
                  <a:gd name="T4" fmla="*/ 39 w 43"/>
                  <a:gd name="T5" fmla="*/ 72 h 78"/>
                  <a:gd name="T6" fmla="*/ 17 w 43"/>
                  <a:gd name="T7" fmla="*/ 28 h 78"/>
                  <a:gd name="T8" fmla="*/ 10 w 43"/>
                  <a:gd name="T9" fmla="*/ 15 h 78"/>
                  <a:gd name="T10" fmla="*/ 2 w 43"/>
                  <a:gd name="T11" fmla="*/ 7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78">
                    <a:moveTo>
                      <a:pt x="2" y="8"/>
                    </a:moveTo>
                    <a:cubicBezTo>
                      <a:pt x="20" y="0"/>
                      <a:pt x="22" y="20"/>
                      <a:pt x="24" y="33"/>
                    </a:cubicBezTo>
                    <a:cubicBezTo>
                      <a:pt x="28" y="50"/>
                      <a:pt x="35" y="63"/>
                      <a:pt x="43" y="78"/>
                    </a:cubicBezTo>
                    <a:cubicBezTo>
                      <a:pt x="25" y="64"/>
                      <a:pt x="24" y="49"/>
                      <a:pt x="19" y="30"/>
                    </a:cubicBezTo>
                    <a:cubicBezTo>
                      <a:pt x="18" y="25"/>
                      <a:pt x="15" y="19"/>
                      <a:pt x="11" y="16"/>
                    </a:cubicBezTo>
                    <a:cubicBezTo>
                      <a:pt x="7" y="14"/>
                      <a:pt x="0" y="16"/>
                      <a:pt x="2" y="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7" name="Freeform 775"/>
              <p:cNvSpPr>
                <a:spLocks/>
              </p:cNvSpPr>
              <p:nvPr/>
            </p:nvSpPr>
            <p:spPr bwMode="auto">
              <a:xfrm>
                <a:off x="2495" y="1419"/>
                <a:ext cx="187" cy="291"/>
              </a:xfrm>
              <a:custGeom>
                <a:avLst/>
                <a:gdLst>
                  <a:gd name="T0" fmla="*/ 102 w 206"/>
                  <a:gd name="T1" fmla="*/ 20 h 320"/>
                  <a:gd name="T2" fmla="*/ 119 w 206"/>
                  <a:gd name="T3" fmla="*/ 181 h 320"/>
                  <a:gd name="T4" fmla="*/ 156 w 206"/>
                  <a:gd name="T5" fmla="*/ 244 h 320"/>
                  <a:gd name="T6" fmla="*/ 187 w 206"/>
                  <a:gd name="T7" fmla="*/ 291 h 320"/>
                  <a:gd name="T8" fmla="*/ 143 w 206"/>
                  <a:gd name="T9" fmla="*/ 264 h 320"/>
                  <a:gd name="T10" fmla="*/ 99 w 206"/>
                  <a:gd name="T11" fmla="*/ 236 h 320"/>
                  <a:gd name="T12" fmla="*/ 49 w 206"/>
                  <a:gd name="T13" fmla="*/ 145 h 320"/>
                  <a:gd name="T14" fmla="*/ 7 w 206"/>
                  <a:gd name="T15" fmla="*/ 43 h 320"/>
                  <a:gd name="T16" fmla="*/ 98 w 206"/>
                  <a:gd name="T17" fmla="*/ 18 h 320"/>
                  <a:gd name="T18" fmla="*/ 99 w 206"/>
                  <a:gd name="T19" fmla="*/ 33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320">
                    <a:moveTo>
                      <a:pt x="112" y="22"/>
                    </a:moveTo>
                    <a:cubicBezTo>
                      <a:pt x="84" y="72"/>
                      <a:pt x="108" y="151"/>
                      <a:pt x="131" y="199"/>
                    </a:cubicBezTo>
                    <a:cubicBezTo>
                      <a:pt x="142" y="223"/>
                      <a:pt x="156" y="248"/>
                      <a:pt x="172" y="268"/>
                    </a:cubicBezTo>
                    <a:cubicBezTo>
                      <a:pt x="186" y="286"/>
                      <a:pt x="206" y="297"/>
                      <a:pt x="206" y="320"/>
                    </a:cubicBezTo>
                    <a:cubicBezTo>
                      <a:pt x="187" y="320"/>
                      <a:pt x="171" y="302"/>
                      <a:pt x="157" y="290"/>
                    </a:cubicBezTo>
                    <a:cubicBezTo>
                      <a:pt x="141" y="275"/>
                      <a:pt x="127" y="269"/>
                      <a:pt x="109" y="259"/>
                    </a:cubicBezTo>
                    <a:cubicBezTo>
                      <a:pt x="68" y="236"/>
                      <a:pt x="69" y="200"/>
                      <a:pt x="54" y="159"/>
                    </a:cubicBezTo>
                    <a:cubicBezTo>
                      <a:pt x="43" y="125"/>
                      <a:pt x="0" y="85"/>
                      <a:pt x="8" y="47"/>
                    </a:cubicBezTo>
                    <a:cubicBezTo>
                      <a:pt x="18" y="0"/>
                      <a:pt x="77" y="12"/>
                      <a:pt x="108" y="20"/>
                    </a:cubicBezTo>
                    <a:cubicBezTo>
                      <a:pt x="109" y="25"/>
                      <a:pt x="110" y="31"/>
                      <a:pt x="109" y="36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8" name="Freeform 776"/>
              <p:cNvSpPr>
                <a:spLocks/>
              </p:cNvSpPr>
              <p:nvPr/>
            </p:nvSpPr>
            <p:spPr bwMode="auto">
              <a:xfrm>
                <a:off x="3034" y="1426"/>
                <a:ext cx="204" cy="355"/>
              </a:xfrm>
              <a:custGeom>
                <a:avLst/>
                <a:gdLst>
                  <a:gd name="T0" fmla="*/ 61 w 225"/>
                  <a:gd name="T1" fmla="*/ 28 h 390"/>
                  <a:gd name="T2" fmla="*/ 119 w 225"/>
                  <a:gd name="T3" fmla="*/ 103 h 390"/>
                  <a:gd name="T4" fmla="*/ 165 w 225"/>
                  <a:gd name="T5" fmla="*/ 147 h 390"/>
                  <a:gd name="T6" fmla="*/ 189 w 225"/>
                  <a:gd name="T7" fmla="*/ 269 h 390"/>
                  <a:gd name="T8" fmla="*/ 145 w 225"/>
                  <a:gd name="T9" fmla="*/ 328 h 390"/>
                  <a:gd name="T10" fmla="*/ 80 w 225"/>
                  <a:gd name="T11" fmla="*/ 346 h 390"/>
                  <a:gd name="T12" fmla="*/ 92 w 225"/>
                  <a:gd name="T13" fmla="*/ 277 h 390"/>
                  <a:gd name="T14" fmla="*/ 93 w 225"/>
                  <a:gd name="T15" fmla="*/ 203 h 390"/>
                  <a:gd name="T16" fmla="*/ 18 w 225"/>
                  <a:gd name="T17" fmla="*/ 52 h 390"/>
                  <a:gd name="T18" fmla="*/ 26 w 225"/>
                  <a:gd name="T19" fmla="*/ 1 h 390"/>
                  <a:gd name="T20" fmla="*/ 66 w 225"/>
                  <a:gd name="T21" fmla="*/ 28 h 3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" h="390">
                    <a:moveTo>
                      <a:pt x="67" y="31"/>
                    </a:moveTo>
                    <a:cubicBezTo>
                      <a:pt x="92" y="54"/>
                      <a:pt x="108" y="87"/>
                      <a:pt x="131" y="113"/>
                    </a:cubicBezTo>
                    <a:cubicBezTo>
                      <a:pt x="146" y="131"/>
                      <a:pt x="169" y="142"/>
                      <a:pt x="182" y="162"/>
                    </a:cubicBezTo>
                    <a:cubicBezTo>
                      <a:pt x="204" y="196"/>
                      <a:pt x="225" y="264"/>
                      <a:pt x="209" y="296"/>
                    </a:cubicBezTo>
                    <a:cubicBezTo>
                      <a:pt x="197" y="318"/>
                      <a:pt x="179" y="345"/>
                      <a:pt x="160" y="360"/>
                    </a:cubicBezTo>
                    <a:cubicBezTo>
                      <a:pt x="147" y="371"/>
                      <a:pt x="105" y="390"/>
                      <a:pt x="88" y="380"/>
                    </a:cubicBezTo>
                    <a:cubicBezTo>
                      <a:pt x="61" y="364"/>
                      <a:pt x="95" y="322"/>
                      <a:pt x="102" y="304"/>
                    </a:cubicBezTo>
                    <a:cubicBezTo>
                      <a:pt x="113" y="276"/>
                      <a:pt x="110" y="252"/>
                      <a:pt x="103" y="223"/>
                    </a:cubicBezTo>
                    <a:cubicBezTo>
                      <a:pt x="88" y="163"/>
                      <a:pt x="44" y="113"/>
                      <a:pt x="20" y="57"/>
                    </a:cubicBezTo>
                    <a:cubicBezTo>
                      <a:pt x="13" y="39"/>
                      <a:pt x="0" y="3"/>
                      <a:pt x="29" y="1"/>
                    </a:cubicBezTo>
                    <a:cubicBezTo>
                      <a:pt x="41" y="0"/>
                      <a:pt x="65" y="21"/>
                      <a:pt x="73" y="31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59" name="Freeform 777"/>
              <p:cNvSpPr>
                <a:spLocks/>
              </p:cNvSpPr>
              <p:nvPr/>
            </p:nvSpPr>
            <p:spPr bwMode="auto">
              <a:xfrm>
                <a:off x="2773" y="1288"/>
                <a:ext cx="183" cy="191"/>
              </a:xfrm>
              <a:custGeom>
                <a:avLst/>
                <a:gdLst>
                  <a:gd name="T0" fmla="*/ 140 w 201"/>
                  <a:gd name="T1" fmla="*/ 27 h 209"/>
                  <a:gd name="T2" fmla="*/ 72 w 201"/>
                  <a:gd name="T3" fmla="*/ 80 h 209"/>
                  <a:gd name="T4" fmla="*/ 59 w 201"/>
                  <a:gd name="T5" fmla="*/ 190 h 209"/>
                  <a:gd name="T6" fmla="*/ 110 w 201"/>
                  <a:gd name="T7" fmla="*/ 140 h 209"/>
                  <a:gd name="T8" fmla="*/ 162 w 201"/>
                  <a:gd name="T9" fmla="*/ 93 h 209"/>
                  <a:gd name="T10" fmla="*/ 137 w 201"/>
                  <a:gd name="T11" fmla="*/ 26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1" h="209">
                    <a:moveTo>
                      <a:pt x="154" y="29"/>
                    </a:moveTo>
                    <a:cubicBezTo>
                      <a:pt x="94" y="0"/>
                      <a:pt x="94" y="41"/>
                      <a:pt x="79" y="88"/>
                    </a:cubicBezTo>
                    <a:cubicBezTo>
                      <a:pt x="72" y="111"/>
                      <a:pt x="0" y="206"/>
                      <a:pt x="65" y="208"/>
                    </a:cubicBezTo>
                    <a:cubicBezTo>
                      <a:pt x="91" y="209"/>
                      <a:pt x="106" y="169"/>
                      <a:pt x="121" y="153"/>
                    </a:cubicBezTo>
                    <a:cubicBezTo>
                      <a:pt x="137" y="135"/>
                      <a:pt x="164" y="121"/>
                      <a:pt x="178" y="102"/>
                    </a:cubicBezTo>
                    <a:cubicBezTo>
                      <a:pt x="201" y="70"/>
                      <a:pt x="172" y="48"/>
                      <a:pt x="150" y="28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360" name="Group 718"/>
            <p:cNvGrpSpPr>
              <a:grpSpLocks noChangeAspect="1"/>
            </p:cNvGrpSpPr>
            <p:nvPr/>
          </p:nvGrpSpPr>
          <p:grpSpPr bwMode="auto">
            <a:xfrm>
              <a:off x="1550521" y="4980270"/>
              <a:ext cx="297296" cy="256332"/>
              <a:chOff x="1863" y="771"/>
              <a:chExt cx="1884" cy="1624"/>
            </a:xfrm>
          </p:grpSpPr>
          <p:sp>
            <p:nvSpPr>
              <p:cNvPr id="361" name="Freeform 719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solidFill>
                <a:srgbClr val="B5D281"/>
              </a:solidFill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2" name="Freeform 720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noFill/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3" name="Freeform 721"/>
              <p:cNvSpPr>
                <a:spLocks/>
              </p:cNvSpPr>
              <p:nvPr/>
            </p:nvSpPr>
            <p:spPr bwMode="auto">
              <a:xfrm>
                <a:off x="2556" y="778"/>
                <a:ext cx="92" cy="132"/>
              </a:xfrm>
              <a:custGeom>
                <a:avLst/>
                <a:gdLst>
                  <a:gd name="T0" fmla="*/ 9 w 101"/>
                  <a:gd name="T1" fmla="*/ 8 h 145"/>
                  <a:gd name="T2" fmla="*/ 11 w 101"/>
                  <a:gd name="T3" fmla="*/ 49 h 145"/>
                  <a:gd name="T4" fmla="*/ 16 w 101"/>
                  <a:gd name="T5" fmla="*/ 86 h 145"/>
                  <a:gd name="T6" fmla="*/ 52 w 101"/>
                  <a:gd name="T7" fmla="*/ 106 h 145"/>
                  <a:gd name="T8" fmla="*/ 72 w 101"/>
                  <a:gd name="T9" fmla="*/ 118 h 145"/>
                  <a:gd name="T10" fmla="*/ 86 w 101"/>
                  <a:gd name="T11" fmla="*/ 132 h 145"/>
                  <a:gd name="T12" fmla="*/ 59 w 101"/>
                  <a:gd name="T13" fmla="*/ 93 h 145"/>
                  <a:gd name="T14" fmla="*/ 35 w 101"/>
                  <a:gd name="T15" fmla="*/ 51 h 145"/>
                  <a:gd name="T16" fmla="*/ 29 w 101"/>
                  <a:gd name="T17" fmla="*/ 13 h 145"/>
                  <a:gd name="T18" fmla="*/ 8 w 101"/>
                  <a:gd name="T19" fmla="*/ 10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45">
                    <a:moveTo>
                      <a:pt x="10" y="9"/>
                    </a:moveTo>
                    <a:cubicBezTo>
                      <a:pt x="15" y="29"/>
                      <a:pt x="21" y="34"/>
                      <a:pt x="12" y="54"/>
                    </a:cubicBezTo>
                    <a:cubicBezTo>
                      <a:pt x="4" y="69"/>
                      <a:pt x="3" y="84"/>
                      <a:pt x="18" y="95"/>
                    </a:cubicBezTo>
                    <a:cubicBezTo>
                      <a:pt x="29" y="104"/>
                      <a:pt x="44" y="109"/>
                      <a:pt x="57" y="116"/>
                    </a:cubicBezTo>
                    <a:cubicBezTo>
                      <a:pt x="65" y="119"/>
                      <a:pt x="72" y="123"/>
                      <a:pt x="79" y="130"/>
                    </a:cubicBezTo>
                    <a:cubicBezTo>
                      <a:pt x="84" y="135"/>
                      <a:pt x="88" y="144"/>
                      <a:pt x="94" y="145"/>
                    </a:cubicBezTo>
                    <a:cubicBezTo>
                      <a:pt x="101" y="133"/>
                      <a:pt x="73" y="109"/>
                      <a:pt x="65" y="102"/>
                    </a:cubicBezTo>
                    <a:cubicBezTo>
                      <a:pt x="52" y="89"/>
                      <a:pt x="40" y="75"/>
                      <a:pt x="38" y="56"/>
                    </a:cubicBezTo>
                    <a:cubicBezTo>
                      <a:pt x="37" y="42"/>
                      <a:pt x="39" y="27"/>
                      <a:pt x="32" y="14"/>
                    </a:cubicBezTo>
                    <a:cubicBezTo>
                      <a:pt x="25" y="2"/>
                      <a:pt x="0" y="0"/>
                      <a:pt x="9" y="1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4" name="Freeform 722"/>
              <p:cNvSpPr>
                <a:spLocks/>
              </p:cNvSpPr>
              <p:nvPr/>
            </p:nvSpPr>
            <p:spPr bwMode="auto">
              <a:xfrm>
                <a:off x="2561" y="1036"/>
                <a:ext cx="79" cy="192"/>
              </a:xfrm>
              <a:custGeom>
                <a:avLst/>
                <a:gdLst>
                  <a:gd name="T0" fmla="*/ 2 w 87"/>
                  <a:gd name="T1" fmla="*/ 0 h 211"/>
                  <a:gd name="T2" fmla="*/ 10 w 87"/>
                  <a:gd name="T3" fmla="*/ 45 h 211"/>
                  <a:gd name="T4" fmla="*/ 36 w 87"/>
                  <a:gd name="T5" fmla="*/ 87 h 211"/>
                  <a:gd name="T6" fmla="*/ 79 w 87"/>
                  <a:gd name="T7" fmla="*/ 192 h 211"/>
                  <a:gd name="T8" fmla="*/ 56 w 87"/>
                  <a:gd name="T9" fmla="*/ 126 h 211"/>
                  <a:gd name="T10" fmla="*/ 43 w 87"/>
                  <a:gd name="T11" fmla="*/ 78 h 211"/>
                  <a:gd name="T12" fmla="*/ 0 w 87"/>
                  <a:gd name="T13" fmla="*/ 9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11">
                    <a:moveTo>
                      <a:pt x="2" y="0"/>
                    </a:moveTo>
                    <a:cubicBezTo>
                      <a:pt x="2" y="19"/>
                      <a:pt x="0" y="33"/>
                      <a:pt x="11" y="50"/>
                    </a:cubicBezTo>
                    <a:cubicBezTo>
                      <a:pt x="22" y="65"/>
                      <a:pt x="33" y="77"/>
                      <a:pt x="40" y="96"/>
                    </a:cubicBezTo>
                    <a:cubicBezTo>
                      <a:pt x="55" y="138"/>
                      <a:pt x="53" y="178"/>
                      <a:pt x="87" y="211"/>
                    </a:cubicBezTo>
                    <a:cubicBezTo>
                      <a:pt x="79" y="186"/>
                      <a:pt x="68" y="164"/>
                      <a:pt x="62" y="138"/>
                    </a:cubicBezTo>
                    <a:cubicBezTo>
                      <a:pt x="58" y="121"/>
                      <a:pt x="54" y="101"/>
                      <a:pt x="47" y="86"/>
                    </a:cubicBezTo>
                    <a:cubicBezTo>
                      <a:pt x="36" y="61"/>
                      <a:pt x="0" y="38"/>
                      <a:pt x="0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5" name="Freeform 723"/>
              <p:cNvSpPr>
                <a:spLocks/>
              </p:cNvSpPr>
              <p:nvPr/>
            </p:nvSpPr>
            <p:spPr bwMode="auto">
              <a:xfrm>
                <a:off x="2643" y="1067"/>
                <a:ext cx="20" cy="24"/>
              </a:xfrm>
              <a:custGeom>
                <a:avLst/>
                <a:gdLst>
                  <a:gd name="T0" fmla="*/ 4 w 22"/>
                  <a:gd name="T1" fmla="*/ 0 h 27"/>
                  <a:gd name="T2" fmla="*/ 20 w 22"/>
                  <a:gd name="T3" fmla="*/ 19 h 27"/>
                  <a:gd name="T4" fmla="*/ 6 w 22"/>
                  <a:gd name="T5" fmla="*/ 24 h 27"/>
                  <a:gd name="T6" fmla="*/ 2 w 22"/>
                  <a:gd name="T7" fmla="*/ 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7">
                    <a:moveTo>
                      <a:pt x="4" y="0"/>
                    </a:moveTo>
                    <a:cubicBezTo>
                      <a:pt x="2" y="13"/>
                      <a:pt x="9" y="23"/>
                      <a:pt x="22" y="21"/>
                    </a:cubicBezTo>
                    <a:cubicBezTo>
                      <a:pt x="20" y="22"/>
                      <a:pt x="12" y="24"/>
                      <a:pt x="7" y="27"/>
                    </a:cubicBezTo>
                    <a:cubicBezTo>
                      <a:pt x="0" y="23"/>
                      <a:pt x="1" y="15"/>
                      <a:pt x="2" y="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6" name="Freeform 724"/>
              <p:cNvSpPr>
                <a:spLocks/>
              </p:cNvSpPr>
              <p:nvPr/>
            </p:nvSpPr>
            <p:spPr bwMode="auto">
              <a:xfrm>
                <a:off x="2277" y="1328"/>
                <a:ext cx="30" cy="46"/>
              </a:xfrm>
              <a:custGeom>
                <a:avLst/>
                <a:gdLst>
                  <a:gd name="T0" fmla="*/ 0 w 33"/>
                  <a:gd name="T1" fmla="*/ 37 h 50"/>
                  <a:gd name="T2" fmla="*/ 23 w 33"/>
                  <a:gd name="T3" fmla="*/ 0 h 50"/>
                  <a:gd name="T4" fmla="*/ 5 w 33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0">
                    <a:moveTo>
                      <a:pt x="0" y="40"/>
                    </a:moveTo>
                    <a:cubicBezTo>
                      <a:pt x="23" y="50"/>
                      <a:pt x="27" y="13"/>
                      <a:pt x="25" y="0"/>
                    </a:cubicBezTo>
                    <a:cubicBezTo>
                      <a:pt x="33" y="20"/>
                      <a:pt x="33" y="44"/>
                      <a:pt x="5" y="4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7" name="Freeform 725"/>
              <p:cNvSpPr>
                <a:spLocks/>
              </p:cNvSpPr>
              <p:nvPr/>
            </p:nvSpPr>
            <p:spPr bwMode="auto">
              <a:xfrm>
                <a:off x="1925" y="1155"/>
                <a:ext cx="83" cy="105"/>
              </a:xfrm>
              <a:custGeom>
                <a:avLst/>
                <a:gdLst>
                  <a:gd name="T0" fmla="*/ 51 w 92"/>
                  <a:gd name="T1" fmla="*/ 16 h 115"/>
                  <a:gd name="T2" fmla="*/ 16 w 92"/>
                  <a:gd name="T3" fmla="*/ 37 h 115"/>
                  <a:gd name="T4" fmla="*/ 1 w 92"/>
                  <a:gd name="T5" fmla="*/ 50 h 115"/>
                  <a:gd name="T6" fmla="*/ 23 w 92"/>
                  <a:gd name="T7" fmla="*/ 63 h 115"/>
                  <a:gd name="T8" fmla="*/ 64 w 92"/>
                  <a:gd name="T9" fmla="*/ 86 h 115"/>
                  <a:gd name="T10" fmla="*/ 62 w 92"/>
                  <a:gd name="T11" fmla="*/ 55 h 115"/>
                  <a:gd name="T12" fmla="*/ 80 w 92"/>
                  <a:gd name="T13" fmla="*/ 44 h 115"/>
                  <a:gd name="T14" fmla="*/ 62 w 92"/>
                  <a:gd name="T15" fmla="*/ 27 h 115"/>
                  <a:gd name="T16" fmla="*/ 51 w 92"/>
                  <a:gd name="T17" fmla="*/ 16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15">
                    <a:moveTo>
                      <a:pt x="56" y="17"/>
                    </a:moveTo>
                    <a:cubicBezTo>
                      <a:pt x="31" y="0"/>
                      <a:pt x="30" y="28"/>
                      <a:pt x="18" y="40"/>
                    </a:cubicBezTo>
                    <a:cubicBezTo>
                      <a:pt x="13" y="44"/>
                      <a:pt x="2" y="50"/>
                      <a:pt x="1" y="55"/>
                    </a:cubicBezTo>
                    <a:cubicBezTo>
                      <a:pt x="0" y="66"/>
                      <a:pt x="18" y="66"/>
                      <a:pt x="26" y="69"/>
                    </a:cubicBezTo>
                    <a:cubicBezTo>
                      <a:pt x="34" y="73"/>
                      <a:pt x="65" y="115"/>
                      <a:pt x="71" y="94"/>
                    </a:cubicBezTo>
                    <a:cubicBezTo>
                      <a:pt x="73" y="83"/>
                      <a:pt x="56" y="72"/>
                      <a:pt x="69" y="60"/>
                    </a:cubicBezTo>
                    <a:cubicBezTo>
                      <a:pt x="76" y="54"/>
                      <a:pt x="92" y="60"/>
                      <a:pt x="89" y="48"/>
                    </a:cubicBezTo>
                    <a:cubicBezTo>
                      <a:pt x="88" y="42"/>
                      <a:pt x="74" y="34"/>
                      <a:pt x="69" y="30"/>
                    </a:cubicBezTo>
                    <a:cubicBezTo>
                      <a:pt x="64" y="25"/>
                      <a:pt x="63" y="19"/>
                      <a:pt x="56" y="1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8" name="Freeform 726"/>
              <p:cNvSpPr>
                <a:spLocks/>
              </p:cNvSpPr>
              <p:nvPr/>
            </p:nvSpPr>
            <p:spPr bwMode="auto">
              <a:xfrm>
                <a:off x="2017" y="1314"/>
                <a:ext cx="56" cy="71"/>
              </a:xfrm>
              <a:custGeom>
                <a:avLst/>
                <a:gdLst>
                  <a:gd name="T0" fmla="*/ 4 w 62"/>
                  <a:gd name="T1" fmla="*/ 70 h 78"/>
                  <a:gd name="T2" fmla="*/ 31 w 62"/>
                  <a:gd name="T3" fmla="*/ 37 h 78"/>
                  <a:gd name="T4" fmla="*/ 56 w 62"/>
                  <a:gd name="T5" fmla="*/ 0 h 78"/>
                  <a:gd name="T6" fmla="*/ 25 w 62"/>
                  <a:gd name="T7" fmla="*/ 32 h 78"/>
                  <a:gd name="T8" fmla="*/ 0 w 62"/>
                  <a:gd name="T9" fmla="*/ 7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8">
                    <a:moveTo>
                      <a:pt x="4" y="77"/>
                    </a:moveTo>
                    <a:cubicBezTo>
                      <a:pt x="17" y="78"/>
                      <a:pt x="29" y="51"/>
                      <a:pt x="34" y="41"/>
                    </a:cubicBezTo>
                    <a:cubicBezTo>
                      <a:pt x="41" y="24"/>
                      <a:pt x="46" y="11"/>
                      <a:pt x="62" y="0"/>
                    </a:cubicBezTo>
                    <a:cubicBezTo>
                      <a:pt x="50" y="12"/>
                      <a:pt x="37" y="18"/>
                      <a:pt x="28" y="35"/>
                    </a:cubicBezTo>
                    <a:cubicBezTo>
                      <a:pt x="20" y="51"/>
                      <a:pt x="12" y="66"/>
                      <a:pt x="0" y="7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69" name="Freeform 727"/>
              <p:cNvSpPr>
                <a:spLocks/>
              </p:cNvSpPr>
              <p:nvPr/>
            </p:nvSpPr>
            <p:spPr bwMode="auto">
              <a:xfrm>
                <a:off x="3367" y="978"/>
                <a:ext cx="103" cy="74"/>
              </a:xfrm>
              <a:custGeom>
                <a:avLst/>
                <a:gdLst>
                  <a:gd name="T0" fmla="*/ 99 w 113"/>
                  <a:gd name="T1" fmla="*/ 31 h 82"/>
                  <a:gd name="T2" fmla="*/ 97 w 113"/>
                  <a:gd name="T3" fmla="*/ 23 h 82"/>
                  <a:gd name="T4" fmla="*/ 87 w 113"/>
                  <a:gd name="T5" fmla="*/ 27 h 82"/>
                  <a:gd name="T6" fmla="*/ 72 w 113"/>
                  <a:gd name="T7" fmla="*/ 5 h 82"/>
                  <a:gd name="T8" fmla="*/ 43 w 113"/>
                  <a:gd name="T9" fmla="*/ 23 h 82"/>
                  <a:gd name="T10" fmla="*/ 25 w 113"/>
                  <a:gd name="T11" fmla="*/ 58 h 82"/>
                  <a:gd name="T12" fmla="*/ 0 w 113"/>
                  <a:gd name="T13" fmla="*/ 74 h 82"/>
                  <a:gd name="T14" fmla="*/ 57 w 113"/>
                  <a:gd name="T15" fmla="*/ 32 h 82"/>
                  <a:gd name="T16" fmla="*/ 81 w 113"/>
                  <a:gd name="T17" fmla="*/ 39 h 82"/>
                  <a:gd name="T18" fmla="*/ 99 w 113"/>
                  <a:gd name="T19" fmla="*/ 29 h 82"/>
                  <a:gd name="T20" fmla="*/ 99 w 113"/>
                  <a:gd name="T21" fmla="*/ 32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3" h="82">
                    <a:moveTo>
                      <a:pt x="109" y="34"/>
                    </a:moveTo>
                    <a:cubicBezTo>
                      <a:pt x="113" y="31"/>
                      <a:pt x="110" y="27"/>
                      <a:pt x="106" y="26"/>
                    </a:cubicBezTo>
                    <a:cubicBezTo>
                      <a:pt x="102" y="25"/>
                      <a:pt x="98" y="28"/>
                      <a:pt x="95" y="30"/>
                    </a:cubicBezTo>
                    <a:cubicBezTo>
                      <a:pt x="92" y="20"/>
                      <a:pt x="90" y="11"/>
                      <a:pt x="79" y="6"/>
                    </a:cubicBezTo>
                    <a:cubicBezTo>
                      <a:pt x="64" y="0"/>
                      <a:pt x="54" y="12"/>
                      <a:pt x="47" y="26"/>
                    </a:cubicBezTo>
                    <a:cubicBezTo>
                      <a:pt x="41" y="39"/>
                      <a:pt x="36" y="53"/>
                      <a:pt x="27" y="64"/>
                    </a:cubicBezTo>
                    <a:cubicBezTo>
                      <a:pt x="20" y="74"/>
                      <a:pt x="9" y="78"/>
                      <a:pt x="0" y="82"/>
                    </a:cubicBezTo>
                    <a:cubicBezTo>
                      <a:pt x="25" y="81"/>
                      <a:pt x="46" y="54"/>
                      <a:pt x="62" y="36"/>
                    </a:cubicBezTo>
                    <a:cubicBezTo>
                      <a:pt x="72" y="25"/>
                      <a:pt x="94" y="20"/>
                      <a:pt x="89" y="43"/>
                    </a:cubicBezTo>
                    <a:cubicBezTo>
                      <a:pt x="97" y="41"/>
                      <a:pt x="100" y="33"/>
                      <a:pt x="109" y="32"/>
                    </a:cubicBezTo>
                    <a:cubicBezTo>
                      <a:pt x="109" y="33"/>
                      <a:pt x="109" y="34"/>
                      <a:pt x="109" y="3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0" name="Freeform 728"/>
              <p:cNvSpPr>
                <a:spLocks/>
              </p:cNvSpPr>
              <p:nvPr/>
            </p:nvSpPr>
            <p:spPr bwMode="auto">
              <a:xfrm>
                <a:off x="3185" y="1031"/>
                <a:ext cx="24" cy="35"/>
              </a:xfrm>
              <a:custGeom>
                <a:avLst/>
                <a:gdLst>
                  <a:gd name="T0" fmla="*/ 9 w 27"/>
                  <a:gd name="T1" fmla="*/ 0 h 38"/>
                  <a:gd name="T2" fmla="*/ 8 w 27"/>
                  <a:gd name="T3" fmla="*/ 23 h 38"/>
                  <a:gd name="T4" fmla="*/ 24 w 27"/>
                  <a:gd name="T5" fmla="*/ 34 h 38"/>
                  <a:gd name="T6" fmla="*/ 3 w 27"/>
                  <a:gd name="T7" fmla="*/ 26 h 38"/>
                  <a:gd name="T8" fmla="*/ 8 w 27"/>
                  <a:gd name="T9" fmla="*/ 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10" y="0"/>
                    </a:moveTo>
                    <a:cubicBezTo>
                      <a:pt x="10" y="9"/>
                      <a:pt x="5" y="16"/>
                      <a:pt x="9" y="25"/>
                    </a:cubicBezTo>
                    <a:cubicBezTo>
                      <a:pt x="12" y="33"/>
                      <a:pt x="20" y="33"/>
                      <a:pt x="27" y="37"/>
                    </a:cubicBezTo>
                    <a:cubicBezTo>
                      <a:pt x="19" y="38"/>
                      <a:pt x="7" y="36"/>
                      <a:pt x="3" y="28"/>
                    </a:cubicBezTo>
                    <a:cubicBezTo>
                      <a:pt x="0" y="21"/>
                      <a:pt x="5" y="10"/>
                      <a:pt x="9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1" name="Freeform 729"/>
              <p:cNvSpPr>
                <a:spLocks/>
              </p:cNvSpPr>
              <p:nvPr/>
            </p:nvSpPr>
            <p:spPr bwMode="auto">
              <a:xfrm>
                <a:off x="3108" y="1117"/>
                <a:ext cx="20" cy="36"/>
              </a:xfrm>
              <a:custGeom>
                <a:avLst/>
                <a:gdLst>
                  <a:gd name="T0" fmla="*/ 18 w 22"/>
                  <a:gd name="T1" fmla="*/ 0 h 40"/>
                  <a:gd name="T2" fmla="*/ 20 w 22"/>
                  <a:gd name="T3" fmla="*/ 36 h 40"/>
                  <a:gd name="T4" fmla="*/ 2 w 22"/>
                  <a:gd name="T5" fmla="*/ 22 h 40"/>
                  <a:gd name="T6" fmla="*/ 15 w 22"/>
                  <a:gd name="T7" fmla="*/ 5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0">
                    <a:moveTo>
                      <a:pt x="20" y="0"/>
                    </a:moveTo>
                    <a:cubicBezTo>
                      <a:pt x="9" y="14"/>
                      <a:pt x="4" y="29"/>
                      <a:pt x="22" y="40"/>
                    </a:cubicBezTo>
                    <a:cubicBezTo>
                      <a:pt x="14" y="38"/>
                      <a:pt x="5" y="33"/>
                      <a:pt x="2" y="24"/>
                    </a:cubicBezTo>
                    <a:cubicBezTo>
                      <a:pt x="0" y="14"/>
                      <a:pt x="9" y="9"/>
                      <a:pt x="16" y="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2" name="Freeform 730"/>
              <p:cNvSpPr>
                <a:spLocks/>
              </p:cNvSpPr>
              <p:nvPr/>
            </p:nvSpPr>
            <p:spPr bwMode="auto">
              <a:xfrm>
                <a:off x="3521" y="1617"/>
                <a:ext cx="74" cy="128"/>
              </a:xfrm>
              <a:custGeom>
                <a:avLst/>
                <a:gdLst>
                  <a:gd name="T0" fmla="*/ 0 w 81"/>
                  <a:gd name="T1" fmla="*/ 0 h 140"/>
                  <a:gd name="T2" fmla="*/ 9 w 81"/>
                  <a:gd name="T3" fmla="*/ 38 h 140"/>
                  <a:gd name="T4" fmla="*/ 39 w 81"/>
                  <a:gd name="T5" fmla="*/ 64 h 140"/>
                  <a:gd name="T6" fmla="*/ 73 w 81"/>
                  <a:gd name="T7" fmla="*/ 128 h 140"/>
                  <a:gd name="T8" fmla="*/ 69 w 81"/>
                  <a:gd name="T9" fmla="*/ 105 h 140"/>
                  <a:gd name="T10" fmla="*/ 62 w 81"/>
                  <a:gd name="T11" fmla="*/ 83 h 140"/>
                  <a:gd name="T12" fmla="*/ 35 w 81"/>
                  <a:gd name="T13" fmla="*/ 49 h 140"/>
                  <a:gd name="T14" fmla="*/ 10 w 81"/>
                  <a:gd name="T15" fmla="*/ 26 h 140"/>
                  <a:gd name="T16" fmla="*/ 0 w 81"/>
                  <a:gd name="T17" fmla="*/ 0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140">
                    <a:moveTo>
                      <a:pt x="0" y="0"/>
                    </a:moveTo>
                    <a:cubicBezTo>
                      <a:pt x="1" y="14"/>
                      <a:pt x="1" y="30"/>
                      <a:pt x="10" y="42"/>
                    </a:cubicBezTo>
                    <a:cubicBezTo>
                      <a:pt x="19" y="53"/>
                      <a:pt x="34" y="59"/>
                      <a:pt x="43" y="70"/>
                    </a:cubicBezTo>
                    <a:cubicBezTo>
                      <a:pt x="60" y="91"/>
                      <a:pt x="73" y="114"/>
                      <a:pt x="80" y="140"/>
                    </a:cubicBezTo>
                    <a:cubicBezTo>
                      <a:pt x="81" y="133"/>
                      <a:pt x="77" y="123"/>
                      <a:pt x="75" y="115"/>
                    </a:cubicBezTo>
                    <a:cubicBezTo>
                      <a:pt x="74" y="107"/>
                      <a:pt x="72" y="99"/>
                      <a:pt x="68" y="91"/>
                    </a:cubicBezTo>
                    <a:cubicBezTo>
                      <a:pt x="63" y="78"/>
                      <a:pt x="49" y="63"/>
                      <a:pt x="38" y="54"/>
                    </a:cubicBezTo>
                    <a:cubicBezTo>
                      <a:pt x="29" y="45"/>
                      <a:pt x="17" y="40"/>
                      <a:pt x="11" y="28"/>
                    </a:cubicBezTo>
                    <a:cubicBezTo>
                      <a:pt x="6" y="20"/>
                      <a:pt x="2" y="9"/>
                      <a:pt x="0" y="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3" name="Freeform 731"/>
              <p:cNvSpPr>
                <a:spLocks/>
              </p:cNvSpPr>
              <p:nvPr/>
            </p:nvSpPr>
            <p:spPr bwMode="auto">
              <a:xfrm>
                <a:off x="2993" y="1165"/>
                <a:ext cx="80" cy="128"/>
              </a:xfrm>
              <a:custGeom>
                <a:avLst/>
                <a:gdLst>
                  <a:gd name="T0" fmla="*/ 80 w 88"/>
                  <a:gd name="T1" fmla="*/ 0 h 140"/>
                  <a:gd name="T2" fmla="*/ 56 w 88"/>
                  <a:gd name="T3" fmla="*/ 26 h 140"/>
                  <a:gd name="T4" fmla="*/ 45 w 88"/>
                  <a:gd name="T5" fmla="*/ 63 h 140"/>
                  <a:gd name="T6" fmla="*/ 31 w 88"/>
                  <a:gd name="T7" fmla="*/ 101 h 140"/>
                  <a:gd name="T8" fmla="*/ 0 w 88"/>
                  <a:gd name="T9" fmla="*/ 128 h 140"/>
                  <a:gd name="T10" fmla="*/ 35 w 88"/>
                  <a:gd name="T11" fmla="*/ 45 h 140"/>
                  <a:gd name="T12" fmla="*/ 55 w 88"/>
                  <a:gd name="T13" fmla="*/ 15 h 140"/>
                  <a:gd name="T14" fmla="*/ 78 w 88"/>
                  <a:gd name="T15" fmla="*/ 1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140">
                    <a:moveTo>
                      <a:pt x="88" y="0"/>
                    </a:moveTo>
                    <a:cubicBezTo>
                      <a:pt x="77" y="8"/>
                      <a:pt x="68" y="15"/>
                      <a:pt x="62" y="28"/>
                    </a:cubicBezTo>
                    <a:cubicBezTo>
                      <a:pt x="55" y="41"/>
                      <a:pt x="53" y="55"/>
                      <a:pt x="49" y="69"/>
                    </a:cubicBezTo>
                    <a:cubicBezTo>
                      <a:pt x="45" y="83"/>
                      <a:pt x="42" y="98"/>
                      <a:pt x="34" y="110"/>
                    </a:cubicBezTo>
                    <a:cubicBezTo>
                      <a:pt x="25" y="123"/>
                      <a:pt x="13" y="131"/>
                      <a:pt x="0" y="140"/>
                    </a:cubicBezTo>
                    <a:cubicBezTo>
                      <a:pt x="27" y="115"/>
                      <a:pt x="25" y="81"/>
                      <a:pt x="39" y="49"/>
                    </a:cubicBezTo>
                    <a:cubicBezTo>
                      <a:pt x="44" y="38"/>
                      <a:pt x="52" y="25"/>
                      <a:pt x="60" y="16"/>
                    </a:cubicBezTo>
                    <a:cubicBezTo>
                      <a:pt x="68" y="7"/>
                      <a:pt x="79" y="7"/>
                      <a:pt x="86" y="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4" name="Freeform 732"/>
              <p:cNvSpPr>
                <a:spLocks/>
              </p:cNvSpPr>
              <p:nvPr/>
            </p:nvSpPr>
            <p:spPr bwMode="auto">
              <a:xfrm>
                <a:off x="3148" y="2193"/>
                <a:ext cx="73" cy="134"/>
              </a:xfrm>
              <a:custGeom>
                <a:avLst/>
                <a:gdLst>
                  <a:gd name="T0" fmla="*/ 1 w 80"/>
                  <a:gd name="T1" fmla="*/ 0 h 147"/>
                  <a:gd name="T2" fmla="*/ 8 w 80"/>
                  <a:gd name="T3" fmla="*/ 23 h 147"/>
                  <a:gd name="T4" fmla="*/ 13 w 80"/>
                  <a:gd name="T5" fmla="*/ 46 h 147"/>
                  <a:gd name="T6" fmla="*/ 11 w 80"/>
                  <a:gd name="T7" fmla="*/ 92 h 147"/>
                  <a:gd name="T8" fmla="*/ 22 w 80"/>
                  <a:gd name="T9" fmla="*/ 126 h 147"/>
                  <a:gd name="T10" fmla="*/ 42 w 80"/>
                  <a:gd name="T11" fmla="*/ 126 h 147"/>
                  <a:gd name="T12" fmla="*/ 60 w 80"/>
                  <a:gd name="T13" fmla="*/ 131 h 147"/>
                  <a:gd name="T14" fmla="*/ 63 w 80"/>
                  <a:gd name="T15" fmla="*/ 91 h 147"/>
                  <a:gd name="T16" fmla="*/ 48 w 80"/>
                  <a:gd name="T17" fmla="*/ 107 h 147"/>
                  <a:gd name="T18" fmla="*/ 35 w 80"/>
                  <a:gd name="T19" fmla="*/ 99 h 147"/>
                  <a:gd name="T20" fmla="*/ 28 w 80"/>
                  <a:gd name="T21" fmla="*/ 97 h 147"/>
                  <a:gd name="T22" fmla="*/ 18 w 80"/>
                  <a:gd name="T23" fmla="*/ 98 h 147"/>
                  <a:gd name="T24" fmla="*/ 19 w 80"/>
                  <a:gd name="T25" fmla="*/ 70 h 147"/>
                  <a:gd name="T26" fmla="*/ 7 w 80"/>
                  <a:gd name="T27" fmla="*/ 20 h 147"/>
                  <a:gd name="T28" fmla="*/ 0 w 80"/>
                  <a:gd name="T29" fmla="*/ 3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147">
                    <a:moveTo>
                      <a:pt x="1" y="0"/>
                    </a:moveTo>
                    <a:cubicBezTo>
                      <a:pt x="0" y="9"/>
                      <a:pt x="6" y="18"/>
                      <a:pt x="9" y="25"/>
                    </a:cubicBezTo>
                    <a:cubicBezTo>
                      <a:pt x="12" y="33"/>
                      <a:pt x="13" y="41"/>
                      <a:pt x="14" y="50"/>
                    </a:cubicBezTo>
                    <a:cubicBezTo>
                      <a:pt x="16" y="66"/>
                      <a:pt x="15" y="84"/>
                      <a:pt x="12" y="101"/>
                    </a:cubicBezTo>
                    <a:cubicBezTo>
                      <a:pt x="10" y="114"/>
                      <a:pt x="4" y="137"/>
                      <a:pt x="24" y="138"/>
                    </a:cubicBezTo>
                    <a:cubicBezTo>
                      <a:pt x="33" y="139"/>
                      <a:pt x="37" y="135"/>
                      <a:pt x="46" y="138"/>
                    </a:cubicBezTo>
                    <a:cubicBezTo>
                      <a:pt x="52" y="141"/>
                      <a:pt x="59" y="147"/>
                      <a:pt x="66" y="144"/>
                    </a:cubicBezTo>
                    <a:cubicBezTo>
                      <a:pt x="75" y="140"/>
                      <a:pt x="80" y="99"/>
                      <a:pt x="69" y="100"/>
                    </a:cubicBezTo>
                    <a:cubicBezTo>
                      <a:pt x="64" y="100"/>
                      <a:pt x="60" y="115"/>
                      <a:pt x="53" y="117"/>
                    </a:cubicBezTo>
                    <a:cubicBezTo>
                      <a:pt x="45" y="119"/>
                      <a:pt x="44" y="114"/>
                      <a:pt x="38" y="109"/>
                    </a:cubicBezTo>
                    <a:cubicBezTo>
                      <a:pt x="36" y="108"/>
                      <a:pt x="34" y="106"/>
                      <a:pt x="31" y="106"/>
                    </a:cubicBezTo>
                    <a:cubicBezTo>
                      <a:pt x="26" y="105"/>
                      <a:pt x="25" y="111"/>
                      <a:pt x="20" y="107"/>
                    </a:cubicBezTo>
                    <a:cubicBezTo>
                      <a:pt x="12" y="101"/>
                      <a:pt x="20" y="85"/>
                      <a:pt x="21" y="77"/>
                    </a:cubicBezTo>
                    <a:cubicBezTo>
                      <a:pt x="23" y="56"/>
                      <a:pt x="18" y="40"/>
                      <a:pt x="8" y="22"/>
                    </a:cubicBezTo>
                    <a:cubicBezTo>
                      <a:pt x="5" y="17"/>
                      <a:pt x="0" y="9"/>
                      <a:pt x="0" y="3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5" name="Freeform 733"/>
              <p:cNvSpPr>
                <a:spLocks/>
              </p:cNvSpPr>
              <p:nvPr/>
            </p:nvSpPr>
            <p:spPr bwMode="auto">
              <a:xfrm>
                <a:off x="3130" y="2020"/>
                <a:ext cx="27" cy="31"/>
              </a:xfrm>
              <a:custGeom>
                <a:avLst/>
                <a:gdLst>
                  <a:gd name="T0" fmla="*/ 27 w 30"/>
                  <a:gd name="T1" fmla="*/ 12 h 34"/>
                  <a:gd name="T2" fmla="*/ 13 w 30"/>
                  <a:gd name="T3" fmla="*/ 11 h 34"/>
                  <a:gd name="T4" fmla="*/ 15 w 30"/>
                  <a:gd name="T5" fmla="*/ 31 h 34"/>
                  <a:gd name="T6" fmla="*/ 5 w 30"/>
                  <a:gd name="T7" fmla="*/ 6 h 34"/>
                  <a:gd name="T8" fmla="*/ 26 w 30"/>
                  <a:gd name="T9" fmla="*/ 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30" y="13"/>
                    </a:moveTo>
                    <a:cubicBezTo>
                      <a:pt x="24" y="12"/>
                      <a:pt x="19" y="7"/>
                      <a:pt x="14" y="12"/>
                    </a:cubicBezTo>
                    <a:cubicBezTo>
                      <a:pt x="8" y="19"/>
                      <a:pt x="16" y="28"/>
                      <a:pt x="17" y="34"/>
                    </a:cubicBezTo>
                    <a:cubicBezTo>
                      <a:pt x="13" y="29"/>
                      <a:pt x="0" y="16"/>
                      <a:pt x="5" y="7"/>
                    </a:cubicBezTo>
                    <a:cubicBezTo>
                      <a:pt x="9" y="0"/>
                      <a:pt x="24" y="6"/>
                      <a:pt x="29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6" name="Freeform 734"/>
              <p:cNvSpPr>
                <a:spLocks/>
              </p:cNvSpPr>
              <p:nvPr/>
            </p:nvSpPr>
            <p:spPr bwMode="auto">
              <a:xfrm>
                <a:off x="2743" y="2290"/>
                <a:ext cx="90" cy="95"/>
              </a:xfrm>
              <a:custGeom>
                <a:avLst/>
                <a:gdLst>
                  <a:gd name="T0" fmla="*/ 11 w 100"/>
                  <a:gd name="T1" fmla="*/ 0 h 105"/>
                  <a:gd name="T2" fmla="*/ 2 w 100"/>
                  <a:gd name="T3" fmla="*/ 21 h 105"/>
                  <a:gd name="T4" fmla="*/ 15 w 100"/>
                  <a:gd name="T5" fmla="*/ 38 h 105"/>
                  <a:gd name="T6" fmla="*/ 20 w 100"/>
                  <a:gd name="T7" fmla="*/ 77 h 105"/>
                  <a:gd name="T8" fmla="*/ 40 w 100"/>
                  <a:gd name="T9" fmla="*/ 67 h 105"/>
                  <a:gd name="T10" fmla="*/ 59 w 100"/>
                  <a:gd name="T11" fmla="*/ 76 h 105"/>
                  <a:gd name="T12" fmla="*/ 82 w 100"/>
                  <a:gd name="T13" fmla="*/ 86 h 105"/>
                  <a:gd name="T14" fmla="*/ 67 w 100"/>
                  <a:gd name="T15" fmla="*/ 51 h 105"/>
                  <a:gd name="T16" fmla="*/ 57 w 100"/>
                  <a:gd name="T17" fmla="*/ 43 h 105"/>
                  <a:gd name="T18" fmla="*/ 50 w 100"/>
                  <a:gd name="T19" fmla="*/ 48 h 105"/>
                  <a:gd name="T20" fmla="*/ 37 w 100"/>
                  <a:gd name="T21" fmla="*/ 42 h 105"/>
                  <a:gd name="T22" fmla="*/ 26 w 100"/>
                  <a:gd name="T23" fmla="*/ 24 h 105"/>
                  <a:gd name="T24" fmla="*/ 14 w 100"/>
                  <a:gd name="T25" fmla="*/ 13 h 105"/>
                  <a:gd name="T26" fmla="*/ 9 w 100"/>
                  <a:gd name="T27" fmla="*/ 4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105">
                    <a:moveTo>
                      <a:pt x="12" y="0"/>
                    </a:moveTo>
                    <a:cubicBezTo>
                      <a:pt x="7" y="6"/>
                      <a:pt x="0" y="15"/>
                      <a:pt x="2" y="23"/>
                    </a:cubicBezTo>
                    <a:cubicBezTo>
                      <a:pt x="4" y="29"/>
                      <a:pt x="14" y="35"/>
                      <a:pt x="17" y="42"/>
                    </a:cubicBezTo>
                    <a:cubicBezTo>
                      <a:pt x="26" y="56"/>
                      <a:pt x="21" y="70"/>
                      <a:pt x="22" y="85"/>
                    </a:cubicBezTo>
                    <a:cubicBezTo>
                      <a:pt x="31" y="89"/>
                      <a:pt x="35" y="75"/>
                      <a:pt x="44" y="74"/>
                    </a:cubicBezTo>
                    <a:cubicBezTo>
                      <a:pt x="51" y="73"/>
                      <a:pt x="61" y="79"/>
                      <a:pt x="66" y="84"/>
                    </a:cubicBezTo>
                    <a:cubicBezTo>
                      <a:pt x="71" y="89"/>
                      <a:pt x="83" y="105"/>
                      <a:pt x="91" y="95"/>
                    </a:cubicBezTo>
                    <a:cubicBezTo>
                      <a:pt x="100" y="86"/>
                      <a:pt x="79" y="63"/>
                      <a:pt x="74" y="56"/>
                    </a:cubicBezTo>
                    <a:cubicBezTo>
                      <a:pt x="71" y="53"/>
                      <a:pt x="68" y="47"/>
                      <a:pt x="63" y="47"/>
                    </a:cubicBezTo>
                    <a:cubicBezTo>
                      <a:pt x="59" y="47"/>
                      <a:pt x="59" y="51"/>
                      <a:pt x="56" y="53"/>
                    </a:cubicBezTo>
                    <a:cubicBezTo>
                      <a:pt x="47" y="60"/>
                      <a:pt x="44" y="55"/>
                      <a:pt x="41" y="46"/>
                    </a:cubicBezTo>
                    <a:cubicBezTo>
                      <a:pt x="39" y="39"/>
                      <a:pt x="37" y="29"/>
                      <a:pt x="29" y="26"/>
                    </a:cubicBezTo>
                    <a:cubicBezTo>
                      <a:pt x="18" y="22"/>
                      <a:pt x="18" y="27"/>
                      <a:pt x="15" y="14"/>
                    </a:cubicBezTo>
                    <a:cubicBezTo>
                      <a:pt x="14" y="10"/>
                      <a:pt x="16" y="6"/>
                      <a:pt x="10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7" name="Freeform 735"/>
              <p:cNvSpPr>
                <a:spLocks/>
              </p:cNvSpPr>
              <p:nvPr/>
            </p:nvSpPr>
            <p:spPr bwMode="auto">
              <a:xfrm>
                <a:off x="2825" y="2168"/>
                <a:ext cx="26" cy="42"/>
              </a:xfrm>
              <a:custGeom>
                <a:avLst/>
                <a:gdLst>
                  <a:gd name="T0" fmla="*/ 1 w 28"/>
                  <a:gd name="T1" fmla="*/ 42 h 46"/>
                  <a:gd name="T2" fmla="*/ 9 w 28"/>
                  <a:gd name="T3" fmla="*/ 29 h 46"/>
                  <a:gd name="T4" fmla="*/ 20 w 28"/>
                  <a:gd name="T5" fmla="*/ 36 h 46"/>
                  <a:gd name="T6" fmla="*/ 3 w 28"/>
                  <a:gd name="T7" fmla="*/ 33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6">
                    <a:moveTo>
                      <a:pt x="1" y="46"/>
                    </a:moveTo>
                    <a:cubicBezTo>
                      <a:pt x="2" y="42"/>
                      <a:pt x="5" y="33"/>
                      <a:pt x="10" y="32"/>
                    </a:cubicBezTo>
                    <a:cubicBezTo>
                      <a:pt x="14" y="31"/>
                      <a:pt x="17" y="36"/>
                      <a:pt x="21" y="39"/>
                    </a:cubicBezTo>
                    <a:cubicBezTo>
                      <a:pt x="28" y="27"/>
                      <a:pt x="0" y="0"/>
                      <a:pt x="3" y="36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8" name="Freeform 736"/>
              <p:cNvSpPr>
                <a:spLocks/>
              </p:cNvSpPr>
              <p:nvPr/>
            </p:nvSpPr>
            <p:spPr bwMode="auto">
              <a:xfrm>
                <a:off x="2123" y="1850"/>
                <a:ext cx="77" cy="91"/>
              </a:xfrm>
              <a:custGeom>
                <a:avLst/>
                <a:gdLst>
                  <a:gd name="T0" fmla="*/ 57 w 85"/>
                  <a:gd name="T1" fmla="*/ 6 h 99"/>
                  <a:gd name="T2" fmla="*/ 29 w 85"/>
                  <a:gd name="T3" fmla="*/ 14 h 99"/>
                  <a:gd name="T4" fmla="*/ 20 w 85"/>
                  <a:gd name="T5" fmla="*/ 31 h 99"/>
                  <a:gd name="T6" fmla="*/ 4 w 85"/>
                  <a:gd name="T7" fmla="*/ 41 h 99"/>
                  <a:gd name="T8" fmla="*/ 3 w 85"/>
                  <a:gd name="T9" fmla="*/ 61 h 99"/>
                  <a:gd name="T10" fmla="*/ 23 w 85"/>
                  <a:gd name="T11" fmla="*/ 69 h 99"/>
                  <a:gd name="T12" fmla="*/ 45 w 85"/>
                  <a:gd name="T13" fmla="*/ 84 h 99"/>
                  <a:gd name="T14" fmla="*/ 52 w 85"/>
                  <a:gd name="T15" fmla="*/ 75 h 99"/>
                  <a:gd name="T16" fmla="*/ 33 w 85"/>
                  <a:gd name="T17" fmla="*/ 61 h 99"/>
                  <a:gd name="T18" fmla="*/ 22 w 85"/>
                  <a:gd name="T19" fmla="*/ 52 h 99"/>
                  <a:gd name="T20" fmla="*/ 35 w 85"/>
                  <a:gd name="T21" fmla="*/ 48 h 99"/>
                  <a:gd name="T22" fmla="*/ 45 w 85"/>
                  <a:gd name="T23" fmla="*/ 31 h 99"/>
                  <a:gd name="T24" fmla="*/ 53 w 85"/>
                  <a:gd name="T25" fmla="*/ 23 h 99"/>
                  <a:gd name="T26" fmla="*/ 72 w 85"/>
                  <a:gd name="T27" fmla="*/ 22 h 99"/>
                  <a:gd name="T28" fmla="*/ 57 w 85"/>
                  <a:gd name="T29" fmla="*/ 6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99">
                    <a:moveTo>
                      <a:pt x="63" y="6"/>
                    </a:moveTo>
                    <a:cubicBezTo>
                      <a:pt x="51" y="0"/>
                      <a:pt x="36" y="1"/>
                      <a:pt x="32" y="15"/>
                    </a:cubicBezTo>
                    <a:cubicBezTo>
                      <a:pt x="30" y="22"/>
                      <a:pt x="27" y="28"/>
                      <a:pt x="22" y="34"/>
                    </a:cubicBezTo>
                    <a:cubicBezTo>
                      <a:pt x="17" y="38"/>
                      <a:pt x="8" y="40"/>
                      <a:pt x="4" y="45"/>
                    </a:cubicBezTo>
                    <a:cubicBezTo>
                      <a:pt x="1" y="50"/>
                      <a:pt x="0" y="60"/>
                      <a:pt x="3" y="66"/>
                    </a:cubicBezTo>
                    <a:cubicBezTo>
                      <a:pt x="7" y="75"/>
                      <a:pt x="17" y="74"/>
                      <a:pt x="25" y="75"/>
                    </a:cubicBezTo>
                    <a:cubicBezTo>
                      <a:pt x="37" y="77"/>
                      <a:pt x="42" y="84"/>
                      <a:pt x="50" y="91"/>
                    </a:cubicBezTo>
                    <a:cubicBezTo>
                      <a:pt x="58" y="99"/>
                      <a:pt x="61" y="89"/>
                      <a:pt x="57" y="82"/>
                    </a:cubicBezTo>
                    <a:cubicBezTo>
                      <a:pt x="54" y="75"/>
                      <a:pt x="42" y="69"/>
                      <a:pt x="36" y="66"/>
                    </a:cubicBezTo>
                    <a:cubicBezTo>
                      <a:pt x="32" y="64"/>
                      <a:pt x="23" y="63"/>
                      <a:pt x="24" y="57"/>
                    </a:cubicBezTo>
                    <a:cubicBezTo>
                      <a:pt x="24" y="50"/>
                      <a:pt x="34" y="52"/>
                      <a:pt x="39" y="52"/>
                    </a:cubicBezTo>
                    <a:cubicBezTo>
                      <a:pt x="49" y="50"/>
                      <a:pt x="50" y="42"/>
                      <a:pt x="50" y="34"/>
                    </a:cubicBezTo>
                    <a:cubicBezTo>
                      <a:pt x="50" y="27"/>
                      <a:pt x="49" y="23"/>
                      <a:pt x="58" y="25"/>
                    </a:cubicBezTo>
                    <a:cubicBezTo>
                      <a:pt x="65" y="27"/>
                      <a:pt x="73" y="32"/>
                      <a:pt x="79" y="24"/>
                    </a:cubicBezTo>
                    <a:cubicBezTo>
                      <a:pt x="85" y="15"/>
                      <a:pt x="69" y="8"/>
                      <a:pt x="63" y="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79" name="Freeform 737"/>
              <p:cNvSpPr>
                <a:spLocks/>
              </p:cNvSpPr>
              <p:nvPr/>
            </p:nvSpPr>
            <p:spPr bwMode="auto">
              <a:xfrm>
                <a:off x="2648" y="1406"/>
                <a:ext cx="603" cy="404"/>
              </a:xfrm>
              <a:custGeom>
                <a:avLst/>
                <a:gdLst>
                  <a:gd name="T0" fmla="*/ 288 w 663"/>
                  <a:gd name="T1" fmla="*/ 396 h 444"/>
                  <a:gd name="T2" fmla="*/ 530 w 663"/>
                  <a:gd name="T3" fmla="*/ 392 h 444"/>
                  <a:gd name="T4" fmla="*/ 570 w 663"/>
                  <a:gd name="T5" fmla="*/ 230 h 444"/>
                  <a:gd name="T6" fmla="*/ 509 w 663"/>
                  <a:gd name="T7" fmla="*/ 166 h 444"/>
                  <a:gd name="T8" fmla="*/ 437 w 663"/>
                  <a:gd name="T9" fmla="*/ 90 h 444"/>
                  <a:gd name="T10" fmla="*/ 291 w 663"/>
                  <a:gd name="T11" fmla="*/ 7 h 444"/>
                  <a:gd name="T12" fmla="*/ 211 w 663"/>
                  <a:gd name="T13" fmla="*/ 22 h 444"/>
                  <a:gd name="T14" fmla="*/ 106 w 663"/>
                  <a:gd name="T15" fmla="*/ 18 h 444"/>
                  <a:gd name="T16" fmla="*/ 56 w 663"/>
                  <a:gd name="T17" fmla="*/ 158 h 444"/>
                  <a:gd name="T18" fmla="*/ 190 w 663"/>
                  <a:gd name="T19" fmla="*/ 259 h 444"/>
                  <a:gd name="T20" fmla="*/ 207 w 663"/>
                  <a:gd name="T21" fmla="*/ 348 h 444"/>
                  <a:gd name="T22" fmla="*/ 285 w 663"/>
                  <a:gd name="T23" fmla="*/ 398 h 4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3" h="444">
                    <a:moveTo>
                      <a:pt x="317" y="435"/>
                    </a:moveTo>
                    <a:cubicBezTo>
                      <a:pt x="405" y="437"/>
                      <a:pt x="496" y="444"/>
                      <a:pt x="583" y="431"/>
                    </a:cubicBezTo>
                    <a:cubicBezTo>
                      <a:pt x="663" y="419"/>
                      <a:pt x="654" y="309"/>
                      <a:pt x="627" y="253"/>
                    </a:cubicBezTo>
                    <a:cubicBezTo>
                      <a:pt x="612" y="221"/>
                      <a:pt x="586" y="204"/>
                      <a:pt x="560" y="182"/>
                    </a:cubicBezTo>
                    <a:cubicBezTo>
                      <a:pt x="530" y="157"/>
                      <a:pt x="505" y="128"/>
                      <a:pt x="481" y="99"/>
                    </a:cubicBezTo>
                    <a:cubicBezTo>
                      <a:pt x="445" y="56"/>
                      <a:pt x="380" y="0"/>
                      <a:pt x="320" y="8"/>
                    </a:cubicBezTo>
                    <a:cubicBezTo>
                      <a:pt x="290" y="12"/>
                      <a:pt x="263" y="25"/>
                      <a:pt x="232" y="24"/>
                    </a:cubicBezTo>
                    <a:cubicBezTo>
                      <a:pt x="193" y="23"/>
                      <a:pt x="154" y="9"/>
                      <a:pt x="116" y="20"/>
                    </a:cubicBezTo>
                    <a:cubicBezTo>
                      <a:pt x="46" y="40"/>
                      <a:pt x="0" y="120"/>
                      <a:pt x="62" y="174"/>
                    </a:cubicBezTo>
                    <a:cubicBezTo>
                      <a:pt x="105" y="212"/>
                      <a:pt x="186" y="230"/>
                      <a:pt x="209" y="285"/>
                    </a:cubicBezTo>
                    <a:cubicBezTo>
                      <a:pt x="222" y="316"/>
                      <a:pt x="217" y="352"/>
                      <a:pt x="228" y="383"/>
                    </a:cubicBezTo>
                    <a:cubicBezTo>
                      <a:pt x="244" y="426"/>
                      <a:pt x="280" y="421"/>
                      <a:pt x="313" y="437"/>
                    </a:cubicBezTo>
                  </a:path>
                </a:pathLst>
              </a:custGeom>
              <a:solidFill>
                <a:srgbClr val="AFCF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0" name="Freeform 738"/>
              <p:cNvSpPr>
                <a:spLocks/>
              </p:cNvSpPr>
              <p:nvPr/>
            </p:nvSpPr>
            <p:spPr bwMode="auto">
              <a:xfrm>
                <a:off x="2486" y="1234"/>
                <a:ext cx="475" cy="534"/>
              </a:xfrm>
              <a:custGeom>
                <a:avLst/>
                <a:gdLst>
                  <a:gd name="T0" fmla="*/ 281 w 522"/>
                  <a:gd name="T1" fmla="*/ 63 h 587"/>
                  <a:gd name="T2" fmla="*/ 217 w 522"/>
                  <a:gd name="T3" fmla="*/ 20 h 587"/>
                  <a:gd name="T4" fmla="*/ 185 w 522"/>
                  <a:gd name="T5" fmla="*/ 55 h 587"/>
                  <a:gd name="T6" fmla="*/ 87 w 522"/>
                  <a:gd name="T7" fmla="*/ 162 h 587"/>
                  <a:gd name="T8" fmla="*/ 22 w 522"/>
                  <a:gd name="T9" fmla="*/ 177 h 587"/>
                  <a:gd name="T10" fmla="*/ 67 w 522"/>
                  <a:gd name="T11" fmla="*/ 257 h 587"/>
                  <a:gd name="T12" fmla="*/ 95 w 522"/>
                  <a:gd name="T13" fmla="*/ 381 h 587"/>
                  <a:gd name="T14" fmla="*/ 217 w 522"/>
                  <a:gd name="T15" fmla="*/ 440 h 587"/>
                  <a:gd name="T16" fmla="*/ 319 w 522"/>
                  <a:gd name="T17" fmla="*/ 507 h 587"/>
                  <a:gd name="T18" fmla="*/ 461 w 522"/>
                  <a:gd name="T19" fmla="*/ 476 h 587"/>
                  <a:gd name="T20" fmla="*/ 418 w 522"/>
                  <a:gd name="T21" fmla="*/ 388 h 587"/>
                  <a:gd name="T22" fmla="*/ 411 w 522"/>
                  <a:gd name="T23" fmla="*/ 292 h 587"/>
                  <a:gd name="T24" fmla="*/ 276 w 522"/>
                  <a:gd name="T25" fmla="*/ 63 h 5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2" h="587">
                    <a:moveTo>
                      <a:pt x="309" y="69"/>
                    </a:moveTo>
                    <a:cubicBezTo>
                      <a:pt x="279" y="63"/>
                      <a:pt x="263" y="38"/>
                      <a:pt x="238" y="22"/>
                    </a:cubicBezTo>
                    <a:cubicBezTo>
                      <a:pt x="204" y="0"/>
                      <a:pt x="206" y="29"/>
                      <a:pt x="203" y="61"/>
                    </a:cubicBezTo>
                    <a:cubicBezTo>
                      <a:pt x="196" y="120"/>
                      <a:pt x="154" y="163"/>
                      <a:pt x="96" y="178"/>
                    </a:cubicBezTo>
                    <a:cubicBezTo>
                      <a:pt x="76" y="183"/>
                      <a:pt x="36" y="180"/>
                      <a:pt x="24" y="195"/>
                    </a:cubicBezTo>
                    <a:cubicBezTo>
                      <a:pt x="0" y="225"/>
                      <a:pt x="61" y="258"/>
                      <a:pt x="74" y="282"/>
                    </a:cubicBezTo>
                    <a:cubicBezTo>
                      <a:pt x="98" y="326"/>
                      <a:pt x="83" y="376"/>
                      <a:pt x="104" y="419"/>
                    </a:cubicBezTo>
                    <a:cubicBezTo>
                      <a:pt x="132" y="475"/>
                      <a:pt x="185" y="473"/>
                      <a:pt x="238" y="484"/>
                    </a:cubicBezTo>
                    <a:cubicBezTo>
                      <a:pt x="290" y="494"/>
                      <a:pt x="311" y="530"/>
                      <a:pt x="351" y="557"/>
                    </a:cubicBezTo>
                    <a:cubicBezTo>
                      <a:pt x="398" y="587"/>
                      <a:pt x="483" y="582"/>
                      <a:pt x="507" y="523"/>
                    </a:cubicBezTo>
                    <a:cubicBezTo>
                      <a:pt x="522" y="485"/>
                      <a:pt x="479" y="455"/>
                      <a:pt x="459" y="427"/>
                    </a:cubicBezTo>
                    <a:cubicBezTo>
                      <a:pt x="428" y="384"/>
                      <a:pt x="440" y="367"/>
                      <a:pt x="452" y="321"/>
                    </a:cubicBezTo>
                    <a:cubicBezTo>
                      <a:pt x="480" y="206"/>
                      <a:pt x="403" y="104"/>
                      <a:pt x="303" y="69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1" name="Freeform 739"/>
              <p:cNvSpPr>
                <a:spLocks/>
              </p:cNvSpPr>
              <p:nvPr/>
            </p:nvSpPr>
            <p:spPr bwMode="auto">
              <a:xfrm>
                <a:off x="2623" y="1380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7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9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1" y="5"/>
                    </a:cubicBezTo>
                    <a:cubicBezTo>
                      <a:pt x="295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1" y="200"/>
                      <a:pt x="341" y="236"/>
                      <a:pt x="296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6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98C5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2" name="Freeform 740"/>
              <p:cNvSpPr>
                <a:spLocks/>
              </p:cNvSpPr>
              <p:nvPr/>
            </p:nvSpPr>
            <p:spPr bwMode="auto">
              <a:xfrm>
                <a:off x="2616" y="1363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6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8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0" y="5"/>
                    </a:cubicBezTo>
                    <a:cubicBezTo>
                      <a:pt x="294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0" y="200"/>
                      <a:pt x="341" y="236"/>
                      <a:pt x="295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5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80BA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3" name="Freeform 741"/>
              <p:cNvSpPr>
                <a:spLocks/>
              </p:cNvSpPr>
              <p:nvPr/>
            </p:nvSpPr>
            <p:spPr bwMode="auto">
              <a:xfrm>
                <a:off x="2636" y="1395"/>
                <a:ext cx="98" cy="218"/>
              </a:xfrm>
              <a:custGeom>
                <a:avLst/>
                <a:gdLst>
                  <a:gd name="T0" fmla="*/ 87 w 108"/>
                  <a:gd name="T1" fmla="*/ 0 h 239"/>
                  <a:gd name="T2" fmla="*/ 30 w 108"/>
                  <a:gd name="T3" fmla="*/ 36 h 239"/>
                  <a:gd name="T4" fmla="*/ 4 w 108"/>
                  <a:gd name="T5" fmla="*/ 109 h 239"/>
                  <a:gd name="T6" fmla="*/ 98 w 108"/>
                  <a:gd name="T7" fmla="*/ 218 h 239"/>
                  <a:gd name="T8" fmla="*/ 83 w 108"/>
                  <a:gd name="T9" fmla="*/ 1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239">
                    <a:moveTo>
                      <a:pt x="96" y="0"/>
                    </a:moveTo>
                    <a:cubicBezTo>
                      <a:pt x="94" y="9"/>
                      <a:pt x="45" y="28"/>
                      <a:pt x="33" y="40"/>
                    </a:cubicBezTo>
                    <a:cubicBezTo>
                      <a:pt x="13" y="61"/>
                      <a:pt x="5" y="91"/>
                      <a:pt x="4" y="119"/>
                    </a:cubicBezTo>
                    <a:cubicBezTo>
                      <a:pt x="0" y="178"/>
                      <a:pt x="54" y="231"/>
                      <a:pt x="108" y="239"/>
                    </a:cubicBezTo>
                    <a:cubicBezTo>
                      <a:pt x="48" y="195"/>
                      <a:pt x="26" y="58"/>
                      <a:pt x="91" y="11"/>
                    </a:cubicBezTo>
                  </a:path>
                </a:pathLst>
              </a:custGeom>
              <a:solidFill>
                <a:srgbClr val="90C0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4" name="Freeform 742"/>
              <p:cNvSpPr>
                <a:spLocks/>
              </p:cNvSpPr>
              <p:nvPr/>
            </p:nvSpPr>
            <p:spPr bwMode="auto">
              <a:xfrm>
                <a:off x="2642" y="1389"/>
                <a:ext cx="121" cy="157"/>
              </a:xfrm>
              <a:custGeom>
                <a:avLst/>
                <a:gdLst>
                  <a:gd name="T0" fmla="*/ 121 w 132"/>
                  <a:gd name="T1" fmla="*/ 0 h 173"/>
                  <a:gd name="T2" fmla="*/ 75 w 132"/>
                  <a:gd name="T3" fmla="*/ 16 h 173"/>
                  <a:gd name="T4" fmla="*/ 31 w 132"/>
                  <a:gd name="T5" fmla="*/ 44 h 173"/>
                  <a:gd name="T6" fmla="*/ 30 w 132"/>
                  <a:gd name="T7" fmla="*/ 157 h 173"/>
                  <a:gd name="T8" fmla="*/ 38 w 132"/>
                  <a:gd name="T9" fmla="*/ 48 h 173"/>
                  <a:gd name="T10" fmla="*/ 110 w 132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173">
                    <a:moveTo>
                      <a:pt x="132" y="0"/>
                    </a:moveTo>
                    <a:cubicBezTo>
                      <a:pt x="113" y="1"/>
                      <a:pt x="99" y="11"/>
                      <a:pt x="82" y="18"/>
                    </a:cubicBezTo>
                    <a:cubicBezTo>
                      <a:pt x="63" y="26"/>
                      <a:pt x="46" y="33"/>
                      <a:pt x="34" y="49"/>
                    </a:cubicBezTo>
                    <a:cubicBezTo>
                      <a:pt x="14" y="77"/>
                      <a:pt x="0" y="148"/>
                      <a:pt x="33" y="173"/>
                    </a:cubicBezTo>
                    <a:cubicBezTo>
                      <a:pt x="26" y="134"/>
                      <a:pt x="10" y="85"/>
                      <a:pt x="41" y="53"/>
                    </a:cubicBezTo>
                    <a:cubicBezTo>
                      <a:pt x="61" y="31"/>
                      <a:pt x="95" y="19"/>
                      <a:pt x="120" y="2"/>
                    </a:cubicBezTo>
                  </a:path>
                </a:pathLst>
              </a:custGeom>
              <a:solidFill>
                <a:srgbClr val="B5D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5" name="Freeform 743"/>
              <p:cNvSpPr>
                <a:spLocks/>
              </p:cNvSpPr>
              <p:nvPr/>
            </p:nvSpPr>
            <p:spPr bwMode="auto">
              <a:xfrm>
                <a:off x="2892" y="1428"/>
                <a:ext cx="110" cy="151"/>
              </a:xfrm>
              <a:custGeom>
                <a:avLst/>
                <a:gdLst>
                  <a:gd name="T0" fmla="*/ 0 w 121"/>
                  <a:gd name="T1" fmla="*/ 145 h 166"/>
                  <a:gd name="T2" fmla="*/ 65 w 121"/>
                  <a:gd name="T3" fmla="*/ 0 h 166"/>
                  <a:gd name="T4" fmla="*/ 0 w 121"/>
                  <a:gd name="T5" fmla="*/ 14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1" h="166">
                    <a:moveTo>
                      <a:pt x="0" y="159"/>
                    </a:moveTo>
                    <a:cubicBezTo>
                      <a:pt x="53" y="166"/>
                      <a:pt x="121" y="33"/>
                      <a:pt x="71" y="0"/>
                    </a:cubicBezTo>
                    <a:cubicBezTo>
                      <a:pt x="79" y="53"/>
                      <a:pt x="52" y="137"/>
                      <a:pt x="0" y="163"/>
                    </a:cubicBezTo>
                  </a:path>
                </a:pathLst>
              </a:custGeom>
              <a:solidFill>
                <a:srgbClr val="63AE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6" name="Freeform 744"/>
              <p:cNvSpPr>
                <a:spLocks/>
              </p:cNvSpPr>
              <p:nvPr/>
            </p:nvSpPr>
            <p:spPr bwMode="auto">
              <a:xfrm>
                <a:off x="2663" y="1281"/>
                <a:ext cx="160" cy="413"/>
              </a:xfrm>
              <a:custGeom>
                <a:avLst/>
                <a:gdLst>
                  <a:gd name="T0" fmla="*/ 20 w 176"/>
                  <a:gd name="T1" fmla="*/ 0 h 453"/>
                  <a:gd name="T2" fmla="*/ 25 w 176"/>
                  <a:gd name="T3" fmla="*/ 95 h 453"/>
                  <a:gd name="T4" fmla="*/ 5 w 176"/>
                  <a:gd name="T5" fmla="*/ 238 h 453"/>
                  <a:gd name="T6" fmla="*/ 68 w 176"/>
                  <a:gd name="T7" fmla="*/ 367 h 453"/>
                  <a:gd name="T8" fmla="*/ 160 w 176"/>
                  <a:gd name="T9" fmla="*/ 413 h 453"/>
                  <a:gd name="T10" fmla="*/ 83 w 176"/>
                  <a:gd name="T11" fmla="*/ 353 h 453"/>
                  <a:gd name="T12" fmla="*/ 27 w 176"/>
                  <a:gd name="T13" fmla="*/ 244 h 453"/>
                  <a:gd name="T14" fmla="*/ 28 w 176"/>
                  <a:gd name="T15" fmla="*/ 107 h 453"/>
                  <a:gd name="T16" fmla="*/ 22 w 176"/>
                  <a:gd name="T17" fmla="*/ 9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" h="453">
                    <a:moveTo>
                      <a:pt x="22" y="0"/>
                    </a:moveTo>
                    <a:cubicBezTo>
                      <a:pt x="29" y="33"/>
                      <a:pt x="33" y="70"/>
                      <a:pt x="28" y="104"/>
                    </a:cubicBezTo>
                    <a:cubicBezTo>
                      <a:pt x="20" y="156"/>
                      <a:pt x="0" y="208"/>
                      <a:pt x="6" y="261"/>
                    </a:cubicBezTo>
                    <a:cubicBezTo>
                      <a:pt x="12" y="312"/>
                      <a:pt x="38" y="366"/>
                      <a:pt x="75" y="403"/>
                    </a:cubicBezTo>
                    <a:cubicBezTo>
                      <a:pt x="106" y="433"/>
                      <a:pt x="140" y="439"/>
                      <a:pt x="176" y="453"/>
                    </a:cubicBezTo>
                    <a:cubicBezTo>
                      <a:pt x="149" y="430"/>
                      <a:pt x="116" y="413"/>
                      <a:pt x="91" y="387"/>
                    </a:cubicBezTo>
                    <a:cubicBezTo>
                      <a:pt x="62" y="355"/>
                      <a:pt x="43" y="309"/>
                      <a:pt x="30" y="268"/>
                    </a:cubicBezTo>
                    <a:cubicBezTo>
                      <a:pt x="14" y="218"/>
                      <a:pt x="24" y="167"/>
                      <a:pt x="31" y="117"/>
                    </a:cubicBezTo>
                    <a:cubicBezTo>
                      <a:pt x="36" y="88"/>
                      <a:pt x="46" y="33"/>
                      <a:pt x="24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7" name="Freeform 745"/>
              <p:cNvSpPr>
                <a:spLocks/>
              </p:cNvSpPr>
              <p:nvPr/>
            </p:nvSpPr>
            <p:spPr bwMode="auto">
              <a:xfrm>
                <a:off x="2907" y="1693"/>
                <a:ext cx="19" cy="14"/>
              </a:xfrm>
              <a:custGeom>
                <a:avLst/>
                <a:gdLst>
                  <a:gd name="T0" fmla="*/ 3 w 21"/>
                  <a:gd name="T1" fmla="*/ 3 h 15"/>
                  <a:gd name="T2" fmla="*/ 18 w 21"/>
                  <a:gd name="T3" fmla="*/ 0 h 15"/>
                  <a:gd name="T4" fmla="*/ 0 w 21"/>
                  <a:gd name="T5" fmla="*/ 9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3" y="3"/>
                    </a:moveTo>
                    <a:cubicBezTo>
                      <a:pt x="9" y="1"/>
                      <a:pt x="15" y="0"/>
                      <a:pt x="20" y="0"/>
                    </a:cubicBezTo>
                    <a:cubicBezTo>
                      <a:pt x="21" y="15"/>
                      <a:pt x="13" y="15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8" name="Freeform 746"/>
              <p:cNvSpPr>
                <a:spLocks/>
              </p:cNvSpPr>
              <p:nvPr/>
            </p:nvSpPr>
            <p:spPr bwMode="auto">
              <a:xfrm>
                <a:off x="2662" y="1249"/>
                <a:ext cx="18" cy="13"/>
              </a:xfrm>
              <a:custGeom>
                <a:avLst/>
                <a:gdLst>
                  <a:gd name="T0" fmla="*/ 12 w 19"/>
                  <a:gd name="T1" fmla="*/ 13 h 14"/>
                  <a:gd name="T2" fmla="*/ 15 w 19"/>
                  <a:gd name="T3" fmla="*/ 4 h 14"/>
                  <a:gd name="T4" fmla="*/ 3 w 19"/>
                  <a:gd name="T5" fmla="*/ 0 h 14"/>
                  <a:gd name="T6" fmla="*/ 6 w 19"/>
                  <a:gd name="T7" fmla="*/ 13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3" y="14"/>
                    </a:moveTo>
                    <a:cubicBezTo>
                      <a:pt x="13" y="9"/>
                      <a:pt x="19" y="9"/>
                      <a:pt x="16" y="4"/>
                    </a:cubicBezTo>
                    <a:cubicBezTo>
                      <a:pt x="11" y="2"/>
                      <a:pt x="8" y="0"/>
                      <a:pt x="3" y="0"/>
                    </a:cubicBezTo>
                    <a:cubicBezTo>
                      <a:pt x="0" y="7"/>
                      <a:pt x="5" y="10"/>
                      <a:pt x="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89" name="Freeform 747"/>
              <p:cNvSpPr>
                <a:spLocks/>
              </p:cNvSpPr>
              <p:nvPr/>
            </p:nvSpPr>
            <p:spPr bwMode="auto">
              <a:xfrm>
                <a:off x="2838" y="1682"/>
                <a:ext cx="26" cy="26"/>
              </a:xfrm>
              <a:custGeom>
                <a:avLst/>
                <a:gdLst>
                  <a:gd name="T0" fmla="*/ 11 w 29"/>
                  <a:gd name="T1" fmla="*/ 0 h 29"/>
                  <a:gd name="T2" fmla="*/ 17 w 29"/>
                  <a:gd name="T3" fmla="*/ 26 h 29"/>
                  <a:gd name="T4" fmla="*/ 26 w 29"/>
                  <a:gd name="T5" fmla="*/ 11 h 29"/>
                  <a:gd name="T6" fmla="*/ 17 w 29"/>
                  <a:gd name="T7" fmla="*/ 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9">
                    <a:moveTo>
                      <a:pt x="12" y="0"/>
                    </a:moveTo>
                    <a:cubicBezTo>
                      <a:pt x="0" y="11"/>
                      <a:pt x="5" y="22"/>
                      <a:pt x="19" y="29"/>
                    </a:cubicBezTo>
                    <a:cubicBezTo>
                      <a:pt x="27" y="24"/>
                      <a:pt x="28" y="21"/>
                      <a:pt x="29" y="12"/>
                    </a:cubicBezTo>
                    <a:cubicBezTo>
                      <a:pt x="24" y="12"/>
                      <a:pt x="22" y="10"/>
                      <a:pt x="19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0" name="Freeform 748"/>
              <p:cNvSpPr>
                <a:spLocks/>
              </p:cNvSpPr>
              <p:nvPr/>
            </p:nvSpPr>
            <p:spPr bwMode="auto">
              <a:xfrm>
                <a:off x="2440" y="1313"/>
                <a:ext cx="176" cy="86"/>
              </a:xfrm>
              <a:custGeom>
                <a:avLst/>
                <a:gdLst>
                  <a:gd name="T0" fmla="*/ 0 w 194"/>
                  <a:gd name="T1" fmla="*/ 62 h 95"/>
                  <a:gd name="T2" fmla="*/ 41 w 194"/>
                  <a:gd name="T3" fmla="*/ 74 h 95"/>
                  <a:gd name="T4" fmla="*/ 94 w 194"/>
                  <a:gd name="T5" fmla="*/ 63 h 95"/>
                  <a:gd name="T6" fmla="*/ 176 w 194"/>
                  <a:gd name="T7" fmla="*/ 0 h 95"/>
                  <a:gd name="T8" fmla="*/ 83 w 194"/>
                  <a:gd name="T9" fmla="*/ 74 h 95"/>
                  <a:gd name="T10" fmla="*/ 37 w 194"/>
                  <a:gd name="T11" fmla="*/ 84 h 95"/>
                  <a:gd name="T12" fmla="*/ 0 w 194"/>
                  <a:gd name="T13" fmla="*/ 66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95">
                    <a:moveTo>
                      <a:pt x="0" y="68"/>
                    </a:moveTo>
                    <a:cubicBezTo>
                      <a:pt x="4" y="78"/>
                      <a:pt x="34" y="83"/>
                      <a:pt x="45" y="82"/>
                    </a:cubicBezTo>
                    <a:cubicBezTo>
                      <a:pt x="64" y="80"/>
                      <a:pt x="86" y="77"/>
                      <a:pt x="104" y="70"/>
                    </a:cubicBezTo>
                    <a:cubicBezTo>
                      <a:pt x="138" y="56"/>
                      <a:pt x="169" y="28"/>
                      <a:pt x="194" y="0"/>
                    </a:cubicBezTo>
                    <a:cubicBezTo>
                      <a:pt x="160" y="33"/>
                      <a:pt x="140" y="70"/>
                      <a:pt x="92" y="82"/>
                    </a:cubicBezTo>
                    <a:cubicBezTo>
                      <a:pt x="77" y="86"/>
                      <a:pt x="57" y="95"/>
                      <a:pt x="41" y="93"/>
                    </a:cubicBezTo>
                    <a:cubicBezTo>
                      <a:pt x="31" y="92"/>
                      <a:pt x="2" y="79"/>
                      <a:pt x="0" y="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1" name="Freeform 749"/>
              <p:cNvSpPr>
                <a:spLocks/>
              </p:cNvSpPr>
              <p:nvPr/>
            </p:nvSpPr>
            <p:spPr bwMode="auto">
              <a:xfrm>
                <a:off x="2478" y="1556"/>
                <a:ext cx="64" cy="162"/>
              </a:xfrm>
              <a:custGeom>
                <a:avLst/>
                <a:gdLst>
                  <a:gd name="T0" fmla="*/ 28 w 71"/>
                  <a:gd name="T1" fmla="*/ 0 h 178"/>
                  <a:gd name="T2" fmla="*/ 51 w 71"/>
                  <a:gd name="T3" fmla="*/ 82 h 178"/>
                  <a:gd name="T4" fmla="*/ 29 w 71"/>
                  <a:gd name="T5" fmla="*/ 117 h 178"/>
                  <a:gd name="T6" fmla="*/ 0 w 71"/>
                  <a:gd name="T7" fmla="*/ 162 h 178"/>
                  <a:gd name="T8" fmla="*/ 59 w 71"/>
                  <a:gd name="T9" fmla="*/ 77 h 178"/>
                  <a:gd name="T10" fmla="*/ 29 w 71"/>
                  <a:gd name="T11" fmla="*/ 5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178">
                    <a:moveTo>
                      <a:pt x="31" y="0"/>
                    </a:moveTo>
                    <a:cubicBezTo>
                      <a:pt x="45" y="29"/>
                      <a:pt x="64" y="55"/>
                      <a:pt x="57" y="90"/>
                    </a:cubicBezTo>
                    <a:cubicBezTo>
                      <a:pt x="53" y="107"/>
                      <a:pt x="42" y="116"/>
                      <a:pt x="32" y="129"/>
                    </a:cubicBezTo>
                    <a:cubicBezTo>
                      <a:pt x="20" y="145"/>
                      <a:pt x="11" y="162"/>
                      <a:pt x="0" y="178"/>
                    </a:cubicBezTo>
                    <a:cubicBezTo>
                      <a:pt x="18" y="144"/>
                      <a:pt x="60" y="123"/>
                      <a:pt x="66" y="85"/>
                    </a:cubicBezTo>
                    <a:cubicBezTo>
                      <a:pt x="71" y="54"/>
                      <a:pt x="46" y="30"/>
                      <a:pt x="32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2" name="Freeform 750"/>
              <p:cNvSpPr>
                <a:spLocks/>
              </p:cNvSpPr>
              <p:nvPr/>
            </p:nvSpPr>
            <p:spPr bwMode="auto">
              <a:xfrm>
                <a:off x="2773" y="1814"/>
                <a:ext cx="62" cy="232"/>
              </a:xfrm>
              <a:custGeom>
                <a:avLst/>
                <a:gdLst>
                  <a:gd name="T0" fmla="*/ 40 w 68"/>
                  <a:gd name="T1" fmla="*/ 0 h 255"/>
                  <a:gd name="T2" fmla="*/ 60 w 68"/>
                  <a:gd name="T3" fmla="*/ 25 h 255"/>
                  <a:gd name="T4" fmla="*/ 35 w 68"/>
                  <a:gd name="T5" fmla="*/ 52 h 255"/>
                  <a:gd name="T6" fmla="*/ 7 w 68"/>
                  <a:gd name="T7" fmla="*/ 130 h 255"/>
                  <a:gd name="T8" fmla="*/ 50 w 68"/>
                  <a:gd name="T9" fmla="*/ 232 h 255"/>
                  <a:gd name="T10" fmla="*/ 16 w 68"/>
                  <a:gd name="T11" fmla="*/ 175 h 255"/>
                  <a:gd name="T12" fmla="*/ 0 w 68"/>
                  <a:gd name="T13" fmla="*/ 116 h 255"/>
                  <a:gd name="T14" fmla="*/ 40 w 68"/>
                  <a:gd name="T15" fmla="*/ 3 h 2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255">
                    <a:moveTo>
                      <a:pt x="44" y="0"/>
                    </a:moveTo>
                    <a:cubicBezTo>
                      <a:pt x="51" y="3"/>
                      <a:pt x="68" y="20"/>
                      <a:pt x="66" y="28"/>
                    </a:cubicBezTo>
                    <a:cubicBezTo>
                      <a:pt x="65" y="35"/>
                      <a:pt x="43" y="50"/>
                      <a:pt x="38" y="57"/>
                    </a:cubicBezTo>
                    <a:cubicBezTo>
                      <a:pt x="21" y="80"/>
                      <a:pt x="9" y="114"/>
                      <a:pt x="8" y="143"/>
                    </a:cubicBezTo>
                    <a:cubicBezTo>
                      <a:pt x="6" y="185"/>
                      <a:pt x="37" y="221"/>
                      <a:pt x="55" y="255"/>
                    </a:cubicBezTo>
                    <a:cubicBezTo>
                      <a:pt x="38" y="236"/>
                      <a:pt x="30" y="212"/>
                      <a:pt x="17" y="192"/>
                    </a:cubicBezTo>
                    <a:cubicBezTo>
                      <a:pt x="4" y="170"/>
                      <a:pt x="0" y="155"/>
                      <a:pt x="0" y="127"/>
                    </a:cubicBezTo>
                    <a:cubicBezTo>
                      <a:pt x="0" y="78"/>
                      <a:pt x="36" y="48"/>
                      <a:pt x="4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3" name="Freeform 751"/>
              <p:cNvSpPr>
                <a:spLocks/>
              </p:cNvSpPr>
              <p:nvPr/>
            </p:nvSpPr>
            <p:spPr bwMode="auto">
              <a:xfrm>
                <a:off x="2768" y="1982"/>
                <a:ext cx="42" cy="87"/>
              </a:xfrm>
              <a:custGeom>
                <a:avLst/>
                <a:gdLst>
                  <a:gd name="T0" fmla="*/ 16 w 46"/>
                  <a:gd name="T1" fmla="*/ 0 h 96"/>
                  <a:gd name="T2" fmla="*/ 0 w 46"/>
                  <a:gd name="T3" fmla="*/ 87 h 96"/>
                  <a:gd name="T4" fmla="*/ 18 w 46"/>
                  <a:gd name="T5" fmla="*/ 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96">
                    <a:moveTo>
                      <a:pt x="17" y="0"/>
                    </a:moveTo>
                    <a:cubicBezTo>
                      <a:pt x="46" y="26"/>
                      <a:pt x="27" y="79"/>
                      <a:pt x="0" y="96"/>
                    </a:cubicBezTo>
                    <a:cubicBezTo>
                      <a:pt x="30" y="81"/>
                      <a:pt x="44" y="33"/>
                      <a:pt x="2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4" name="Freeform 752"/>
              <p:cNvSpPr>
                <a:spLocks/>
              </p:cNvSpPr>
              <p:nvPr/>
            </p:nvSpPr>
            <p:spPr bwMode="auto">
              <a:xfrm>
                <a:off x="2631" y="1091"/>
                <a:ext cx="45" cy="144"/>
              </a:xfrm>
              <a:custGeom>
                <a:avLst/>
                <a:gdLst>
                  <a:gd name="T0" fmla="*/ 32 w 50"/>
                  <a:gd name="T1" fmla="*/ 144 h 158"/>
                  <a:gd name="T2" fmla="*/ 10 w 50"/>
                  <a:gd name="T3" fmla="*/ 68 h 158"/>
                  <a:gd name="T4" fmla="*/ 1 w 50"/>
                  <a:gd name="T5" fmla="*/ 0 h 158"/>
                  <a:gd name="T6" fmla="*/ 45 w 50"/>
                  <a:gd name="T7" fmla="*/ 137 h 158"/>
                  <a:gd name="T8" fmla="*/ 32 w 50"/>
                  <a:gd name="T9" fmla="*/ 139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58">
                    <a:moveTo>
                      <a:pt x="35" y="158"/>
                    </a:moveTo>
                    <a:cubicBezTo>
                      <a:pt x="38" y="130"/>
                      <a:pt x="18" y="101"/>
                      <a:pt x="11" y="75"/>
                    </a:cubicBezTo>
                    <a:cubicBezTo>
                      <a:pt x="4" y="51"/>
                      <a:pt x="1" y="26"/>
                      <a:pt x="1" y="0"/>
                    </a:cubicBezTo>
                    <a:cubicBezTo>
                      <a:pt x="0" y="49"/>
                      <a:pt x="26" y="110"/>
                      <a:pt x="50" y="150"/>
                    </a:cubicBezTo>
                    <a:cubicBezTo>
                      <a:pt x="45" y="151"/>
                      <a:pt x="40" y="152"/>
                      <a:pt x="35" y="1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5" name="Freeform 753"/>
              <p:cNvSpPr>
                <a:spLocks/>
              </p:cNvSpPr>
              <p:nvPr/>
            </p:nvSpPr>
            <p:spPr bwMode="auto">
              <a:xfrm>
                <a:off x="2299" y="1358"/>
                <a:ext cx="110" cy="29"/>
              </a:xfrm>
              <a:custGeom>
                <a:avLst/>
                <a:gdLst>
                  <a:gd name="T0" fmla="*/ 110 w 121"/>
                  <a:gd name="T1" fmla="*/ 29 h 31"/>
                  <a:gd name="T2" fmla="*/ 53 w 121"/>
                  <a:gd name="T3" fmla="*/ 14 h 31"/>
                  <a:gd name="T4" fmla="*/ 11 w 121"/>
                  <a:gd name="T5" fmla="*/ 0 h 31"/>
                  <a:gd name="T6" fmla="*/ 0 w 121"/>
                  <a:gd name="T7" fmla="*/ 23 h 31"/>
                  <a:gd name="T8" fmla="*/ 107 w 121"/>
                  <a:gd name="T9" fmla="*/ 2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1">
                    <a:moveTo>
                      <a:pt x="121" y="31"/>
                    </a:moveTo>
                    <a:cubicBezTo>
                      <a:pt x="106" y="20"/>
                      <a:pt x="77" y="19"/>
                      <a:pt x="58" y="15"/>
                    </a:cubicBezTo>
                    <a:cubicBezTo>
                      <a:pt x="41" y="12"/>
                      <a:pt x="27" y="8"/>
                      <a:pt x="12" y="0"/>
                    </a:cubicBezTo>
                    <a:cubicBezTo>
                      <a:pt x="7" y="8"/>
                      <a:pt x="3" y="17"/>
                      <a:pt x="0" y="25"/>
                    </a:cubicBezTo>
                    <a:cubicBezTo>
                      <a:pt x="28" y="10"/>
                      <a:pt x="90" y="20"/>
                      <a:pt x="118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6" name="Freeform 754"/>
              <p:cNvSpPr>
                <a:spLocks/>
              </p:cNvSpPr>
              <p:nvPr/>
            </p:nvSpPr>
            <p:spPr bwMode="auto">
              <a:xfrm>
                <a:off x="2934" y="1140"/>
                <a:ext cx="126" cy="157"/>
              </a:xfrm>
              <a:custGeom>
                <a:avLst/>
                <a:gdLst>
                  <a:gd name="T0" fmla="*/ 126 w 138"/>
                  <a:gd name="T1" fmla="*/ 0 h 172"/>
                  <a:gd name="T2" fmla="*/ 58 w 138"/>
                  <a:gd name="T3" fmla="*/ 97 h 172"/>
                  <a:gd name="T4" fmla="*/ 0 w 138"/>
                  <a:gd name="T5" fmla="*/ 152 h 172"/>
                  <a:gd name="T6" fmla="*/ 69 w 138"/>
                  <a:gd name="T7" fmla="*/ 90 h 172"/>
                  <a:gd name="T8" fmla="*/ 124 w 138"/>
                  <a:gd name="T9" fmla="*/ 4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72">
                    <a:moveTo>
                      <a:pt x="138" y="0"/>
                    </a:moveTo>
                    <a:cubicBezTo>
                      <a:pt x="99" y="17"/>
                      <a:pt x="86" y="72"/>
                      <a:pt x="64" y="106"/>
                    </a:cubicBezTo>
                    <a:cubicBezTo>
                      <a:pt x="48" y="132"/>
                      <a:pt x="29" y="153"/>
                      <a:pt x="0" y="167"/>
                    </a:cubicBezTo>
                    <a:cubicBezTo>
                      <a:pt x="29" y="172"/>
                      <a:pt x="59" y="126"/>
                      <a:pt x="76" y="99"/>
                    </a:cubicBezTo>
                    <a:cubicBezTo>
                      <a:pt x="95" y="70"/>
                      <a:pt x="107" y="24"/>
                      <a:pt x="136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7" name="Freeform 755"/>
              <p:cNvSpPr>
                <a:spLocks/>
              </p:cNvSpPr>
              <p:nvPr/>
            </p:nvSpPr>
            <p:spPr bwMode="auto">
              <a:xfrm>
                <a:off x="3231" y="1501"/>
                <a:ext cx="179" cy="73"/>
              </a:xfrm>
              <a:custGeom>
                <a:avLst/>
                <a:gdLst>
                  <a:gd name="T0" fmla="*/ 4 w 197"/>
                  <a:gd name="T1" fmla="*/ 43 h 81"/>
                  <a:gd name="T2" fmla="*/ 49 w 197"/>
                  <a:gd name="T3" fmla="*/ 47 h 81"/>
                  <a:gd name="T4" fmla="*/ 97 w 197"/>
                  <a:gd name="T5" fmla="*/ 38 h 81"/>
                  <a:gd name="T6" fmla="*/ 179 w 197"/>
                  <a:gd name="T7" fmla="*/ 0 h 81"/>
                  <a:gd name="T8" fmla="*/ 132 w 197"/>
                  <a:gd name="T9" fmla="*/ 27 h 81"/>
                  <a:gd name="T10" fmla="*/ 92 w 197"/>
                  <a:gd name="T11" fmla="*/ 50 h 81"/>
                  <a:gd name="T12" fmla="*/ 15 w 197"/>
                  <a:gd name="T13" fmla="*/ 73 h 81"/>
                  <a:gd name="T14" fmla="*/ 15 w 197"/>
                  <a:gd name="T15" fmla="*/ 56 h 81"/>
                  <a:gd name="T16" fmla="*/ 0 w 197"/>
                  <a:gd name="T17" fmla="*/ 4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" h="81">
                    <a:moveTo>
                      <a:pt x="4" y="48"/>
                    </a:moveTo>
                    <a:cubicBezTo>
                      <a:pt x="8" y="46"/>
                      <a:pt x="42" y="52"/>
                      <a:pt x="54" y="52"/>
                    </a:cubicBezTo>
                    <a:cubicBezTo>
                      <a:pt x="73" y="52"/>
                      <a:pt x="90" y="49"/>
                      <a:pt x="107" y="42"/>
                    </a:cubicBezTo>
                    <a:cubicBezTo>
                      <a:pt x="138" y="30"/>
                      <a:pt x="164" y="10"/>
                      <a:pt x="197" y="0"/>
                    </a:cubicBezTo>
                    <a:cubicBezTo>
                      <a:pt x="186" y="10"/>
                      <a:pt x="161" y="22"/>
                      <a:pt x="145" y="30"/>
                    </a:cubicBezTo>
                    <a:cubicBezTo>
                      <a:pt x="129" y="39"/>
                      <a:pt x="117" y="51"/>
                      <a:pt x="101" y="56"/>
                    </a:cubicBezTo>
                    <a:cubicBezTo>
                      <a:pt x="79" y="62"/>
                      <a:pt x="26" y="55"/>
                      <a:pt x="17" y="81"/>
                    </a:cubicBezTo>
                    <a:cubicBezTo>
                      <a:pt x="16" y="76"/>
                      <a:pt x="18" y="66"/>
                      <a:pt x="16" y="62"/>
                    </a:cubicBezTo>
                    <a:cubicBezTo>
                      <a:pt x="13" y="56"/>
                      <a:pt x="4" y="54"/>
                      <a:pt x="0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8" name="Freeform 756"/>
              <p:cNvSpPr>
                <a:spLocks/>
              </p:cNvSpPr>
              <p:nvPr/>
            </p:nvSpPr>
            <p:spPr bwMode="auto">
              <a:xfrm>
                <a:off x="3108" y="1829"/>
                <a:ext cx="56" cy="167"/>
              </a:xfrm>
              <a:custGeom>
                <a:avLst/>
                <a:gdLst>
                  <a:gd name="T0" fmla="*/ 22 w 61"/>
                  <a:gd name="T1" fmla="*/ 15 h 184"/>
                  <a:gd name="T2" fmla="*/ 26 w 61"/>
                  <a:gd name="T3" fmla="*/ 80 h 184"/>
                  <a:gd name="T4" fmla="*/ 8 w 61"/>
                  <a:gd name="T5" fmla="*/ 167 h 184"/>
                  <a:gd name="T6" fmla="*/ 41 w 61"/>
                  <a:gd name="T7" fmla="*/ 72 h 184"/>
                  <a:gd name="T8" fmla="*/ 29 w 61"/>
                  <a:gd name="T9" fmla="*/ 17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84">
                    <a:moveTo>
                      <a:pt x="24" y="17"/>
                    </a:moveTo>
                    <a:cubicBezTo>
                      <a:pt x="61" y="18"/>
                      <a:pt x="36" y="73"/>
                      <a:pt x="28" y="88"/>
                    </a:cubicBezTo>
                    <a:cubicBezTo>
                      <a:pt x="11" y="117"/>
                      <a:pt x="0" y="150"/>
                      <a:pt x="9" y="184"/>
                    </a:cubicBezTo>
                    <a:cubicBezTo>
                      <a:pt x="8" y="140"/>
                      <a:pt x="31" y="116"/>
                      <a:pt x="45" y="79"/>
                    </a:cubicBezTo>
                    <a:cubicBezTo>
                      <a:pt x="49" y="66"/>
                      <a:pt x="46" y="0"/>
                      <a:pt x="32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399" name="Freeform 757"/>
              <p:cNvSpPr>
                <a:spLocks/>
              </p:cNvSpPr>
              <p:nvPr/>
            </p:nvSpPr>
            <p:spPr bwMode="auto">
              <a:xfrm>
                <a:off x="2964" y="1308"/>
                <a:ext cx="214" cy="179"/>
              </a:xfrm>
              <a:custGeom>
                <a:avLst/>
                <a:gdLst>
                  <a:gd name="T0" fmla="*/ 25 w 236"/>
                  <a:gd name="T1" fmla="*/ 0 h 196"/>
                  <a:gd name="T2" fmla="*/ 116 w 236"/>
                  <a:gd name="T3" fmla="*/ 71 h 196"/>
                  <a:gd name="T4" fmla="*/ 214 w 236"/>
                  <a:gd name="T5" fmla="*/ 179 h 196"/>
                  <a:gd name="T6" fmla="*/ 161 w 236"/>
                  <a:gd name="T7" fmla="*/ 122 h 196"/>
                  <a:gd name="T8" fmla="*/ 101 w 236"/>
                  <a:gd name="T9" fmla="*/ 81 h 196"/>
                  <a:gd name="T10" fmla="*/ 19 w 236"/>
                  <a:gd name="T11" fmla="*/ 6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6" h="196">
                    <a:moveTo>
                      <a:pt x="28" y="0"/>
                    </a:moveTo>
                    <a:cubicBezTo>
                      <a:pt x="4" y="55"/>
                      <a:pt x="100" y="61"/>
                      <a:pt x="128" y="78"/>
                    </a:cubicBezTo>
                    <a:cubicBezTo>
                      <a:pt x="173" y="104"/>
                      <a:pt x="210" y="151"/>
                      <a:pt x="236" y="196"/>
                    </a:cubicBezTo>
                    <a:cubicBezTo>
                      <a:pt x="213" y="181"/>
                      <a:pt x="199" y="151"/>
                      <a:pt x="177" y="134"/>
                    </a:cubicBezTo>
                    <a:cubicBezTo>
                      <a:pt x="155" y="119"/>
                      <a:pt x="137" y="98"/>
                      <a:pt x="111" y="89"/>
                    </a:cubicBezTo>
                    <a:cubicBezTo>
                      <a:pt x="78" y="78"/>
                      <a:pt x="0" y="62"/>
                      <a:pt x="2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0" name="Freeform 758"/>
              <p:cNvSpPr>
                <a:spLocks/>
              </p:cNvSpPr>
              <p:nvPr/>
            </p:nvSpPr>
            <p:spPr bwMode="auto">
              <a:xfrm>
                <a:off x="3196" y="1599"/>
                <a:ext cx="78" cy="236"/>
              </a:xfrm>
              <a:custGeom>
                <a:avLst/>
                <a:gdLst>
                  <a:gd name="T0" fmla="*/ 63 w 86"/>
                  <a:gd name="T1" fmla="*/ 0 h 259"/>
                  <a:gd name="T2" fmla="*/ 69 w 86"/>
                  <a:gd name="T3" fmla="*/ 63 h 259"/>
                  <a:gd name="T4" fmla="*/ 75 w 86"/>
                  <a:gd name="T5" fmla="*/ 119 h 259"/>
                  <a:gd name="T6" fmla="*/ 0 w 86"/>
                  <a:gd name="T7" fmla="*/ 236 h 259"/>
                  <a:gd name="T8" fmla="*/ 56 w 86"/>
                  <a:gd name="T9" fmla="*/ 121 h 259"/>
                  <a:gd name="T10" fmla="*/ 55 w 86"/>
                  <a:gd name="T11" fmla="*/ 64 h 259"/>
                  <a:gd name="T12" fmla="*/ 63 w 86"/>
                  <a:gd name="T13" fmla="*/ 11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259">
                    <a:moveTo>
                      <a:pt x="69" y="0"/>
                    </a:moveTo>
                    <a:cubicBezTo>
                      <a:pt x="67" y="25"/>
                      <a:pt x="69" y="45"/>
                      <a:pt x="76" y="69"/>
                    </a:cubicBezTo>
                    <a:cubicBezTo>
                      <a:pt x="81" y="89"/>
                      <a:pt x="86" y="110"/>
                      <a:pt x="83" y="131"/>
                    </a:cubicBezTo>
                    <a:cubicBezTo>
                      <a:pt x="74" y="184"/>
                      <a:pt x="34" y="221"/>
                      <a:pt x="0" y="259"/>
                    </a:cubicBezTo>
                    <a:cubicBezTo>
                      <a:pt x="27" y="219"/>
                      <a:pt x="54" y="182"/>
                      <a:pt x="62" y="133"/>
                    </a:cubicBezTo>
                    <a:cubicBezTo>
                      <a:pt x="65" y="111"/>
                      <a:pt x="61" y="92"/>
                      <a:pt x="61" y="70"/>
                    </a:cubicBezTo>
                    <a:cubicBezTo>
                      <a:pt x="60" y="51"/>
                      <a:pt x="65" y="31"/>
                      <a:pt x="69" y="12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1" name="Freeform 759"/>
              <p:cNvSpPr>
                <a:spLocks/>
              </p:cNvSpPr>
              <p:nvPr/>
            </p:nvSpPr>
            <p:spPr bwMode="auto">
              <a:xfrm>
                <a:off x="2427" y="1401"/>
                <a:ext cx="74" cy="152"/>
              </a:xfrm>
              <a:custGeom>
                <a:avLst/>
                <a:gdLst>
                  <a:gd name="T0" fmla="*/ 0 w 81"/>
                  <a:gd name="T1" fmla="*/ 0 h 166"/>
                  <a:gd name="T2" fmla="*/ 45 w 81"/>
                  <a:gd name="T3" fmla="*/ 65 h 166"/>
                  <a:gd name="T4" fmla="*/ 74 w 81"/>
                  <a:gd name="T5" fmla="*/ 152 h 166"/>
                  <a:gd name="T6" fmla="*/ 51 w 81"/>
                  <a:gd name="T7" fmla="*/ 57 h 166"/>
                  <a:gd name="T8" fmla="*/ 37 w 81"/>
                  <a:gd name="T9" fmla="*/ 20 h 166"/>
                  <a:gd name="T10" fmla="*/ 7 w 81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166">
                    <a:moveTo>
                      <a:pt x="0" y="0"/>
                    </a:moveTo>
                    <a:cubicBezTo>
                      <a:pt x="28" y="4"/>
                      <a:pt x="44" y="49"/>
                      <a:pt x="49" y="71"/>
                    </a:cubicBezTo>
                    <a:cubicBezTo>
                      <a:pt x="56" y="108"/>
                      <a:pt x="56" y="135"/>
                      <a:pt x="81" y="166"/>
                    </a:cubicBezTo>
                    <a:cubicBezTo>
                      <a:pt x="59" y="134"/>
                      <a:pt x="67" y="97"/>
                      <a:pt x="56" y="62"/>
                    </a:cubicBezTo>
                    <a:cubicBezTo>
                      <a:pt x="51" y="49"/>
                      <a:pt x="48" y="34"/>
                      <a:pt x="40" y="22"/>
                    </a:cubicBezTo>
                    <a:cubicBezTo>
                      <a:pt x="31" y="10"/>
                      <a:pt x="18" y="8"/>
                      <a:pt x="8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2" name="Freeform 760"/>
              <p:cNvSpPr>
                <a:spLocks/>
              </p:cNvSpPr>
              <p:nvPr/>
            </p:nvSpPr>
            <p:spPr bwMode="auto">
              <a:xfrm>
                <a:off x="2632" y="1236"/>
                <a:ext cx="22" cy="65"/>
              </a:xfrm>
              <a:custGeom>
                <a:avLst/>
                <a:gdLst>
                  <a:gd name="T0" fmla="*/ 3 w 24"/>
                  <a:gd name="T1" fmla="*/ 0 h 71"/>
                  <a:gd name="T2" fmla="*/ 7 w 24"/>
                  <a:gd name="T3" fmla="*/ 33 h 71"/>
                  <a:gd name="T4" fmla="*/ 0 w 24"/>
                  <a:gd name="T5" fmla="*/ 65 h 71"/>
                  <a:gd name="T6" fmla="*/ 3 w 24"/>
                  <a:gd name="T7" fmla="*/ 6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1">
                    <a:moveTo>
                      <a:pt x="3" y="0"/>
                    </a:moveTo>
                    <a:cubicBezTo>
                      <a:pt x="2" y="11"/>
                      <a:pt x="9" y="23"/>
                      <a:pt x="8" y="36"/>
                    </a:cubicBezTo>
                    <a:cubicBezTo>
                      <a:pt x="7" y="49"/>
                      <a:pt x="5" y="62"/>
                      <a:pt x="0" y="71"/>
                    </a:cubicBezTo>
                    <a:cubicBezTo>
                      <a:pt x="15" y="55"/>
                      <a:pt x="24" y="22"/>
                      <a:pt x="3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3" name="Freeform 761"/>
              <p:cNvSpPr>
                <a:spLocks/>
              </p:cNvSpPr>
              <p:nvPr/>
            </p:nvSpPr>
            <p:spPr bwMode="auto">
              <a:xfrm>
                <a:off x="2723" y="1987"/>
                <a:ext cx="57" cy="106"/>
              </a:xfrm>
              <a:custGeom>
                <a:avLst/>
                <a:gdLst>
                  <a:gd name="T0" fmla="*/ 41 w 62"/>
                  <a:gd name="T1" fmla="*/ 2 h 116"/>
                  <a:gd name="T2" fmla="*/ 51 w 62"/>
                  <a:gd name="T3" fmla="*/ 58 h 116"/>
                  <a:gd name="T4" fmla="*/ 0 w 62"/>
                  <a:gd name="T5" fmla="*/ 104 h 116"/>
                  <a:gd name="T6" fmla="*/ 54 w 62"/>
                  <a:gd name="T7" fmla="*/ 62 h 116"/>
                  <a:gd name="T8" fmla="*/ 53 w 62"/>
                  <a:gd name="T9" fmla="*/ 27 h 116"/>
                  <a:gd name="T10" fmla="*/ 46 w 62"/>
                  <a:gd name="T11" fmla="*/ 12 h 116"/>
                  <a:gd name="T12" fmla="*/ 41 w 62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16">
                    <a:moveTo>
                      <a:pt x="45" y="2"/>
                    </a:moveTo>
                    <a:cubicBezTo>
                      <a:pt x="57" y="17"/>
                      <a:pt x="60" y="45"/>
                      <a:pt x="56" y="63"/>
                    </a:cubicBezTo>
                    <a:cubicBezTo>
                      <a:pt x="49" y="89"/>
                      <a:pt x="27" y="110"/>
                      <a:pt x="0" y="114"/>
                    </a:cubicBezTo>
                    <a:cubicBezTo>
                      <a:pt x="29" y="116"/>
                      <a:pt x="51" y="94"/>
                      <a:pt x="59" y="68"/>
                    </a:cubicBezTo>
                    <a:cubicBezTo>
                      <a:pt x="62" y="55"/>
                      <a:pt x="62" y="42"/>
                      <a:pt x="58" y="30"/>
                    </a:cubicBezTo>
                    <a:cubicBezTo>
                      <a:pt x="56" y="24"/>
                      <a:pt x="53" y="19"/>
                      <a:pt x="50" y="13"/>
                    </a:cubicBezTo>
                    <a:cubicBezTo>
                      <a:pt x="49" y="10"/>
                      <a:pt x="45" y="0"/>
                      <a:pt x="45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4" name="Freeform 762"/>
              <p:cNvSpPr>
                <a:spLocks/>
              </p:cNvSpPr>
              <p:nvPr/>
            </p:nvSpPr>
            <p:spPr bwMode="auto">
              <a:xfrm>
                <a:off x="2580" y="2120"/>
                <a:ext cx="49" cy="74"/>
              </a:xfrm>
              <a:custGeom>
                <a:avLst/>
                <a:gdLst>
                  <a:gd name="T0" fmla="*/ 49 w 54"/>
                  <a:gd name="T1" fmla="*/ 0 h 81"/>
                  <a:gd name="T2" fmla="*/ 22 w 54"/>
                  <a:gd name="T3" fmla="*/ 34 h 81"/>
                  <a:gd name="T4" fmla="*/ 0 w 54"/>
                  <a:gd name="T5" fmla="*/ 74 h 81"/>
                  <a:gd name="T6" fmla="*/ 45 w 54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81">
                    <a:moveTo>
                      <a:pt x="54" y="0"/>
                    </a:moveTo>
                    <a:cubicBezTo>
                      <a:pt x="40" y="1"/>
                      <a:pt x="30" y="26"/>
                      <a:pt x="24" y="37"/>
                    </a:cubicBezTo>
                    <a:cubicBezTo>
                      <a:pt x="16" y="51"/>
                      <a:pt x="11" y="68"/>
                      <a:pt x="0" y="81"/>
                    </a:cubicBezTo>
                    <a:cubicBezTo>
                      <a:pt x="10" y="52"/>
                      <a:pt x="21" y="15"/>
                      <a:pt x="50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5" name="Freeform 763"/>
              <p:cNvSpPr>
                <a:spLocks/>
              </p:cNvSpPr>
              <p:nvPr/>
            </p:nvSpPr>
            <p:spPr bwMode="auto">
              <a:xfrm>
                <a:off x="2809" y="2066"/>
                <a:ext cx="55" cy="135"/>
              </a:xfrm>
              <a:custGeom>
                <a:avLst/>
                <a:gdLst>
                  <a:gd name="T0" fmla="*/ 14 w 60"/>
                  <a:gd name="T1" fmla="*/ 0 h 149"/>
                  <a:gd name="T2" fmla="*/ 23 w 60"/>
                  <a:gd name="T3" fmla="*/ 26 h 149"/>
                  <a:gd name="T4" fmla="*/ 25 w 60"/>
                  <a:gd name="T5" fmla="*/ 57 h 149"/>
                  <a:gd name="T6" fmla="*/ 0 w 60"/>
                  <a:gd name="T7" fmla="*/ 135 h 149"/>
                  <a:gd name="T8" fmla="*/ 14 w 60"/>
                  <a:gd name="T9" fmla="*/ 3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49">
                    <a:moveTo>
                      <a:pt x="15" y="0"/>
                    </a:moveTo>
                    <a:cubicBezTo>
                      <a:pt x="14" y="3"/>
                      <a:pt x="24" y="23"/>
                      <a:pt x="25" y="29"/>
                    </a:cubicBezTo>
                    <a:cubicBezTo>
                      <a:pt x="27" y="40"/>
                      <a:pt x="28" y="52"/>
                      <a:pt x="27" y="63"/>
                    </a:cubicBezTo>
                    <a:cubicBezTo>
                      <a:pt x="26" y="91"/>
                      <a:pt x="14" y="125"/>
                      <a:pt x="0" y="149"/>
                    </a:cubicBezTo>
                    <a:cubicBezTo>
                      <a:pt x="23" y="111"/>
                      <a:pt x="60" y="39"/>
                      <a:pt x="15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6" name="Freeform 764"/>
              <p:cNvSpPr>
                <a:spLocks/>
              </p:cNvSpPr>
              <p:nvPr/>
            </p:nvSpPr>
            <p:spPr bwMode="auto">
              <a:xfrm>
                <a:off x="2689" y="1205"/>
                <a:ext cx="205" cy="79"/>
              </a:xfrm>
              <a:custGeom>
                <a:avLst/>
                <a:gdLst>
                  <a:gd name="T0" fmla="*/ 0 w 225"/>
                  <a:gd name="T1" fmla="*/ 0 h 86"/>
                  <a:gd name="T2" fmla="*/ 50 w 225"/>
                  <a:gd name="T3" fmla="*/ 40 h 86"/>
                  <a:gd name="T4" fmla="*/ 102 w 225"/>
                  <a:gd name="T5" fmla="*/ 60 h 86"/>
                  <a:gd name="T6" fmla="*/ 205 w 225"/>
                  <a:gd name="T7" fmla="*/ 78 h 86"/>
                  <a:gd name="T8" fmla="*/ 98 w 225"/>
                  <a:gd name="T9" fmla="*/ 76 h 86"/>
                  <a:gd name="T10" fmla="*/ 8 w 225"/>
                  <a:gd name="T11" fmla="*/ 6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5" h="86">
                    <a:moveTo>
                      <a:pt x="0" y="0"/>
                    </a:moveTo>
                    <a:cubicBezTo>
                      <a:pt x="19" y="9"/>
                      <a:pt x="36" y="31"/>
                      <a:pt x="55" y="43"/>
                    </a:cubicBezTo>
                    <a:cubicBezTo>
                      <a:pt x="73" y="55"/>
                      <a:pt x="90" y="63"/>
                      <a:pt x="112" y="65"/>
                    </a:cubicBezTo>
                    <a:cubicBezTo>
                      <a:pt x="150" y="69"/>
                      <a:pt x="189" y="71"/>
                      <a:pt x="225" y="85"/>
                    </a:cubicBezTo>
                    <a:cubicBezTo>
                      <a:pt x="187" y="78"/>
                      <a:pt x="147" y="86"/>
                      <a:pt x="108" y="83"/>
                    </a:cubicBezTo>
                    <a:cubicBezTo>
                      <a:pt x="64" y="78"/>
                      <a:pt x="28" y="45"/>
                      <a:pt x="9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7" name="Freeform 765"/>
              <p:cNvSpPr>
                <a:spLocks/>
              </p:cNvSpPr>
              <p:nvPr/>
            </p:nvSpPr>
            <p:spPr bwMode="auto">
              <a:xfrm>
                <a:off x="3064" y="979"/>
                <a:ext cx="142" cy="145"/>
              </a:xfrm>
              <a:custGeom>
                <a:avLst/>
                <a:gdLst>
                  <a:gd name="T0" fmla="*/ 142 w 156"/>
                  <a:gd name="T1" fmla="*/ 0 h 159"/>
                  <a:gd name="T2" fmla="*/ 127 w 156"/>
                  <a:gd name="T3" fmla="*/ 29 h 159"/>
                  <a:gd name="T4" fmla="*/ 106 w 156"/>
                  <a:gd name="T5" fmla="*/ 66 h 159"/>
                  <a:gd name="T6" fmla="*/ 74 w 156"/>
                  <a:gd name="T7" fmla="*/ 93 h 159"/>
                  <a:gd name="T8" fmla="*/ 45 w 156"/>
                  <a:gd name="T9" fmla="*/ 110 h 159"/>
                  <a:gd name="T10" fmla="*/ 3 w 156"/>
                  <a:gd name="T11" fmla="*/ 141 h 159"/>
                  <a:gd name="T12" fmla="*/ 0 w 156"/>
                  <a:gd name="T13" fmla="*/ 145 h 159"/>
                  <a:gd name="T14" fmla="*/ 99 w 156"/>
                  <a:gd name="T15" fmla="*/ 80 h 159"/>
                  <a:gd name="T16" fmla="*/ 120 w 156"/>
                  <a:gd name="T17" fmla="*/ 46 h 159"/>
                  <a:gd name="T18" fmla="*/ 130 w 156"/>
                  <a:gd name="T19" fmla="*/ 22 h 159"/>
                  <a:gd name="T20" fmla="*/ 137 w 156"/>
                  <a:gd name="T21" fmla="*/ 5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" h="159">
                    <a:moveTo>
                      <a:pt x="156" y="0"/>
                    </a:moveTo>
                    <a:cubicBezTo>
                      <a:pt x="148" y="7"/>
                      <a:pt x="143" y="22"/>
                      <a:pt x="139" y="32"/>
                    </a:cubicBezTo>
                    <a:cubicBezTo>
                      <a:pt x="133" y="45"/>
                      <a:pt x="125" y="60"/>
                      <a:pt x="116" y="72"/>
                    </a:cubicBezTo>
                    <a:cubicBezTo>
                      <a:pt x="108" y="84"/>
                      <a:pt x="94" y="95"/>
                      <a:pt x="81" y="102"/>
                    </a:cubicBezTo>
                    <a:cubicBezTo>
                      <a:pt x="70" y="108"/>
                      <a:pt x="60" y="114"/>
                      <a:pt x="49" y="121"/>
                    </a:cubicBezTo>
                    <a:cubicBezTo>
                      <a:pt x="34" y="132"/>
                      <a:pt x="17" y="142"/>
                      <a:pt x="3" y="155"/>
                    </a:cubicBezTo>
                    <a:cubicBezTo>
                      <a:pt x="2" y="156"/>
                      <a:pt x="1" y="158"/>
                      <a:pt x="0" y="159"/>
                    </a:cubicBezTo>
                    <a:cubicBezTo>
                      <a:pt x="31" y="127"/>
                      <a:pt x="80" y="121"/>
                      <a:pt x="109" y="88"/>
                    </a:cubicBezTo>
                    <a:cubicBezTo>
                      <a:pt x="120" y="77"/>
                      <a:pt x="124" y="64"/>
                      <a:pt x="132" y="50"/>
                    </a:cubicBezTo>
                    <a:cubicBezTo>
                      <a:pt x="137" y="42"/>
                      <a:pt x="140" y="33"/>
                      <a:pt x="143" y="24"/>
                    </a:cubicBezTo>
                    <a:cubicBezTo>
                      <a:pt x="145" y="18"/>
                      <a:pt x="146" y="10"/>
                      <a:pt x="150" y="5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8" name="Freeform 766"/>
              <p:cNvSpPr>
                <a:spLocks/>
              </p:cNvSpPr>
              <p:nvPr/>
            </p:nvSpPr>
            <p:spPr bwMode="auto">
              <a:xfrm>
                <a:off x="2646" y="924"/>
                <a:ext cx="23" cy="129"/>
              </a:xfrm>
              <a:custGeom>
                <a:avLst/>
                <a:gdLst>
                  <a:gd name="T0" fmla="*/ 14 w 25"/>
                  <a:gd name="T1" fmla="*/ 0 h 142"/>
                  <a:gd name="T2" fmla="*/ 22 w 25"/>
                  <a:gd name="T3" fmla="*/ 56 h 142"/>
                  <a:gd name="T4" fmla="*/ 1 w 25"/>
                  <a:gd name="T5" fmla="*/ 129 h 142"/>
                  <a:gd name="T6" fmla="*/ 12 w 25"/>
                  <a:gd name="T7" fmla="*/ 96 h 142"/>
                  <a:gd name="T8" fmla="*/ 16 w 25"/>
                  <a:gd name="T9" fmla="*/ 58 h 142"/>
                  <a:gd name="T10" fmla="*/ 14 w 25"/>
                  <a:gd name="T11" fmla="*/ 5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42">
                    <a:moveTo>
                      <a:pt x="15" y="0"/>
                    </a:moveTo>
                    <a:cubicBezTo>
                      <a:pt x="24" y="20"/>
                      <a:pt x="25" y="40"/>
                      <a:pt x="24" y="62"/>
                    </a:cubicBezTo>
                    <a:cubicBezTo>
                      <a:pt x="22" y="92"/>
                      <a:pt x="13" y="116"/>
                      <a:pt x="1" y="142"/>
                    </a:cubicBezTo>
                    <a:cubicBezTo>
                      <a:pt x="0" y="132"/>
                      <a:pt x="11" y="116"/>
                      <a:pt x="13" y="106"/>
                    </a:cubicBezTo>
                    <a:cubicBezTo>
                      <a:pt x="16" y="92"/>
                      <a:pt x="17" y="78"/>
                      <a:pt x="17" y="64"/>
                    </a:cubicBezTo>
                    <a:cubicBezTo>
                      <a:pt x="18" y="55"/>
                      <a:pt x="23" y="8"/>
                      <a:pt x="15" y="6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09" name="Freeform 767"/>
              <p:cNvSpPr>
                <a:spLocks/>
              </p:cNvSpPr>
              <p:nvPr/>
            </p:nvSpPr>
            <p:spPr bwMode="auto">
              <a:xfrm>
                <a:off x="2125" y="1275"/>
                <a:ext cx="32" cy="42"/>
              </a:xfrm>
              <a:custGeom>
                <a:avLst/>
                <a:gdLst>
                  <a:gd name="T0" fmla="*/ 7 w 35"/>
                  <a:gd name="T1" fmla="*/ 0 h 47"/>
                  <a:gd name="T2" fmla="*/ 0 w 35"/>
                  <a:gd name="T3" fmla="*/ 35 h 47"/>
                  <a:gd name="T4" fmla="*/ 28 w 35"/>
                  <a:gd name="T5" fmla="*/ 42 h 47"/>
                  <a:gd name="T6" fmla="*/ 10 w 35"/>
                  <a:gd name="T7" fmla="*/ 4 h 47"/>
                  <a:gd name="T8" fmla="*/ 10 w 35"/>
                  <a:gd name="T9" fmla="*/ 6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7">
                    <a:moveTo>
                      <a:pt x="8" y="0"/>
                    </a:moveTo>
                    <a:cubicBezTo>
                      <a:pt x="17" y="20"/>
                      <a:pt x="32" y="39"/>
                      <a:pt x="0" y="39"/>
                    </a:cubicBezTo>
                    <a:cubicBezTo>
                      <a:pt x="10" y="39"/>
                      <a:pt x="23" y="42"/>
                      <a:pt x="31" y="47"/>
                    </a:cubicBezTo>
                    <a:cubicBezTo>
                      <a:pt x="35" y="30"/>
                      <a:pt x="18" y="19"/>
                      <a:pt x="11" y="5"/>
                    </a:cubicBezTo>
                    <a:cubicBezTo>
                      <a:pt x="8" y="3"/>
                      <a:pt x="10" y="6"/>
                      <a:pt x="1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0" name="Freeform 768"/>
              <p:cNvSpPr>
                <a:spLocks/>
              </p:cNvSpPr>
              <p:nvPr/>
            </p:nvSpPr>
            <p:spPr bwMode="auto">
              <a:xfrm>
                <a:off x="1993" y="1225"/>
                <a:ext cx="78" cy="16"/>
              </a:xfrm>
              <a:custGeom>
                <a:avLst/>
                <a:gdLst>
                  <a:gd name="T0" fmla="*/ 0 w 86"/>
                  <a:gd name="T1" fmla="*/ 3 h 18"/>
                  <a:gd name="T2" fmla="*/ 5 w 86"/>
                  <a:gd name="T3" fmla="*/ 16 h 18"/>
                  <a:gd name="T4" fmla="*/ 44 w 86"/>
                  <a:gd name="T5" fmla="*/ 6 h 18"/>
                  <a:gd name="T6" fmla="*/ 78 w 86"/>
                  <a:gd name="T7" fmla="*/ 12 h 18"/>
                  <a:gd name="T8" fmla="*/ 43 w 86"/>
                  <a:gd name="T9" fmla="*/ 2 h 18"/>
                  <a:gd name="T10" fmla="*/ 5 w 86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8">
                    <a:moveTo>
                      <a:pt x="0" y="3"/>
                    </a:moveTo>
                    <a:cubicBezTo>
                      <a:pt x="2" y="8"/>
                      <a:pt x="4" y="13"/>
                      <a:pt x="5" y="18"/>
                    </a:cubicBezTo>
                    <a:cubicBezTo>
                      <a:pt x="17" y="12"/>
                      <a:pt x="34" y="11"/>
                      <a:pt x="48" y="7"/>
                    </a:cubicBezTo>
                    <a:cubicBezTo>
                      <a:pt x="64" y="3"/>
                      <a:pt x="71" y="8"/>
                      <a:pt x="86" y="14"/>
                    </a:cubicBezTo>
                    <a:cubicBezTo>
                      <a:pt x="74" y="0"/>
                      <a:pt x="63" y="0"/>
                      <a:pt x="47" y="2"/>
                    </a:cubicBezTo>
                    <a:cubicBezTo>
                      <a:pt x="34" y="4"/>
                      <a:pt x="18" y="3"/>
                      <a:pt x="5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1" name="Freeform 769"/>
              <p:cNvSpPr>
                <a:spLocks/>
              </p:cNvSpPr>
              <p:nvPr/>
            </p:nvSpPr>
            <p:spPr bwMode="auto">
              <a:xfrm>
                <a:off x="2634" y="914"/>
                <a:ext cx="21" cy="41"/>
              </a:xfrm>
              <a:custGeom>
                <a:avLst/>
                <a:gdLst>
                  <a:gd name="T0" fmla="*/ 0 w 23"/>
                  <a:gd name="T1" fmla="*/ 1 h 45"/>
                  <a:gd name="T2" fmla="*/ 10 w 23"/>
                  <a:gd name="T3" fmla="*/ 0 h 45"/>
                  <a:gd name="T4" fmla="*/ 20 w 23"/>
                  <a:gd name="T5" fmla="*/ 41 h 45"/>
                  <a:gd name="T6" fmla="*/ 3 w 23"/>
                  <a:gd name="T7" fmla="*/ 3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0" y="1"/>
                    </a:moveTo>
                    <a:cubicBezTo>
                      <a:pt x="4" y="5"/>
                      <a:pt x="9" y="6"/>
                      <a:pt x="11" y="0"/>
                    </a:cubicBezTo>
                    <a:cubicBezTo>
                      <a:pt x="16" y="11"/>
                      <a:pt x="23" y="33"/>
                      <a:pt x="22" y="45"/>
                    </a:cubicBezTo>
                    <a:cubicBezTo>
                      <a:pt x="14" y="39"/>
                      <a:pt x="5" y="13"/>
                      <a:pt x="3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2" name="Freeform 770"/>
              <p:cNvSpPr>
                <a:spLocks/>
              </p:cNvSpPr>
              <p:nvPr/>
            </p:nvSpPr>
            <p:spPr bwMode="auto">
              <a:xfrm>
                <a:off x="2751" y="2214"/>
                <a:ext cx="53" cy="85"/>
              </a:xfrm>
              <a:custGeom>
                <a:avLst/>
                <a:gdLst>
                  <a:gd name="T0" fmla="*/ 0 w 59"/>
                  <a:gd name="T1" fmla="*/ 73 h 93"/>
                  <a:gd name="T2" fmla="*/ 11 w 59"/>
                  <a:gd name="T3" fmla="*/ 85 h 93"/>
                  <a:gd name="T4" fmla="*/ 13 w 59"/>
                  <a:gd name="T5" fmla="*/ 79 h 93"/>
                  <a:gd name="T6" fmla="*/ 18 w 59"/>
                  <a:gd name="T7" fmla="*/ 69 h 93"/>
                  <a:gd name="T8" fmla="*/ 31 w 59"/>
                  <a:gd name="T9" fmla="*/ 45 h 93"/>
                  <a:gd name="T10" fmla="*/ 53 w 59"/>
                  <a:gd name="T11" fmla="*/ 0 h 93"/>
                  <a:gd name="T12" fmla="*/ 37 w 59"/>
                  <a:gd name="T13" fmla="*/ 24 h 93"/>
                  <a:gd name="T14" fmla="*/ 24 w 59"/>
                  <a:gd name="T15" fmla="*/ 46 h 93"/>
                  <a:gd name="T16" fmla="*/ 13 w 59"/>
                  <a:gd name="T17" fmla="*/ 60 h 93"/>
                  <a:gd name="T18" fmla="*/ 2 w 59"/>
                  <a:gd name="T19" fmla="*/ 7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93">
                    <a:moveTo>
                      <a:pt x="0" y="80"/>
                    </a:moveTo>
                    <a:cubicBezTo>
                      <a:pt x="9" y="82"/>
                      <a:pt x="7" y="87"/>
                      <a:pt x="12" y="93"/>
                    </a:cubicBezTo>
                    <a:cubicBezTo>
                      <a:pt x="14" y="91"/>
                      <a:pt x="14" y="88"/>
                      <a:pt x="15" y="86"/>
                    </a:cubicBezTo>
                    <a:cubicBezTo>
                      <a:pt x="16" y="82"/>
                      <a:pt x="18" y="79"/>
                      <a:pt x="20" y="75"/>
                    </a:cubicBezTo>
                    <a:cubicBezTo>
                      <a:pt x="24" y="66"/>
                      <a:pt x="30" y="58"/>
                      <a:pt x="34" y="49"/>
                    </a:cubicBezTo>
                    <a:cubicBezTo>
                      <a:pt x="43" y="33"/>
                      <a:pt x="51" y="16"/>
                      <a:pt x="59" y="0"/>
                    </a:cubicBezTo>
                    <a:cubicBezTo>
                      <a:pt x="51" y="6"/>
                      <a:pt x="46" y="18"/>
                      <a:pt x="41" y="26"/>
                    </a:cubicBezTo>
                    <a:cubicBezTo>
                      <a:pt x="37" y="34"/>
                      <a:pt x="32" y="42"/>
                      <a:pt x="27" y="50"/>
                    </a:cubicBezTo>
                    <a:cubicBezTo>
                      <a:pt x="23" y="56"/>
                      <a:pt x="20" y="61"/>
                      <a:pt x="15" y="66"/>
                    </a:cubicBezTo>
                    <a:cubicBezTo>
                      <a:pt x="12" y="69"/>
                      <a:pt x="7" y="78"/>
                      <a:pt x="2" y="7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3" name="Freeform 771"/>
              <p:cNvSpPr>
                <a:spLocks/>
              </p:cNvSpPr>
              <p:nvPr/>
            </p:nvSpPr>
            <p:spPr bwMode="auto">
              <a:xfrm>
                <a:off x="3188" y="2235"/>
                <a:ext cx="43" cy="51"/>
              </a:xfrm>
              <a:custGeom>
                <a:avLst/>
                <a:gdLst>
                  <a:gd name="T0" fmla="*/ 19 w 47"/>
                  <a:gd name="T1" fmla="*/ 45 h 56"/>
                  <a:gd name="T2" fmla="*/ 33 w 47"/>
                  <a:gd name="T3" fmla="*/ 51 h 56"/>
                  <a:gd name="T4" fmla="*/ 0 w 47"/>
                  <a:gd name="T5" fmla="*/ 0 h 56"/>
                  <a:gd name="T6" fmla="*/ 20 w 47"/>
                  <a:gd name="T7" fmla="*/ 26 h 56"/>
                  <a:gd name="T8" fmla="*/ 23 w 47"/>
                  <a:gd name="T9" fmla="*/ 36 h 56"/>
                  <a:gd name="T10" fmla="*/ 19 w 47"/>
                  <a:gd name="T11" fmla="*/ 44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6">
                    <a:moveTo>
                      <a:pt x="21" y="49"/>
                    </a:moveTo>
                    <a:cubicBezTo>
                      <a:pt x="28" y="42"/>
                      <a:pt x="32" y="56"/>
                      <a:pt x="36" y="56"/>
                    </a:cubicBezTo>
                    <a:cubicBezTo>
                      <a:pt x="47" y="31"/>
                      <a:pt x="16" y="13"/>
                      <a:pt x="0" y="0"/>
                    </a:cubicBezTo>
                    <a:cubicBezTo>
                      <a:pt x="6" y="11"/>
                      <a:pt x="16" y="18"/>
                      <a:pt x="22" y="28"/>
                    </a:cubicBezTo>
                    <a:cubicBezTo>
                      <a:pt x="24" y="32"/>
                      <a:pt x="26" y="35"/>
                      <a:pt x="25" y="39"/>
                    </a:cubicBezTo>
                    <a:cubicBezTo>
                      <a:pt x="24" y="42"/>
                      <a:pt x="18" y="45"/>
                      <a:pt x="21" y="4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4" name="Freeform 772"/>
              <p:cNvSpPr>
                <a:spLocks/>
              </p:cNvSpPr>
              <p:nvPr/>
            </p:nvSpPr>
            <p:spPr bwMode="auto">
              <a:xfrm>
                <a:off x="2153" y="1865"/>
                <a:ext cx="115" cy="44"/>
              </a:xfrm>
              <a:custGeom>
                <a:avLst/>
                <a:gdLst>
                  <a:gd name="T0" fmla="*/ 47 w 126"/>
                  <a:gd name="T1" fmla="*/ 2 h 48"/>
                  <a:gd name="T2" fmla="*/ 22 w 126"/>
                  <a:gd name="T3" fmla="*/ 14 h 48"/>
                  <a:gd name="T4" fmla="*/ 18 w 126"/>
                  <a:gd name="T5" fmla="*/ 24 h 48"/>
                  <a:gd name="T6" fmla="*/ 10 w 126"/>
                  <a:gd name="T7" fmla="*/ 32 h 48"/>
                  <a:gd name="T8" fmla="*/ 20 w 126"/>
                  <a:gd name="T9" fmla="*/ 41 h 48"/>
                  <a:gd name="T10" fmla="*/ 33 w 126"/>
                  <a:gd name="T11" fmla="*/ 34 h 48"/>
                  <a:gd name="T12" fmla="*/ 53 w 126"/>
                  <a:gd name="T13" fmla="*/ 25 h 48"/>
                  <a:gd name="T14" fmla="*/ 88 w 126"/>
                  <a:gd name="T15" fmla="*/ 12 h 48"/>
                  <a:gd name="T16" fmla="*/ 115 w 126"/>
                  <a:gd name="T17" fmla="*/ 6 h 48"/>
                  <a:gd name="T18" fmla="*/ 95 w 126"/>
                  <a:gd name="T19" fmla="*/ 3 h 48"/>
                  <a:gd name="T20" fmla="*/ 74 w 126"/>
                  <a:gd name="T21" fmla="*/ 0 h 48"/>
                  <a:gd name="T22" fmla="*/ 47 w 126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6" h="48">
                    <a:moveTo>
                      <a:pt x="51" y="2"/>
                    </a:moveTo>
                    <a:cubicBezTo>
                      <a:pt x="52" y="16"/>
                      <a:pt x="32" y="25"/>
                      <a:pt x="24" y="15"/>
                    </a:cubicBezTo>
                    <a:cubicBezTo>
                      <a:pt x="22" y="19"/>
                      <a:pt x="22" y="23"/>
                      <a:pt x="20" y="26"/>
                    </a:cubicBezTo>
                    <a:cubicBezTo>
                      <a:pt x="18" y="31"/>
                      <a:pt x="14" y="32"/>
                      <a:pt x="11" y="35"/>
                    </a:cubicBezTo>
                    <a:cubicBezTo>
                      <a:pt x="0" y="43"/>
                      <a:pt x="15" y="48"/>
                      <a:pt x="22" y="45"/>
                    </a:cubicBezTo>
                    <a:cubicBezTo>
                      <a:pt x="27" y="44"/>
                      <a:pt x="32" y="40"/>
                      <a:pt x="36" y="37"/>
                    </a:cubicBezTo>
                    <a:cubicBezTo>
                      <a:pt x="43" y="32"/>
                      <a:pt x="50" y="29"/>
                      <a:pt x="58" y="27"/>
                    </a:cubicBezTo>
                    <a:cubicBezTo>
                      <a:pt x="71" y="23"/>
                      <a:pt x="83" y="18"/>
                      <a:pt x="96" y="13"/>
                    </a:cubicBezTo>
                    <a:cubicBezTo>
                      <a:pt x="106" y="10"/>
                      <a:pt x="116" y="9"/>
                      <a:pt x="126" y="7"/>
                    </a:cubicBezTo>
                    <a:cubicBezTo>
                      <a:pt x="120" y="4"/>
                      <a:pt x="111" y="4"/>
                      <a:pt x="104" y="3"/>
                    </a:cubicBezTo>
                    <a:cubicBezTo>
                      <a:pt x="97" y="2"/>
                      <a:pt x="89" y="0"/>
                      <a:pt x="81" y="0"/>
                    </a:cubicBezTo>
                    <a:cubicBezTo>
                      <a:pt x="71" y="1"/>
                      <a:pt x="62" y="0"/>
                      <a:pt x="52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5" name="Freeform 773"/>
              <p:cNvSpPr>
                <a:spLocks/>
              </p:cNvSpPr>
              <p:nvPr/>
            </p:nvSpPr>
            <p:spPr bwMode="auto">
              <a:xfrm>
                <a:off x="3377" y="1004"/>
                <a:ext cx="84" cy="56"/>
              </a:xfrm>
              <a:custGeom>
                <a:avLst/>
                <a:gdLst>
                  <a:gd name="T0" fmla="*/ 0 w 92"/>
                  <a:gd name="T1" fmla="*/ 51 h 61"/>
                  <a:gd name="T2" fmla="*/ 47 w 92"/>
                  <a:gd name="T3" fmla="*/ 16 h 61"/>
                  <a:gd name="T4" fmla="*/ 64 w 92"/>
                  <a:gd name="T5" fmla="*/ 9 h 61"/>
                  <a:gd name="T6" fmla="*/ 69 w 92"/>
                  <a:gd name="T7" fmla="*/ 16 h 61"/>
                  <a:gd name="T8" fmla="*/ 79 w 92"/>
                  <a:gd name="T9" fmla="*/ 14 h 61"/>
                  <a:gd name="T10" fmla="*/ 69 w 92"/>
                  <a:gd name="T11" fmla="*/ 33 h 61"/>
                  <a:gd name="T12" fmla="*/ 56 w 92"/>
                  <a:gd name="T13" fmla="*/ 37 h 61"/>
                  <a:gd name="T14" fmla="*/ 47 w 92"/>
                  <a:gd name="T15" fmla="*/ 46 h 61"/>
                  <a:gd name="T16" fmla="*/ 26 w 92"/>
                  <a:gd name="T17" fmla="*/ 54 h 61"/>
                  <a:gd name="T18" fmla="*/ 1 w 92"/>
                  <a:gd name="T19" fmla="*/ 52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61">
                    <a:moveTo>
                      <a:pt x="0" y="56"/>
                    </a:moveTo>
                    <a:cubicBezTo>
                      <a:pt x="20" y="51"/>
                      <a:pt x="38" y="32"/>
                      <a:pt x="52" y="17"/>
                    </a:cubicBezTo>
                    <a:cubicBezTo>
                      <a:pt x="57" y="11"/>
                      <a:pt x="63" y="0"/>
                      <a:pt x="70" y="10"/>
                    </a:cubicBezTo>
                    <a:cubicBezTo>
                      <a:pt x="73" y="14"/>
                      <a:pt x="71" y="15"/>
                      <a:pt x="76" y="17"/>
                    </a:cubicBezTo>
                    <a:cubicBezTo>
                      <a:pt x="79" y="18"/>
                      <a:pt x="83" y="14"/>
                      <a:pt x="87" y="15"/>
                    </a:cubicBezTo>
                    <a:cubicBezTo>
                      <a:pt x="92" y="23"/>
                      <a:pt x="83" y="33"/>
                      <a:pt x="76" y="36"/>
                    </a:cubicBezTo>
                    <a:cubicBezTo>
                      <a:pt x="71" y="38"/>
                      <a:pt x="65" y="37"/>
                      <a:pt x="61" y="40"/>
                    </a:cubicBezTo>
                    <a:cubicBezTo>
                      <a:pt x="56" y="42"/>
                      <a:pt x="55" y="46"/>
                      <a:pt x="52" y="50"/>
                    </a:cubicBezTo>
                    <a:cubicBezTo>
                      <a:pt x="45" y="60"/>
                      <a:pt x="39" y="61"/>
                      <a:pt x="28" y="59"/>
                    </a:cubicBezTo>
                    <a:cubicBezTo>
                      <a:pt x="19" y="58"/>
                      <a:pt x="8" y="57"/>
                      <a:pt x="1" y="5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6" name="Freeform 774"/>
              <p:cNvSpPr>
                <a:spLocks/>
              </p:cNvSpPr>
              <p:nvPr/>
            </p:nvSpPr>
            <p:spPr bwMode="auto">
              <a:xfrm>
                <a:off x="2592" y="784"/>
                <a:ext cx="39" cy="72"/>
              </a:xfrm>
              <a:custGeom>
                <a:avLst/>
                <a:gdLst>
                  <a:gd name="T0" fmla="*/ 2 w 43"/>
                  <a:gd name="T1" fmla="*/ 7 h 78"/>
                  <a:gd name="T2" fmla="*/ 22 w 43"/>
                  <a:gd name="T3" fmla="*/ 30 h 78"/>
                  <a:gd name="T4" fmla="*/ 39 w 43"/>
                  <a:gd name="T5" fmla="*/ 72 h 78"/>
                  <a:gd name="T6" fmla="*/ 17 w 43"/>
                  <a:gd name="T7" fmla="*/ 28 h 78"/>
                  <a:gd name="T8" fmla="*/ 10 w 43"/>
                  <a:gd name="T9" fmla="*/ 15 h 78"/>
                  <a:gd name="T10" fmla="*/ 2 w 43"/>
                  <a:gd name="T11" fmla="*/ 7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78">
                    <a:moveTo>
                      <a:pt x="2" y="8"/>
                    </a:moveTo>
                    <a:cubicBezTo>
                      <a:pt x="20" y="0"/>
                      <a:pt x="22" y="20"/>
                      <a:pt x="24" y="33"/>
                    </a:cubicBezTo>
                    <a:cubicBezTo>
                      <a:pt x="28" y="50"/>
                      <a:pt x="35" y="63"/>
                      <a:pt x="43" y="78"/>
                    </a:cubicBezTo>
                    <a:cubicBezTo>
                      <a:pt x="25" y="64"/>
                      <a:pt x="24" y="49"/>
                      <a:pt x="19" y="30"/>
                    </a:cubicBezTo>
                    <a:cubicBezTo>
                      <a:pt x="18" y="25"/>
                      <a:pt x="15" y="19"/>
                      <a:pt x="11" y="16"/>
                    </a:cubicBezTo>
                    <a:cubicBezTo>
                      <a:pt x="7" y="14"/>
                      <a:pt x="0" y="16"/>
                      <a:pt x="2" y="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7" name="Freeform 775"/>
              <p:cNvSpPr>
                <a:spLocks/>
              </p:cNvSpPr>
              <p:nvPr/>
            </p:nvSpPr>
            <p:spPr bwMode="auto">
              <a:xfrm>
                <a:off x="2495" y="1419"/>
                <a:ext cx="187" cy="291"/>
              </a:xfrm>
              <a:custGeom>
                <a:avLst/>
                <a:gdLst>
                  <a:gd name="T0" fmla="*/ 102 w 206"/>
                  <a:gd name="T1" fmla="*/ 20 h 320"/>
                  <a:gd name="T2" fmla="*/ 119 w 206"/>
                  <a:gd name="T3" fmla="*/ 181 h 320"/>
                  <a:gd name="T4" fmla="*/ 156 w 206"/>
                  <a:gd name="T5" fmla="*/ 244 h 320"/>
                  <a:gd name="T6" fmla="*/ 187 w 206"/>
                  <a:gd name="T7" fmla="*/ 291 h 320"/>
                  <a:gd name="T8" fmla="*/ 143 w 206"/>
                  <a:gd name="T9" fmla="*/ 264 h 320"/>
                  <a:gd name="T10" fmla="*/ 99 w 206"/>
                  <a:gd name="T11" fmla="*/ 236 h 320"/>
                  <a:gd name="T12" fmla="*/ 49 w 206"/>
                  <a:gd name="T13" fmla="*/ 145 h 320"/>
                  <a:gd name="T14" fmla="*/ 7 w 206"/>
                  <a:gd name="T15" fmla="*/ 43 h 320"/>
                  <a:gd name="T16" fmla="*/ 98 w 206"/>
                  <a:gd name="T17" fmla="*/ 18 h 320"/>
                  <a:gd name="T18" fmla="*/ 99 w 206"/>
                  <a:gd name="T19" fmla="*/ 33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320">
                    <a:moveTo>
                      <a:pt x="112" y="22"/>
                    </a:moveTo>
                    <a:cubicBezTo>
                      <a:pt x="84" y="72"/>
                      <a:pt x="108" y="151"/>
                      <a:pt x="131" y="199"/>
                    </a:cubicBezTo>
                    <a:cubicBezTo>
                      <a:pt x="142" y="223"/>
                      <a:pt x="156" y="248"/>
                      <a:pt x="172" y="268"/>
                    </a:cubicBezTo>
                    <a:cubicBezTo>
                      <a:pt x="186" y="286"/>
                      <a:pt x="206" y="297"/>
                      <a:pt x="206" y="320"/>
                    </a:cubicBezTo>
                    <a:cubicBezTo>
                      <a:pt x="187" y="320"/>
                      <a:pt x="171" y="302"/>
                      <a:pt x="157" y="290"/>
                    </a:cubicBezTo>
                    <a:cubicBezTo>
                      <a:pt x="141" y="275"/>
                      <a:pt x="127" y="269"/>
                      <a:pt x="109" y="259"/>
                    </a:cubicBezTo>
                    <a:cubicBezTo>
                      <a:pt x="68" y="236"/>
                      <a:pt x="69" y="200"/>
                      <a:pt x="54" y="159"/>
                    </a:cubicBezTo>
                    <a:cubicBezTo>
                      <a:pt x="43" y="125"/>
                      <a:pt x="0" y="85"/>
                      <a:pt x="8" y="47"/>
                    </a:cubicBezTo>
                    <a:cubicBezTo>
                      <a:pt x="18" y="0"/>
                      <a:pt x="77" y="12"/>
                      <a:pt x="108" y="20"/>
                    </a:cubicBezTo>
                    <a:cubicBezTo>
                      <a:pt x="109" y="25"/>
                      <a:pt x="110" y="31"/>
                      <a:pt x="109" y="36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8" name="Freeform 776"/>
              <p:cNvSpPr>
                <a:spLocks/>
              </p:cNvSpPr>
              <p:nvPr/>
            </p:nvSpPr>
            <p:spPr bwMode="auto">
              <a:xfrm>
                <a:off x="3034" y="1426"/>
                <a:ext cx="204" cy="355"/>
              </a:xfrm>
              <a:custGeom>
                <a:avLst/>
                <a:gdLst>
                  <a:gd name="T0" fmla="*/ 61 w 225"/>
                  <a:gd name="T1" fmla="*/ 28 h 390"/>
                  <a:gd name="T2" fmla="*/ 119 w 225"/>
                  <a:gd name="T3" fmla="*/ 103 h 390"/>
                  <a:gd name="T4" fmla="*/ 165 w 225"/>
                  <a:gd name="T5" fmla="*/ 147 h 390"/>
                  <a:gd name="T6" fmla="*/ 189 w 225"/>
                  <a:gd name="T7" fmla="*/ 269 h 390"/>
                  <a:gd name="T8" fmla="*/ 145 w 225"/>
                  <a:gd name="T9" fmla="*/ 328 h 390"/>
                  <a:gd name="T10" fmla="*/ 80 w 225"/>
                  <a:gd name="T11" fmla="*/ 346 h 390"/>
                  <a:gd name="T12" fmla="*/ 92 w 225"/>
                  <a:gd name="T13" fmla="*/ 277 h 390"/>
                  <a:gd name="T14" fmla="*/ 93 w 225"/>
                  <a:gd name="T15" fmla="*/ 203 h 390"/>
                  <a:gd name="T16" fmla="*/ 18 w 225"/>
                  <a:gd name="T17" fmla="*/ 52 h 390"/>
                  <a:gd name="T18" fmla="*/ 26 w 225"/>
                  <a:gd name="T19" fmla="*/ 1 h 390"/>
                  <a:gd name="T20" fmla="*/ 66 w 225"/>
                  <a:gd name="T21" fmla="*/ 28 h 3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" h="390">
                    <a:moveTo>
                      <a:pt x="67" y="31"/>
                    </a:moveTo>
                    <a:cubicBezTo>
                      <a:pt x="92" y="54"/>
                      <a:pt x="108" y="87"/>
                      <a:pt x="131" y="113"/>
                    </a:cubicBezTo>
                    <a:cubicBezTo>
                      <a:pt x="146" y="131"/>
                      <a:pt x="169" y="142"/>
                      <a:pt x="182" y="162"/>
                    </a:cubicBezTo>
                    <a:cubicBezTo>
                      <a:pt x="204" y="196"/>
                      <a:pt x="225" y="264"/>
                      <a:pt x="209" y="296"/>
                    </a:cubicBezTo>
                    <a:cubicBezTo>
                      <a:pt x="197" y="318"/>
                      <a:pt x="179" y="345"/>
                      <a:pt x="160" y="360"/>
                    </a:cubicBezTo>
                    <a:cubicBezTo>
                      <a:pt x="147" y="371"/>
                      <a:pt x="105" y="390"/>
                      <a:pt x="88" y="380"/>
                    </a:cubicBezTo>
                    <a:cubicBezTo>
                      <a:pt x="61" y="364"/>
                      <a:pt x="95" y="322"/>
                      <a:pt x="102" y="304"/>
                    </a:cubicBezTo>
                    <a:cubicBezTo>
                      <a:pt x="113" y="276"/>
                      <a:pt x="110" y="252"/>
                      <a:pt x="103" y="223"/>
                    </a:cubicBezTo>
                    <a:cubicBezTo>
                      <a:pt x="88" y="163"/>
                      <a:pt x="44" y="113"/>
                      <a:pt x="20" y="57"/>
                    </a:cubicBezTo>
                    <a:cubicBezTo>
                      <a:pt x="13" y="39"/>
                      <a:pt x="0" y="3"/>
                      <a:pt x="29" y="1"/>
                    </a:cubicBezTo>
                    <a:cubicBezTo>
                      <a:pt x="41" y="0"/>
                      <a:pt x="65" y="21"/>
                      <a:pt x="73" y="31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19" name="Freeform 777"/>
              <p:cNvSpPr>
                <a:spLocks/>
              </p:cNvSpPr>
              <p:nvPr/>
            </p:nvSpPr>
            <p:spPr bwMode="auto">
              <a:xfrm>
                <a:off x="2773" y="1288"/>
                <a:ext cx="183" cy="191"/>
              </a:xfrm>
              <a:custGeom>
                <a:avLst/>
                <a:gdLst>
                  <a:gd name="T0" fmla="*/ 140 w 201"/>
                  <a:gd name="T1" fmla="*/ 27 h 209"/>
                  <a:gd name="T2" fmla="*/ 72 w 201"/>
                  <a:gd name="T3" fmla="*/ 80 h 209"/>
                  <a:gd name="T4" fmla="*/ 59 w 201"/>
                  <a:gd name="T5" fmla="*/ 190 h 209"/>
                  <a:gd name="T6" fmla="*/ 110 w 201"/>
                  <a:gd name="T7" fmla="*/ 140 h 209"/>
                  <a:gd name="T8" fmla="*/ 162 w 201"/>
                  <a:gd name="T9" fmla="*/ 93 h 209"/>
                  <a:gd name="T10" fmla="*/ 137 w 201"/>
                  <a:gd name="T11" fmla="*/ 26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1" h="209">
                    <a:moveTo>
                      <a:pt x="154" y="29"/>
                    </a:moveTo>
                    <a:cubicBezTo>
                      <a:pt x="94" y="0"/>
                      <a:pt x="94" y="41"/>
                      <a:pt x="79" y="88"/>
                    </a:cubicBezTo>
                    <a:cubicBezTo>
                      <a:pt x="72" y="111"/>
                      <a:pt x="0" y="206"/>
                      <a:pt x="65" y="208"/>
                    </a:cubicBezTo>
                    <a:cubicBezTo>
                      <a:pt x="91" y="209"/>
                      <a:pt x="106" y="169"/>
                      <a:pt x="121" y="153"/>
                    </a:cubicBezTo>
                    <a:cubicBezTo>
                      <a:pt x="137" y="135"/>
                      <a:pt x="164" y="121"/>
                      <a:pt x="178" y="102"/>
                    </a:cubicBezTo>
                    <a:cubicBezTo>
                      <a:pt x="201" y="70"/>
                      <a:pt x="172" y="48"/>
                      <a:pt x="150" y="28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grpSp>
          <p:nvGrpSpPr>
            <p:cNvPr id="420" name="Group 718"/>
            <p:cNvGrpSpPr>
              <a:grpSpLocks noChangeAspect="1"/>
            </p:cNvGrpSpPr>
            <p:nvPr/>
          </p:nvGrpSpPr>
          <p:grpSpPr bwMode="auto">
            <a:xfrm>
              <a:off x="1064485" y="4955550"/>
              <a:ext cx="297296" cy="256332"/>
              <a:chOff x="1863" y="771"/>
              <a:chExt cx="1884" cy="1624"/>
            </a:xfrm>
          </p:grpSpPr>
          <p:sp>
            <p:nvSpPr>
              <p:cNvPr id="421" name="Freeform 719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solidFill>
                <a:srgbClr val="B5D281"/>
              </a:solidFill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2" name="Freeform 720"/>
              <p:cNvSpPr>
                <a:spLocks/>
              </p:cNvSpPr>
              <p:nvPr/>
            </p:nvSpPr>
            <p:spPr bwMode="auto">
              <a:xfrm>
                <a:off x="1863" y="771"/>
                <a:ext cx="1884" cy="1624"/>
              </a:xfrm>
              <a:custGeom>
                <a:avLst/>
                <a:gdLst>
                  <a:gd name="T0" fmla="*/ 755 w 2071"/>
                  <a:gd name="T1" fmla="*/ 29 h 1783"/>
                  <a:gd name="T2" fmla="*/ 790 w 2071"/>
                  <a:gd name="T3" fmla="*/ 301 h 1783"/>
                  <a:gd name="T4" fmla="*/ 943 w 2071"/>
                  <a:gd name="T5" fmla="*/ 102 h 1783"/>
                  <a:gd name="T6" fmla="*/ 811 w 2071"/>
                  <a:gd name="T7" fmla="*/ 387 h 1783"/>
                  <a:gd name="T8" fmla="*/ 1132 w 2071"/>
                  <a:gd name="T9" fmla="*/ 417 h 1783"/>
                  <a:gd name="T10" fmla="*/ 1406 w 2071"/>
                  <a:gd name="T11" fmla="*/ 168 h 1783"/>
                  <a:gd name="T12" fmla="*/ 1410 w 2071"/>
                  <a:gd name="T13" fmla="*/ 191 h 1783"/>
                  <a:gd name="T14" fmla="*/ 1490 w 2071"/>
                  <a:gd name="T15" fmla="*/ 276 h 1783"/>
                  <a:gd name="T16" fmla="*/ 1607 w 2071"/>
                  <a:gd name="T17" fmla="*/ 272 h 1783"/>
                  <a:gd name="T18" fmla="*/ 1284 w 2071"/>
                  <a:gd name="T19" fmla="*/ 344 h 1783"/>
                  <a:gd name="T20" fmla="*/ 1473 w 2071"/>
                  <a:gd name="T21" fmla="*/ 442 h 1783"/>
                  <a:gd name="T22" fmla="*/ 1581 w 2071"/>
                  <a:gd name="T23" fmla="*/ 478 h 1783"/>
                  <a:gd name="T24" fmla="*/ 1230 w 2071"/>
                  <a:gd name="T25" fmla="*/ 396 h 1783"/>
                  <a:gd name="T26" fmla="*/ 1203 w 2071"/>
                  <a:gd name="T27" fmla="*/ 594 h 1783"/>
                  <a:gd name="T28" fmla="*/ 1553 w 2071"/>
                  <a:gd name="T29" fmla="*/ 705 h 1783"/>
                  <a:gd name="T30" fmla="*/ 1821 w 2071"/>
                  <a:gd name="T31" fmla="*/ 771 h 1783"/>
                  <a:gd name="T32" fmla="*/ 1819 w 2071"/>
                  <a:gd name="T33" fmla="*/ 854 h 1783"/>
                  <a:gd name="T34" fmla="*/ 1591 w 2071"/>
                  <a:gd name="T35" fmla="*/ 728 h 1783"/>
                  <a:gd name="T36" fmla="*/ 1670 w 2071"/>
                  <a:gd name="T37" fmla="*/ 832 h 1783"/>
                  <a:gd name="T38" fmla="*/ 1736 w 2071"/>
                  <a:gd name="T39" fmla="*/ 982 h 1783"/>
                  <a:gd name="T40" fmla="*/ 1654 w 2071"/>
                  <a:gd name="T41" fmla="*/ 851 h 1783"/>
                  <a:gd name="T42" fmla="*/ 1416 w 2071"/>
                  <a:gd name="T43" fmla="*/ 900 h 1783"/>
                  <a:gd name="T44" fmla="*/ 1399 w 2071"/>
                  <a:gd name="T45" fmla="*/ 1245 h 1783"/>
                  <a:gd name="T46" fmla="*/ 1537 w 2071"/>
                  <a:gd name="T47" fmla="*/ 1375 h 1783"/>
                  <a:gd name="T48" fmla="*/ 1369 w 2071"/>
                  <a:gd name="T49" fmla="*/ 1275 h 1783"/>
                  <a:gd name="T50" fmla="*/ 1321 w 2071"/>
                  <a:gd name="T51" fmla="*/ 1446 h 1783"/>
                  <a:gd name="T52" fmla="*/ 1293 w 2071"/>
                  <a:gd name="T53" fmla="*/ 1486 h 1783"/>
                  <a:gd name="T54" fmla="*/ 1235 w 2071"/>
                  <a:gd name="T55" fmla="*/ 1177 h 1783"/>
                  <a:gd name="T56" fmla="*/ 972 w 2071"/>
                  <a:gd name="T57" fmla="*/ 1108 h 1783"/>
                  <a:gd name="T58" fmla="*/ 1006 w 2071"/>
                  <a:gd name="T59" fmla="*/ 1428 h 1783"/>
                  <a:gd name="T60" fmla="*/ 1004 w 2071"/>
                  <a:gd name="T61" fmla="*/ 1468 h 1783"/>
                  <a:gd name="T62" fmla="*/ 932 w 2071"/>
                  <a:gd name="T63" fmla="*/ 1602 h 1783"/>
                  <a:gd name="T64" fmla="*/ 906 w 2071"/>
                  <a:gd name="T65" fmla="*/ 1486 h 1783"/>
                  <a:gd name="T66" fmla="*/ 821 w 2071"/>
                  <a:gd name="T67" fmla="*/ 1340 h 1783"/>
                  <a:gd name="T68" fmla="*/ 611 w 2071"/>
                  <a:gd name="T69" fmla="*/ 1461 h 1783"/>
                  <a:gd name="T70" fmla="*/ 835 w 2071"/>
                  <a:gd name="T71" fmla="*/ 1313 h 1783"/>
                  <a:gd name="T72" fmla="*/ 851 w 2071"/>
                  <a:gd name="T73" fmla="*/ 1011 h 1783"/>
                  <a:gd name="T74" fmla="*/ 597 w 2071"/>
                  <a:gd name="T75" fmla="*/ 1052 h 1783"/>
                  <a:gd name="T76" fmla="*/ 522 w 2071"/>
                  <a:gd name="T77" fmla="*/ 1379 h 1783"/>
                  <a:gd name="T78" fmla="*/ 457 w 2071"/>
                  <a:gd name="T79" fmla="*/ 1558 h 1783"/>
                  <a:gd name="T80" fmla="*/ 560 w 2071"/>
                  <a:gd name="T81" fmla="*/ 1239 h 1783"/>
                  <a:gd name="T82" fmla="*/ 421 w 2071"/>
                  <a:gd name="T83" fmla="*/ 1127 h 1783"/>
                  <a:gd name="T84" fmla="*/ 287 w 2071"/>
                  <a:gd name="T85" fmla="*/ 1159 h 1783"/>
                  <a:gd name="T86" fmla="*/ 312 w 2071"/>
                  <a:gd name="T87" fmla="*/ 1080 h 1783"/>
                  <a:gd name="T88" fmla="*/ 613 w 2071"/>
                  <a:gd name="T89" fmla="*/ 927 h 1783"/>
                  <a:gd name="T90" fmla="*/ 512 w 2071"/>
                  <a:gd name="T91" fmla="*/ 632 h 1783"/>
                  <a:gd name="T92" fmla="*/ 165 w 2071"/>
                  <a:gd name="T93" fmla="*/ 634 h 1783"/>
                  <a:gd name="T94" fmla="*/ 29 w 2071"/>
                  <a:gd name="T95" fmla="*/ 663 h 1783"/>
                  <a:gd name="T96" fmla="*/ 265 w 2071"/>
                  <a:gd name="T97" fmla="*/ 528 h 1783"/>
                  <a:gd name="T98" fmla="*/ 67 w 2071"/>
                  <a:gd name="T99" fmla="*/ 451 h 1783"/>
                  <a:gd name="T100" fmla="*/ 140 w 2071"/>
                  <a:gd name="T101" fmla="*/ 411 h 1783"/>
                  <a:gd name="T102" fmla="*/ 430 w 2071"/>
                  <a:gd name="T103" fmla="*/ 560 h 1783"/>
                  <a:gd name="T104" fmla="*/ 384 w 2071"/>
                  <a:gd name="T105" fmla="*/ 364 h 1783"/>
                  <a:gd name="T106" fmla="*/ 631 w 2071"/>
                  <a:gd name="T107" fmla="*/ 601 h 1783"/>
                  <a:gd name="T108" fmla="*/ 753 w 2071"/>
                  <a:gd name="T109" fmla="*/ 440 h 1783"/>
                  <a:gd name="T110" fmla="*/ 696 w 2071"/>
                  <a:gd name="T111" fmla="*/ 230 h 1783"/>
                  <a:gd name="T112" fmla="*/ 730 w 2071"/>
                  <a:gd name="T113" fmla="*/ 302 h 1783"/>
                  <a:gd name="T114" fmla="*/ 709 w 2071"/>
                  <a:gd name="T115" fmla="*/ 104 h 17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1" h="1783">
                    <a:moveTo>
                      <a:pt x="763" y="20"/>
                    </a:moveTo>
                    <a:cubicBezTo>
                      <a:pt x="762" y="13"/>
                      <a:pt x="762" y="7"/>
                      <a:pt x="763" y="0"/>
                    </a:cubicBezTo>
                    <a:cubicBezTo>
                      <a:pt x="777" y="1"/>
                      <a:pt x="789" y="9"/>
                      <a:pt x="803" y="11"/>
                    </a:cubicBezTo>
                    <a:cubicBezTo>
                      <a:pt x="819" y="12"/>
                      <a:pt x="827" y="15"/>
                      <a:pt x="830" y="32"/>
                    </a:cubicBezTo>
                    <a:cubicBezTo>
                      <a:pt x="833" y="48"/>
                      <a:pt x="832" y="61"/>
                      <a:pt x="841" y="75"/>
                    </a:cubicBezTo>
                    <a:cubicBezTo>
                      <a:pt x="850" y="92"/>
                      <a:pt x="860" y="108"/>
                      <a:pt x="867" y="125"/>
                    </a:cubicBezTo>
                    <a:cubicBezTo>
                      <a:pt x="881" y="157"/>
                      <a:pt x="891" y="191"/>
                      <a:pt x="891" y="226"/>
                    </a:cubicBezTo>
                    <a:cubicBezTo>
                      <a:pt x="892" y="264"/>
                      <a:pt x="879" y="295"/>
                      <a:pt x="868" y="330"/>
                    </a:cubicBezTo>
                    <a:cubicBezTo>
                      <a:pt x="860" y="356"/>
                      <a:pt x="902" y="313"/>
                      <a:pt x="907" y="309"/>
                    </a:cubicBezTo>
                    <a:cubicBezTo>
                      <a:pt x="933" y="291"/>
                      <a:pt x="962" y="285"/>
                      <a:pt x="975" y="255"/>
                    </a:cubicBezTo>
                    <a:cubicBezTo>
                      <a:pt x="989" y="224"/>
                      <a:pt x="986" y="188"/>
                      <a:pt x="1004" y="158"/>
                    </a:cubicBezTo>
                    <a:cubicBezTo>
                      <a:pt x="1014" y="142"/>
                      <a:pt x="1026" y="127"/>
                      <a:pt x="1037" y="112"/>
                    </a:cubicBezTo>
                    <a:cubicBezTo>
                      <a:pt x="1050" y="96"/>
                      <a:pt x="1059" y="98"/>
                      <a:pt x="1077" y="98"/>
                    </a:cubicBezTo>
                    <a:cubicBezTo>
                      <a:pt x="1048" y="111"/>
                      <a:pt x="1028" y="136"/>
                      <a:pt x="1018" y="166"/>
                    </a:cubicBezTo>
                    <a:cubicBezTo>
                      <a:pt x="1007" y="201"/>
                      <a:pt x="1014" y="236"/>
                      <a:pt x="999" y="271"/>
                    </a:cubicBezTo>
                    <a:cubicBezTo>
                      <a:pt x="974" y="331"/>
                      <a:pt x="849" y="343"/>
                      <a:pt x="891" y="425"/>
                    </a:cubicBezTo>
                    <a:cubicBezTo>
                      <a:pt x="907" y="456"/>
                      <a:pt x="933" y="487"/>
                      <a:pt x="958" y="511"/>
                    </a:cubicBezTo>
                    <a:cubicBezTo>
                      <a:pt x="983" y="534"/>
                      <a:pt x="1038" y="532"/>
                      <a:pt x="1070" y="539"/>
                    </a:cubicBezTo>
                    <a:cubicBezTo>
                      <a:pt x="1106" y="547"/>
                      <a:pt x="1135" y="551"/>
                      <a:pt x="1170" y="535"/>
                    </a:cubicBezTo>
                    <a:cubicBezTo>
                      <a:pt x="1205" y="520"/>
                      <a:pt x="1225" y="488"/>
                      <a:pt x="1244" y="458"/>
                    </a:cubicBezTo>
                    <a:cubicBezTo>
                      <a:pt x="1262" y="427"/>
                      <a:pt x="1285" y="401"/>
                      <a:pt x="1312" y="378"/>
                    </a:cubicBezTo>
                    <a:cubicBezTo>
                      <a:pt x="1342" y="353"/>
                      <a:pt x="1377" y="337"/>
                      <a:pt x="1409" y="316"/>
                    </a:cubicBezTo>
                    <a:cubicBezTo>
                      <a:pt x="1440" y="295"/>
                      <a:pt x="1448" y="268"/>
                      <a:pt x="1465" y="238"/>
                    </a:cubicBezTo>
                    <a:cubicBezTo>
                      <a:pt x="1483" y="205"/>
                      <a:pt x="1515" y="200"/>
                      <a:pt x="1546" y="184"/>
                    </a:cubicBezTo>
                    <a:cubicBezTo>
                      <a:pt x="1576" y="169"/>
                      <a:pt x="1596" y="148"/>
                      <a:pt x="1603" y="115"/>
                    </a:cubicBezTo>
                    <a:cubicBezTo>
                      <a:pt x="1604" y="110"/>
                      <a:pt x="1604" y="71"/>
                      <a:pt x="1616" y="81"/>
                    </a:cubicBezTo>
                    <a:cubicBezTo>
                      <a:pt x="1626" y="89"/>
                      <a:pt x="1617" y="122"/>
                      <a:pt x="1614" y="132"/>
                    </a:cubicBezTo>
                    <a:cubicBezTo>
                      <a:pt x="1605" y="168"/>
                      <a:pt x="1583" y="194"/>
                      <a:pt x="1550" y="210"/>
                    </a:cubicBezTo>
                    <a:cubicBezTo>
                      <a:pt x="1517" y="226"/>
                      <a:pt x="1487" y="241"/>
                      <a:pt x="1474" y="279"/>
                    </a:cubicBezTo>
                    <a:cubicBezTo>
                      <a:pt x="1472" y="286"/>
                      <a:pt x="1462" y="311"/>
                      <a:pt x="1474" y="313"/>
                    </a:cubicBezTo>
                    <a:cubicBezTo>
                      <a:pt x="1489" y="316"/>
                      <a:pt x="1506" y="314"/>
                      <a:pt x="1521" y="314"/>
                    </a:cubicBezTo>
                    <a:cubicBezTo>
                      <a:pt x="1560" y="313"/>
                      <a:pt x="1599" y="310"/>
                      <a:pt x="1638" y="303"/>
                    </a:cubicBezTo>
                    <a:cubicBezTo>
                      <a:pt x="1676" y="297"/>
                      <a:pt x="1682" y="282"/>
                      <a:pt x="1696" y="250"/>
                    </a:cubicBezTo>
                    <a:cubicBezTo>
                      <a:pt x="1708" y="223"/>
                      <a:pt x="1738" y="208"/>
                      <a:pt x="1749" y="247"/>
                    </a:cubicBezTo>
                    <a:cubicBezTo>
                      <a:pt x="1761" y="240"/>
                      <a:pt x="1770" y="247"/>
                      <a:pt x="1768" y="260"/>
                    </a:cubicBezTo>
                    <a:cubicBezTo>
                      <a:pt x="1764" y="277"/>
                      <a:pt x="1781" y="281"/>
                      <a:pt x="1767" y="299"/>
                    </a:cubicBezTo>
                    <a:cubicBezTo>
                      <a:pt x="1756" y="313"/>
                      <a:pt x="1746" y="318"/>
                      <a:pt x="1729" y="320"/>
                    </a:cubicBezTo>
                    <a:cubicBezTo>
                      <a:pt x="1706" y="323"/>
                      <a:pt x="1684" y="330"/>
                      <a:pt x="1661" y="338"/>
                    </a:cubicBezTo>
                    <a:cubicBezTo>
                      <a:pt x="1622" y="351"/>
                      <a:pt x="1583" y="360"/>
                      <a:pt x="1541" y="362"/>
                    </a:cubicBezTo>
                    <a:cubicBezTo>
                      <a:pt x="1499" y="365"/>
                      <a:pt x="1451" y="363"/>
                      <a:pt x="1411" y="378"/>
                    </a:cubicBezTo>
                    <a:cubicBezTo>
                      <a:pt x="1404" y="380"/>
                      <a:pt x="1378" y="398"/>
                      <a:pt x="1390" y="408"/>
                    </a:cubicBezTo>
                    <a:cubicBezTo>
                      <a:pt x="1399" y="415"/>
                      <a:pt x="1415" y="418"/>
                      <a:pt x="1425" y="424"/>
                    </a:cubicBezTo>
                    <a:cubicBezTo>
                      <a:pt x="1459" y="443"/>
                      <a:pt x="1477" y="482"/>
                      <a:pt x="1513" y="496"/>
                    </a:cubicBezTo>
                    <a:cubicBezTo>
                      <a:pt x="1551" y="512"/>
                      <a:pt x="1583" y="498"/>
                      <a:pt x="1619" y="485"/>
                    </a:cubicBezTo>
                    <a:cubicBezTo>
                      <a:pt x="1663" y="470"/>
                      <a:pt x="1699" y="483"/>
                      <a:pt x="1738" y="506"/>
                    </a:cubicBezTo>
                    <a:cubicBezTo>
                      <a:pt x="1755" y="516"/>
                      <a:pt x="1772" y="527"/>
                      <a:pt x="1791" y="535"/>
                    </a:cubicBezTo>
                    <a:cubicBezTo>
                      <a:pt x="1799" y="538"/>
                      <a:pt x="1842" y="549"/>
                      <a:pt x="1840" y="555"/>
                    </a:cubicBezTo>
                    <a:cubicBezTo>
                      <a:pt x="1833" y="573"/>
                      <a:pt x="1749" y="531"/>
                      <a:pt x="1738" y="525"/>
                    </a:cubicBezTo>
                    <a:cubicBezTo>
                      <a:pt x="1722" y="517"/>
                      <a:pt x="1706" y="509"/>
                      <a:pt x="1689" y="502"/>
                    </a:cubicBezTo>
                    <a:cubicBezTo>
                      <a:pt x="1671" y="495"/>
                      <a:pt x="1656" y="498"/>
                      <a:pt x="1637" y="502"/>
                    </a:cubicBezTo>
                    <a:cubicBezTo>
                      <a:pt x="1599" y="511"/>
                      <a:pt x="1562" y="528"/>
                      <a:pt x="1522" y="524"/>
                    </a:cubicBezTo>
                    <a:cubicBezTo>
                      <a:pt x="1455" y="518"/>
                      <a:pt x="1423" y="423"/>
                      <a:pt x="1352" y="435"/>
                    </a:cubicBezTo>
                    <a:cubicBezTo>
                      <a:pt x="1315" y="442"/>
                      <a:pt x="1308" y="479"/>
                      <a:pt x="1301" y="509"/>
                    </a:cubicBezTo>
                    <a:cubicBezTo>
                      <a:pt x="1297" y="526"/>
                      <a:pt x="1286" y="542"/>
                      <a:pt x="1275" y="556"/>
                    </a:cubicBezTo>
                    <a:cubicBezTo>
                      <a:pt x="1262" y="573"/>
                      <a:pt x="1244" y="585"/>
                      <a:pt x="1248" y="609"/>
                    </a:cubicBezTo>
                    <a:cubicBezTo>
                      <a:pt x="1253" y="639"/>
                      <a:pt x="1298" y="641"/>
                      <a:pt x="1322" y="652"/>
                    </a:cubicBezTo>
                    <a:cubicBezTo>
                      <a:pt x="1356" y="669"/>
                      <a:pt x="1387" y="694"/>
                      <a:pt x="1414" y="721"/>
                    </a:cubicBezTo>
                    <a:cubicBezTo>
                      <a:pt x="1440" y="746"/>
                      <a:pt x="1467" y="773"/>
                      <a:pt x="1491" y="800"/>
                    </a:cubicBezTo>
                    <a:cubicBezTo>
                      <a:pt x="1515" y="827"/>
                      <a:pt x="1565" y="822"/>
                      <a:pt x="1596" y="814"/>
                    </a:cubicBezTo>
                    <a:cubicBezTo>
                      <a:pt x="1634" y="804"/>
                      <a:pt x="1669" y="785"/>
                      <a:pt x="1707" y="774"/>
                    </a:cubicBezTo>
                    <a:cubicBezTo>
                      <a:pt x="1748" y="761"/>
                      <a:pt x="1785" y="769"/>
                      <a:pt x="1823" y="788"/>
                    </a:cubicBezTo>
                    <a:cubicBezTo>
                      <a:pt x="1854" y="804"/>
                      <a:pt x="1879" y="835"/>
                      <a:pt x="1911" y="848"/>
                    </a:cubicBezTo>
                    <a:cubicBezTo>
                      <a:pt x="1926" y="855"/>
                      <a:pt x="1943" y="855"/>
                      <a:pt x="1958" y="857"/>
                    </a:cubicBezTo>
                    <a:cubicBezTo>
                      <a:pt x="1977" y="861"/>
                      <a:pt x="1985" y="853"/>
                      <a:pt x="2002" y="846"/>
                    </a:cubicBezTo>
                    <a:cubicBezTo>
                      <a:pt x="2015" y="841"/>
                      <a:pt x="2029" y="840"/>
                      <a:pt x="2033" y="856"/>
                    </a:cubicBezTo>
                    <a:cubicBezTo>
                      <a:pt x="2037" y="875"/>
                      <a:pt x="2049" y="871"/>
                      <a:pt x="2061" y="880"/>
                    </a:cubicBezTo>
                    <a:cubicBezTo>
                      <a:pt x="2067" y="884"/>
                      <a:pt x="2071" y="909"/>
                      <a:pt x="2062" y="912"/>
                    </a:cubicBezTo>
                    <a:cubicBezTo>
                      <a:pt x="2041" y="919"/>
                      <a:pt x="2019" y="926"/>
                      <a:pt x="2000" y="938"/>
                    </a:cubicBezTo>
                    <a:cubicBezTo>
                      <a:pt x="1975" y="952"/>
                      <a:pt x="1965" y="917"/>
                      <a:pt x="1948" y="907"/>
                    </a:cubicBezTo>
                    <a:cubicBezTo>
                      <a:pt x="1934" y="898"/>
                      <a:pt x="1916" y="897"/>
                      <a:pt x="1901" y="889"/>
                    </a:cubicBezTo>
                    <a:cubicBezTo>
                      <a:pt x="1880" y="878"/>
                      <a:pt x="1862" y="859"/>
                      <a:pt x="1843" y="844"/>
                    </a:cubicBezTo>
                    <a:cubicBezTo>
                      <a:pt x="1812" y="820"/>
                      <a:pt x="1788" y="805"/>
                      <a:pt x="1749" y="799"/>
                    </a:cubicBezTo>
                    <a:cubicBezTo>
                      <a:pt x="1740" y="797"/>
                      <a:pt x="1714" y="798"/>
                      <a:pt x="1731" y="812"/>
                    </a:cubicBezTo>
                    <a:cubicBezTo>
                      <a:pt x="1737" y="817"/>
                      <a:pt x="1747" y="816"/>
                      <a:pt x="1754" y="817"/>
                    </a:cubicBezTo>
                    <a:cubicBezTo>
                      <a:pt x="1766" y="818"/>
                      <a:pt x="1778" y="822"/>
                      <a:pt x="1788" y="828"/>
                    </a:cubicBezTo>
                    <a:cubicBezTo>
                      <a:pt x="1818" y="847"/>
                      <a:pt x="1829" y="881"/>
                      <a:pt x="1836" y="914"/>
                    </a:cubicBezTo>
                    <a:cubicBezTo>
                      <a:pt x="1840" y="929"/>
                      <a:pt x="1842" y="945"/>
                      <a:pt x="1852" y="957"/>
                    </a:cubicBezTo>
                    <a:cubicBezTo>
                      <a:pt x="1864" y="971"/>
                      <a:pt x="1880" y="981"/>
                      <a:pt x="1892" y="994"/>
                    </a:cubicBezTo>
                    <a:cubicBezTo>
                      <a:pt x="1904" y="1008"/>
                      <a:pt x="1912" y="1025"/>
                      <a:pt x="1914" y="1043"/>
                    </a:cubicBezTo>
                    <a:cubicBezTo>
                      <a:pt x="1914" y="1044"/>
                      <a:pt x="1913" y="1080"/>
                      <a:pt x="1908" y="1078"/>
                    </a:cubicBezTo>
                    <a:cubicBezTo>
                      <a:pt x="1900" y="1076"/>
                      <a:pt x="1892" y="1052"/>
                      <a:pt x="1889" y="1045"/>
                    </a:cubicBezTo>
                    <a:cubicBezTo>
                      <a:pt x="1882" y="1031"/>
                      <a:pt x="1875" y="1018"/>
                      <a:pt x="1864" y="1006"/>
                    </a:cubicBezTo>
                    <a:cubicBezTo>
                      <a:pt x="1854" y="996"/>
                      <a:pt x="1843" y="986"/>
                      <a:pt x="1832" y="975"/>
                    </a:cubicBezTo>
                    <a:cubicBezTo>
                      <a:pt x="1819" y="962"/>
                      <a:pt x="1820" y="952"/>
                      <a:pt x="1818" y="934"/>
                    </a:cubicBezTo>
                    <a:cubicBezTo>
                      <a:pt x="1811" y="877"/>
                      <a:pt x="1743" y="814"/>
                      <a:pt x="1683" y="842"/>
                    </a:cubicBezTo>
                    <a:cubicBezTo>
                      <a:pt x="1661" y="853"/>
                      <a:pt x="1640" y="880"/>
                      <a:pt x="1615" y="882"/>
                    </a:cubicBezTo>
                    <a:cubicBezTo>
                      <a:pt x="1588" y="884"/>
                      <a:pt x="1557" y="881"/>
                      <a:pt x="1547" y="913"/>
                    </a:cubicBezTo>
                    <a:cubicBezTo>
                      <a:pt x="1537" y="941"/>
                      <a:pt x="1548" y="962"/>
                      <a:pt x="1557" y="988"/>
                    </a:cubicBezTo>
                    <a:cubicBezTo>
                      <a:pt x="1567" y="1018"/>
                      <a:pt x="1561" y="1050"/>
                      <a:pt x="1549" y="1078"/>
                    </a:cubicBezTo>
                    <a:cubicBezTo>
                      <a:pt x="1525" y="1134"/>
                      <a:pt x="1483" y="1178"/>
                      <a:pt x="1446" y="1226"/>
                    </a:cubicBezTo>
                    <a:cubicBezTo>
                      <a:pt x="1419" y="1262"/>
                      <a:pt x="1379" y="1347"/>
                      <a:pt x="1452" y="1361"/>
                    </a:cubicBezTo>
                    <a:cubicBezTo>
                      <a:pt x="1479" y="1367"/>
                      <a:pt x="1512" y="1358"/>
                      <a:pt x="1538" y="1367"/>
                    </a:cubicBezTo>
                    <a:cubicBezTo>
                      <a:pt x="1566" y="1376"/>
                      <a:pt x="1585" y="1399"/>
                      <a:pt x="1601" y="1422"/>
                    </a:cubicBezTo>
                    <a:cubicBezTo>
                      <a:pt x="1608" y="1433"/>
                      <a:pt x="1613" y="1446"/>
                      <a:pt x="1624" y="1454"/>
                    </a:cubicBezTo>
                    <a:cubicBezTo>
                      <a:pt x="1633" y="1461"/>
                      <a:pt x="1650" y="1457"/>
                      <a:pt x="1661" y="1463"/>
                    </a:cubicBezTo>
                    <a:cubicBezTo>
                      <a:pt x="1665" y="1465"/>
                      <a:pt x="1703" y="1500"/>
                      <a:pt x="1690" y="1510"/>
                    </a:cubicBezTo>
                    <a:cubicBezTo>
                      <a:pt x="1685" y="1513"/>
                      <a:pt x="1679" y="1496"/>
                      <a:pt x="1678" y="1494"/>
                    </a:cubicBezTo>
                    <a:cubicBezTo>
                      <a:pt x="1677" y="1480"/>
                      <a:pt x="1660" y="1480"/>
                      <a:pt x="1648" y="1477"/>
                    </a:cubicBezTo>
                    <a:cubicBezTo>
                      <a:pt x="1616" y="1469"/>
                      <a:pt x="1608" y="1448"/>
                      <a:pt x="1585" y="1426"/>
                    </a:cubicBezTo>
                    <a:cubicBezTo>
                      <a:pt x="1560" y="1403"/>
                      <a:pt x="1537" y="1398"/>
                      <a:pt x="1505" y="1400"/>
                    </a:cubicBezTo>
                    <a:cubicBezTo>
                      <a:pt x="1473" y="1403"/>
                      <a:pt x="1445" y="1398"/>
                      <a:pt x="1415" y="1391"/>
                    </a:cubicBezTo>
                    <a:cubicBezTo>
                      <a:pt x="1411" y="1405"/>
                      <a:pt x="1425" y="1418"/>
                      <a:pt x="1431" y="1430"/>
                    </a:cubicBezTo>
                    <a:cubicBezTo>
                      <a:pt x="1439" y="1445"/>
                      <a:pt x="1446" y="1461"/>
                      <a:pt x="1446" y="1479"/>
                    </a:cubicBezTo>
                    <a:cubicBezTo>
                      <a:pt x="1448" y="1516"/>
                      <a:pt x="1427" y="1554"/>
                      <a:pt x="1452" y="1588"/>
                    </a:cubicBezTo>
                    <a:cubicBezTo>
                      <a:pt x="1468" y="1610"/>
                      <a:pt x="1510" y="1633"/>
                      <a:pt x="1501" y="1664"/>
                    </a:cubicBezTo>
                    <a:cubicBezTo>
                      <a:pt x="1497" y="1679"/>
                      <a:pt x="1494" y="1694"/>
                      <a:pt x="1492" y="1709"/>
                    </a:cubicBezTo>
                    <a:cubicBezTo>
                      <a:pt x="1490" y="1720"/>
                      <a:pt x="1455" y="1709"/>
                      <a:pt x="1444" y="1710"/>
                    </a:cubicBezTo>
                    <a:cubicBezTo>
                      <a:pt x="1400" y="1714"/>
                      <a:pt x="1418" y="1658"/>
                      <a:pt x="1421" y="1632"/>
                    </a:cubicBezTo>
                    <a:cubicBezTo>
                      <a:pt x="1423" y="1613"/>
                      <a:pt x="1421" y="1602"/>
                      <a:pt x="1414" y="1584"/>
                    </a:cubicBezTo>
                    <a:cubicBezTo>
                      <a:pt x="1406" y="1562"/>
                      <a:pt x="1403" y="1547"/>
                      <a:pt x="1403" y="1523"/>
                    </a:cubicBezTo>
                    <a:cubicBezTo>
                      <a:pt x="1403" y="1482"/>
                      <a:pt x="1396" y="1447"/>
                      <a:pt x="1381" y="1409"/>
                    </a:cubicBezTo>
                    <a:cubicBezTo>
                      <a:pt x="1365" y="1368"/>
                      <a:pt x="1345" y="1337"/>
                      <a:pt x="1358" y="1292"/>
                    </a:cubicBezTo>
                    <a:cubicBezTo>
                      <a:pt x="1364" y="1269"/>
                      <a:pt x="1405" y="1223"/>
                      <a:pt x="1385" y="1199"/>
                    </a:cubicBezTo>
                    <a:cubicBezTo>
                      <a:pt x="1370" y="1180"/>
                      <a:pt x="1307" y="1198"/>
                      <a:pt x="1289" y="1203"/>
                    </a:cubicBezTo>
                    <a:cubicBezTo>
                      <a:pt x="1248" y="1214"/>
                      <a:pt x="1213" y="1212"/>
                      <a:pt x="1172" y="1204"/>
                    </a:cubicBezTo>
                    <a:cubicBezTo>
                      <a:pt x="1132" y="1196"/>
                      <a:pt x="1103" y="1190"/>
                      <a:pt x="1068" y="1217"/>
                    </a:cubicBezTo>
                    <a:cubicBezTo>
                      <a:pt x="1039" y="1239"/>
                      <a:pt x="1030" y="1273"/>
                      <a:pt x="1038" y="1308"/>
                    </a:cubicBezTo>
                    <a:cubicBezTo>
                      <a:pt x="1046" y="1345"/>
                      <a:pt x="1075" y="1373"/>
                      <a:pt x="1092" y="1406"/>
                    </a:cubicBezTo>
                    <a:cubicBezTo>
                      <a:pt x="1109" y="1441"/>
                      <a:pt x="1114" y="1478"/>
                      <a:pt x="1110" y="1516"/>
                    </a:cubicBezTo>
                    <a:cubicBezTo>
                      <a:pt x="1108" y="1532"/>
                      <a:pt x="1097" y="1552"/>
                      <a:pt x="1106" y="1568"/>
                    </a:cubicBezTo>
                    <a:cubicBezTo>
                      <a:pt x="1115" y="1585"/>
                      <a:pt x="1137" y="1598"/>
                      <a:pt x="1152" y="1611"/>
                    </a:cubicBezTo>
                    <a:cubicBezTo>
                      <a:pt x="1170" y="1627"/>
                      <a:pt x="1206" y="1665"/>
                      <a:pt x="1178" y="1688"/>
                    </a:cubicBezTo>
                    <a:cubicBezTo>
                      <a:pt x="1177" y="1662"/>
                      <a:pt x="1161" y="1639"/>
                      <a:pt x="1139" y="1626"/>
                    </a:cubicBezTo>
                    <a:cubicBezTo>
                      <a:pt x="1128" y="1620"/>
                      <a:pt x="1113" y="1620"/>
                      <a:pt x="1104" y="1612"/>
                    </a:cubicBezTo>
                    <a:cubicBezTo>
                      <a:pt x="1090" y="1602"/>
                      <a:pt x="1080" y="1588"/>
                      <a:pt x="1070" y="1574"/>
                    </a:cubicBezTo>
                    <a:cubicBezTo>
                      <a:pt x="1056" y="1604"/>
                      <a:pt x="1028" y="1650"/>
                      <a:pt x="1035" y="1685"/>
                    </a:cubicBezTo>
                    <a:cubicBezTo>
                      <a:pt x="1041" y="1712"/>
                      <a:pt x="1086" y="1738"/>
                      <a:pt x="1062" y="1769"/>
                    </a:cubicBezTo>
                    <a:cubicBezTo>
                      <a:pt x="1051" y="1783"/>
                      <a:pt x="1034" y="1767"/>
                      <a:pt x="1025" y="1759"/>
                    </a:cubicBezTo>
                    <a:cubicBezTo>
                      <a:pt x="1011" y="1747"/>
                      <a:pt x="1006" y="1765"/>
                      <a:pt x="991" y="1764"/>
                    </a:cubicBezTo>
                    <a:cubicBezTo>
                      <a:pt x="975" y="1762"/>
                      <a:pt x="980" y="1738"/>
                      <a:pt x="979" y="1727"/>
                    </a:cubicBezTo>
                    <a:cubicBezTo>
                      <a:pt x="977" y="1707"/>
                      <a:pt x="955" y="1699"/>
                      <a:pt x="964" y="1678"/>
                    </a:cubicBezTo>
                    <a:cubicBezTo>
                      <a:pt x="971" y="1661"/>
                      <a:pt x="986" y="1647"/>
                      <a:pt x="996" y="1631"/>
                    </a:cubicBezTo>
                    <a:cubicBezTo>
                      <a:pt x="1007" y="1615"/>
                      <a:pt x="1017" y="1599"/>
                      <a:pt x="1026" y="1582"/>
                    </a:cubicBezTo>
                    <a:cubicBezTo>
                      <a:pt x="1045" y="1546"/>
                      <a:pt x="1058" y="1506"/>
                      <a:pt x="1061" y="1465"/>
                    </a:cubicBezTo>
                    <a:cubicBezTo>
                      <a:pt x="1064" y="1427"/>
                      <a:pt x="1041" y="1407"/>
                      <a:pt x="1009" y="1434"/>
                    </a:cubicBezTo>
                    <a:cubicBezTo>
                      <a:pt x="976" y="1461"/>
                      <a:pt x="944" y="1471"/>
                      <a:pt x="902" y="1471"/>
                    </a:cubicBezTo>
                    <a:cubicBezTo>
                      <a:pt x="866" y="1471"/>
                      <a:pt x="837" y="1480"/>
                      <a:pt x="820" y="1514"/>
                    </a:cubicBezTo>
                    <a:cubicBezTo>
                      <a:pt x="805" y="1545"/>
                      <a:pt x="789" y="1577"/>
                      <a:pt x="757" y="1592"/>
                    </a:cubicBezTo>
                    <a:cubicBezTo>
                      <a:pt x="740" y="1600"/>
                      <a:pt x="724" y="1597"/>
                      <a:pt x="706" y="1598"/>
                    </a:cubicBezTo>
                    <a:cubicBezTo>
                      <a:pt x="702" y="1598"/>
                      <a:pt x="670" y="1610"/>
                      <a:pt x="672" y="1604"/>
                    </a:cubicBezTo>
                    <a:cubicBezTo>
                      <a:pt x="674" y="1593"/>
                      <a:pt x="703" y="1585"/>
                      <a:pt x="712" y="1585"/>
                    </a:cubicBezTo>
                    <a:cubicBezTo>
                      <a:pt x="733" y="1585"/>
                      <a:pt x="749" y="1583"/>
                      <a:pt x="764" y="1566"/>
                    </a:cubicBezTo>
                    <a:cubicBezTo>
                      <a:pt x="785" y="1541"/>
                      <a:pt x="793" y="1507"/>
                      <a:pt x="811" y="1480"/>
                    </a:cubicBezTo>
                    <a:cubicBezTo>
                      <a:pt x="835" y="1446"/>
                      <a:pt x="880" y="1445"/>
                      <a:pt x="918" y="1442"/>
                    </a:cubicBezTo>
                    <a:cubicBezTo>
                      <a:pt x="949" y="1440"/>
                      <a:pt x="986" y="1430"/>
                      <a:pt x="997" y="1396"/>
                    </a:cubicBezTo>
                    <a:cubicBezTo>
                      <a:pt x="1009" y="1358"/>
                      <a:pt x="977" y="1332"/>
                      <a:pt x="972" y="1297"/>
                    </a:cubicBezTo>
                    <a:cubicBezTo>
                      <a:pt x="965" y="1246"/>
                      <a:pt x="1009" y="1206"/>
                      <a:pt x="993" y="1154"/>
                    </a:cubicBezTo>
                    <a:cubicBezTo>
                      <a:pt x="985" y="1130"/>
                      <a:pt x="956" y="1121"/>
                      <a:pt x="936" y="1110"/>
                    </a:cubicBezTo>
                    <a:cubicBezTo>
                      <a:pt x="911" y="1096"/>
                      <a:pt x="888" y="1083"/>
                      <a:pt x="861" y="1073"/>
                    </a:cubicBezTo>
                    <a:cubicBezTo>
                      <a:pt x="840" y="1066"/>
                      <a:pt x="825" y="1050"/>
                      <a:pt x="810" y="1035"/>
                    </a:cubicBezTo>
                    <a:cubicBezTo>
                      <a:pt x="794" y="1020"/>
                      <a:pt x="754" y="1032"/>
                      <a:pt x="736" y="1037"/>
                    </a:cubicBezTo>
                    <a:cubicBezTo>
                      <a:pt x="690" y="1049"/>
                      <a:pt x="672" y="1115"/>
                      <a:pt x="656" y="1155"/>
                    </a:cubicBezTo>
                    <a:cubicBezTo>
                      <a:pt x="647" y="1178"/>
                      <a:pt x="644" y="1183"/>
                      <a:pt x="656" y="1206"/>
                    </a:cubicBezTo>
                    <a:cubicBezTo>
                      <a:pt x="669" y="1231"/>
                      <a:pt x="679" y="1261"/>
                      <a:pt x="677" y="1290"/>
                    </a:cubicBezTo>
                    <a:cubicBezTo>
                      <a:pt x="674" y="1350"/>
                      <a:pt x="626" y="1388"/>
                      <a:pt x="599" y="1438"/>
                    </a:cubicBezTo>
                    <a:cubicBezTo>
                      <a:pt x="586" y="1462"/>
                      <a:pt x="577" y="1488"/>
                      <a:pt x="574" y="1514"/>
                    </a:cubicBezTo>
                    <a:cubicBezTo>
                      <a:pt x="570" y="1545"/>
                      <a:pt x="578" y="1574"/>
                      <a:pt x="579" y="1604"/>
                    </a:cubicBezTo>
                    <a:cubicBezTo>
                      <a:pt x="580" y="1636"/>
                      <a:pt x="558" y="1658"/>
                      <a:pt x="538" y="1681"/>
                    </a:cubicBezTo>
                    <a:cubicBezTo>
                      <a:pt x="519" y="1703"/>
                      <a:pt x="499" y="1725"/>
                      <a:pt x="479" y="1748"/>
                    </a:cubicBezTo>
                    <a:cubicBezTo>
                      <a:pt x="481" y="1731"/>
                      <a:pt x="492" y="1721"/>
                      <a:pt x="502" y="1710"/>
                    </a:cubicBezTo>
                    <a:cubicBezTo>
                      <a:pt x="512" y="1699"/>
                      <a:pt x="516" y="1687"/>
                      <a:pt x="527" y="1676"/>
                    </a:cubicBezTo>
                    <a:cubicBezTo>
                      <a:pt x="562" y="1644"/>
                      <a:pt x="560" y="1615"/>
                      <a:pt x="551" y="1571"/>
                    </a:cubicBezTo>
                    <a:cubicBezTo>
                      <a:pt x="544" y="1534"/>
                      <a:pt x="544" y="1504"/>
                      <a:pt x="556" y="1468"/>
                    </a:cubicBezTo>
                    <a:cubicBezTo>
                      <a:pt x="569" y="1429"/>
                      <a:pt x="592" y="1394"/>
                      <a:pt x="616" y="1360"/>
                    </a:cubicBezTo>
                    <a:cubicBezTo>
                      <a:pt x="637" y="1331"/>
                      <a:pt x="657" y="1302"/>
                      <a:pt x="646" y="1264"/>
                    </a:cubicBezTo>
                    <a:cubicBezTo>
                      <a:pt x="642" y="1250"/>
                      <a:pt x="634" y="1235"/>
                      <a:pt x="627" y="1222"/>
                    </a:cubicBezTo>
                    <a:cubicBezTo>
                      <a:pt x="616" y="1203"/>
                      <a:pt x="601" y="1204"/>
                      <a:pt x="582" y="1212"/>
                    </a:cubicBezTo>
                    <a:cubicBezTo>
                      <a:pt x="545" y="1227"/>
                      <a:pt x="503" y="1233"/>
                      <a:pt x="463" y="1237"/>
                    </a:cubicBezTo>
                    <a:cubicBezTo>
                      <a:pt x="444" y="1238"/>
                      <a:pt x="426" y="1240"/>
                      <a:pt x="407" y="1240"/>
                    </a:cubicBezTo>
                    <a:cubicBezTo>
                      <a:pt x="390" y="1241"/>
                      <a:pt x="376" y="1262"/>
                      <a:pt x="367" y="1274"/>
                    </a:cubicBezTo>
                    <a:cubicBezTo>
                      <a:pt x="359" y="1285"/>
                      <a:pt x="346" y="1297"/>
                      <a:pt x="332" y="1288"/>
                    </a:cubicBezTo>
                    <a:cubicBezTo>
                      <a:pt x="326" y="1285"/>
                      <a:pt x="322" y="1278"/>
                      <a:pt x="316" y="1273"/>
                    </a:cubicBezTo>
                    <a:cubicBezTo>
                      <a:pt x="310" y="1267"/>
                      <a:pt x="302" y="1273"/>
                      <a:pt x="295" y="1269"/>
                    </a:cubicBezTo>
                    <a:cubicBezTo>
                      <a:pt x="282" y="1263"/>
                      <a:pt x="275" y="1245"/>
                      <a:pt x="281" y="1232"/>
                    </a:cubicBezTo>
                    <a:cubicBezTo>
                      <a:pt x="288" y="1217"/>
                      <a:pt x="306" y="1217"/>
                      <a:pt x="311" y="1200"/>
                    </a:cubicBezTo>
                    <a:cubicBezTo>
                      <a:pt x="316" y="1185"/>
                      <a:pt x="328" y="1183"/>
                      <a:pt x="343" y="1186"/>
                    </a:cubicBezTo>
                    <a:cubicBezTo>
                      <a:pt x="361" y="1189"/>
                      <a:pt x="376" y="1191"/>
                      <a:pt x="395" y="1190"/>
                    </a:cubicBezTo>
                    <a:cubicBezTo>
                      <a:pt x="437" y="1186"/>
                      <a:pt x="480" y="1189"/>
                      <a:pt x="522" y="1182"/>
                    </a:cubicBezTo>
                    <a:cubicBezTo>
                      <a:pt x="560" y="1177"/>
                      <a:pt x="584" y="1160"/>
                      <a:pt x="607" y="1130"/>
                    </a:cubicBezTo>
                    <a:cubicBezTo>
                      <a:pt x="632" y="1094"/>
                      <a:pt x="650" y="1054"/>
                      <a:pt x="674" y="1018"/>
                    </a:cubicBezTo>
                    <a:cubicBezTo>
                      <a:pt x="694" y="991"/>
                      <a:pt x="723" y="962"/>
                      <a:pt x="723" y="926"/>
                    </a:cubicBezTo>
                    <a:cubicBezTo>
                      <a:pt x="723" y="890"/>
                      <a:pt x="692" y="864"/>
                      <a:pt x="679" y="833"/>
                    </a:cubicBezTo>
                    <a:cubicBezTo>
                      <a:pt x="666" y="802"/>
                      <a:pt x="670" y="767"/>
                      <a:pt x="651" y="739"/>
                    </a:cubicBezTo>
                    <a:cubicBezTo>
                      <a:pt x="628" y="705"/>
                      <a:pt x="603" y="694"/>
                      <a:pt x="563" y="694"/>
                    </a:cubicBezTo>
                    <a:cubicBezTo>
                      <a:pt x="520" y="694"/>
                      <a:pt x="477" y="692"/>
                      <a:pt x="435" y="689"/>
                    </a:cubicBezTo>
                    <a:cubicBezTo>
                      <a:pt x="392" y="685"/>
                      <a:pt x="362" y="674"/>
                      <a:pt x="331" y="644"/>
                    </a:cubicBezTo>
                    <a:cubicBezTo>
                      <a:pt x="306" y="621"/>
                      <a:pt x="291" y="600"/>
                      <a:pt x="253" y="612"/>
                    </a:cubicBezTo>
                    <a:cubicBezTo>
                      <a:pt x="215" y="625"/>
                      <a:pt x="217" y="681"/>
                      <a:pt x="181" y="696"/>
                    </a:cubicBezTo>
                    <a:cubicBezTo>
                      <a:pt x="145" y="711"/>
                      <a:pt x="109" y="717"/>
                      <a:pt x="72" y="726"/>
                    </a:cubicBezTo>
                    <a:cubicBezTo>
                      <a:pt x="61" y="729"/>
                      <a:pt x="49" y="730"/>
                      <a:pt x="40" y="736"/>
                    </a:cubicBezTo>
                    <a:cubicBezTo>
                      <a:pt x="29" y="743"/>
                      <a:pt x="36" y="759"/>
                      <a:pt x="18" y="758"/>
                    </a:cubicBezTo>
                    <a:cubicBezTo>
                      <a:pt x="0" y="756"/>
                      <a:pt x="30" y="730"/>
                      <a:pt x="32" y="728"/>
                    </a:cubicBezTo>
                    <a:cubicBezTo>
                      <a:pt x="46" y="717"/>
                      <a:pt x="63" y="709"/>
                      <a:pt x="80" y="703"/>
                    </a:cubicBezTo>
                    <a:cubicBezTo>
                      <a:pt x="110" y="692"/>
                      <a:pt x="148" y="688"/>
                      <a:pt x="171" y="663"/>
                    </a:cubicBezTo>
                    <a:cubicBezTo>
                      <a:pt x="197" y="635"/>
                      <a:pt x="193" y="597"/>
                      <a:pt x="235" y="585"/>
                    </a:cubicBezTo>
                    <a:cubicBezTo>
                      <a:pt x="254" y="579"/>
                      <a:pt x="272" y="583"/>
                      <a:pt x="291" y="580"/>
                    </a:cubicBezTo>
                    <a:cubicBezTo>
                      <a:pt x="309" y="578"/>
                      <a:pt x="298" y="568"/>
                      <a:pt x="290" y="559"/>
                    </a:cubicBezTo>
                    <a:cubicBezTo>
                      <a:pt x="266" y="534"/>
                      <a:pt x="236" y="514"/>
                      <a:pt x="201" y="510"/>
                    </a:cubicBezTo>
                    <a:cubicBezTo>
                      <a:pt x="178" y="507"/>
                      <a:pt x="131" y="550"/>
                      <a:pt x="117" y="525"/>
                    </a:cubicBezTo>
                    <a:cubicBezTo>
                      <a:pt x="105" y="504"/>
                      <a:pt x="95" y="505"/>
                      <a:pt x="74" y="495"/>
                    </a:cubicBezTo>
                    <a:cubicBezTo>
                      <a:pt x="66" y="491"/>
                      <a:pt x="60" y="486"/>
                      <a:pt x="61" y="477"/>
                    </a:cubicBezTo>
                    <a:cubicBezTo>
                      <a:pt x="63" y="469"/>
                      <a:pt x="67" y="467"/>
                      <a:pt x="74" y="463"/>
                    </a:cubicBezTo>
                    <a:cubicBezTo>
                      <a:pt x="82" y="459"/>
                      <a:pt x="82" y="447"/>
                      <a:pt x="87" y="440"/>
                    </a:cubicBezTo>
                    <a:cubicBezTo>
                      <a:pt x="104" y="410"/>
                      <a:pt x="138" y="435"/>
                      <a:pt x="154" y="451"/>
                    </a:cubicBezTo>
                    <a:cubicBezTo>
                      <a:pt x="169" y="465"/>
                      <a:pt x="185" y="465"/>
                      <a:pt x="205" y="470"/>
                    </a:cubicBezTo>
                    <a:cubicBezTo>
                      <a:pt x="223" y="474"/>
                      <a:pt x="242" y="480"/>
                      <a:pt x="260" y="487"/>
                    </a:cubicBezTo>
                    <a:cubicBezTo>
                      <a:pt x="330" y="516"/>
                      <a:pt x="358" y="596"/>
                      <a:pt x="418" y="637"/>
                    </a:cubicBezTo>
                    <a:cubicBezTo>
                      <a:pt x="438" y="650"/>
                      <a:pt x="485" y="651"/>
                      <a:pt x="473" y="615"/>
                    </a:cubicBezTo>
                    <a:cubicBezTo>
                      <a:pt x="462" y="584"/>
                      <a:pt x="438" y="564"/>
                      <a:pt x="445" y="527"/>
                    </a:cubicBezTo>
                    <a:cubicBezTo>
                      <a:pt x="451" y="495"/>
                      <a:pt x="447" y="457"/>
                      <a:pt x="430" y="428"/>
                    </a:cubicBezTo>
                    <a:cubicBezTo>
                      <a:pt x="413" y="399"/>
                      <a:pt x="374" y="374"/>
                      <a:pt x="346" y="355"/>
                    </a:cubicBezTo>
                    <a:cubicBezTo>
                      <a:pt x="366" y="342"/>
                      <a:pt x="411" y="388"/>
                      <a:pt x="422" y="400"/>
                    </a:cubicBezTo>
                    <a:cubicBezTo>
                      <a:pt x="448" y="428"/>
                      <a:pt x="465" y="463"/>
                      <a:pt x="473" y="500"/>
                    </a:cubicBezTo>
                    <a:cubicBezTo>
                      <a:pt x="481" y="532"/>
                      <a:pt x="473" y="577"/>
                      <a:pt x="498" y="602"/>
                    </a:cubicBezTo>
                    <a:cubicBezTo>
                      <a:pt x="520" y="624"/>
                      <a:pt x="558" y="629"/>
                      <a:pt x="587" y="637"/>
                    </a:cubicBezTo>
                    <a:cubicBezTo>
                      <a:pt x="620" y="645"/>
                      <a:pt x="660" y="663"/>
                      <a:pt x="694" y="660"/>
                    </a:cubicBezTo>
                    <a:cubicBezTo>
                      <a:pt x="710" y="659"/>
                      <a:pt x="728" y="658"/>
                      <a:pt x="741" y="650"/>
                    </a:cubicBezTo>
                    <a:cubicBezTo>
                      <a:pt x="757" y="641"/>
                      <a:pt x="771" y="624"/>
                      <a:pt x="785" y="613"/>
                    </a:cubicBezTo>
                    <a:cubicBezTo>
                      <a:pt x="806" y="595"/>
                      <a:pt x="853" y="568"/>
                      <a:pt x="848" y="537"/>
                    </a:cubicBezTo>
                    <a:cubicBezTo>
                      <a:pt x="846" y="518"/>
                      <a:pt x="836" y="500"/>
                      <a:pt x="828" y="483"/>
                    </a:cubicBezTo>
                    <a:cubicBezTo>
                      <a:pt x="819" y="461"/>
                      <a:pt x="813" y="438"/>
                      <a:pt x="808" y="415"/>
                    </a:cubicBezTo>
                    <a:cubicBezTo>
                      <a:pt x="802" y="392"/>
                      <a:pt x="797" y="379"/>
                      <a:pt x="783" y="360"/>
                    </a:cubicBezTo>
                    <a:cubicBezTo>
                      <a:pt x="770" y="344"/>
                      <a:pt x="763" y="333"/>
                      <a:pt x="763" y="312"/>
                    </a:cubicBezTo>
                    <a:cubicBezTo>
                      <a:pt x="764" y="292"/>
                      <a:pt x="767" y="272"/>
                      <a:pt x="765" y="252"/>
                    </a:cubicBezTo>
                    <a:cubicBezTo>
                      <a:pt x="763" y="237"/>
                      <a:pt x="749" y="218"/>
                      <a:pt x="751" y="204"/>
                    </a:cubicBezTo>
                    <a:cubicBezTo>
                      <a:pt x="751" y="199"/>
                      <a:pt x="765" y="213"/>
                      <a:pt x="766" y="214"/>
                    </a:cubicBezTo>
                    <a:cubicBezTo>
                      <a:pt x="774" y="223"/>
                      <a:pt x="776" y="235"/>
                      <a:pt x="777" y="246"/>
                    </a:cubicBezTo>
                    <a:cubicBezTo>
                      <a:pt x="780" y="280"/>
                      <a:pt x="784" y="304"/>
                      <a:pt x="803" y="332"/>
                    </a:cubicBezTo>
                    <a:cubicBezTo>
                      <a:pt x="826" y="364"/>
                      <a:pt x="848" y="286"/>
                      <a:pt x="853" y="271"/>
                    </a:cubicBezTo>
                    <a:cubicBezTo>
                      <a:pt x="865" y="236"/>
                      <a:pt x="868" y="213"/>
                      <a:pt x="854" y="177"/>
                    </a:cubicBezTo>
                    <a:cubicBezTo>
                      <a:pt x="848" y="162"/>
                      <a:pt x="840" y="147"/>
                      <a:pt x="827" y="136"/>
                    </a:cubicBezTo>
                    <a:cubicBezTo>
                      <a:pt x="812" y="123"/>
                      <a:pt x="795" y="123"/>
                      <a:pt x="779" y="114"/>
                    </a:cubicBezTo>
                    <a:cubicBezTo>
                      <a:pt x="764" y="106"/>
                      <a:pt x="757" y="89"/>
                      <a:pt x="759" y="74"/>
                    </a:cubicBezTo>
                    <a:cubicBezTo>
                      <a:pt x="760" y="64"/>
                      <a:pt x="764" y="54"/>
                      <a:pt x="768" y="46"/>
                    </a:cubicBezTo>
                    <a:cubicBezTo>
                      <a:pt x="774" y="36"/>
                      <a:pt x="765" y="29"/>
                      <a:pt x="763" y="20"/>
                    </a:cubicBezTo>
                  </a:path>
                </a:pathLst>
              </a:custGeom>
              <a:noFill/>
              <a:ln w="4763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3" name="Freeform 721"/>
              <p:cNvSpPr>
                <a:spLocks/>
              </p:cNvSpPr>
              <p:nvPr/>
            </p:nvSpPr>
            <p:spPr bwMode="auto">
              <a:xfrm>
                <a:off x="2556" y="778"/>
                <a:ext cx="92" cy="132"/>
              </a:xfrm>
              <a:custGeom>
                <a:avLst/>
                <a:gdLst>
                  <a:gd name="T0" fmla="*/ 9 w 101"/>
                  <a:gd name="T1" fmla="*/ 8 h 145"/>
                  <a:gd name="T2" fmla="*/ 11 w 101"/>
                  <a:gd name="T3" fmla="*/ 49 h 145"/>
                  <a:gd name="T4" fmla="*/ 16 w 101"/>
                  <a:gd name="T5" fmla="*/ 86 h 145"/>
                  <a:gd name="T6" fmla="*/ 52 w 101"/>
                  <a:gd name="T7" fmla="*/ 106 h 145"/>
                  <a:gd name="T8" fmla="*/ 72 w 101"/>
                  <a:gd name="T9" fmla="*/ 118 h 145"/>
                  <a:gd name="T10" fmla="*/ 86 w 101"/>
                  <a:gd name="T11" fmla="*/ 132 h 145"/>
                  <a:gd name="T12" fmla="*/ 59 w 101"/>
                  <a:gd name="T13" fmla="*/ 93 h 145"/>
                  <a:gd name="T14" fmla="*/ 35 w 101"/>
                  <a:gd name="T15" fmla="*/ 51 h 145"/>
                  <a:gd name="T16" fmla="*/ 29 w 101"/>
                  <a:gd name="T17" fmla="*/ 13 h 145"/>
                  <a:gd name="T18" fmla="*/ 8 w 101"/>
                  <a:gd name="T19" fmla="*/ 10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45">
                    <a:moveTo>
                      <a:pt x="10" y="9"/>
                    </a:moveTo>
                    <a:cubicBezTo>
                      <a:pt x="15" y="29"/>
                      <a:pt x="21" y="34"/>
                      <a:pt x="12" y="54"/>
                    </a:cubicBezTo>
                    <a:cubicBezTo>
                      <a:pt x="4" y="69"/>
                      <a:pt x="3" y="84"/>
                      <a:pt x="18" y="95"/>
                    </a:cubicBezTo>
                    <a:cubicBezTo>
                      <a:pt x="29" y="104"/>
                      <a:pt x="44" y="109"/>
                      <a:pt x="57" y="116"/>
                    </a:cubicBezTo>
                    <a:cubicBezTo>
                      <a:pt x="65" y="119"/>
                      <a:pt x="72" y="123"/>
                      <a:pt x="79" y="130"/>
                    </a:cubicBezTo>
                    <a:cubicBezTo>
                      <a:pt x="84" y="135"/>
                      <a:pt x="88" y="144"/>
                      <a:pt x="94" y="145"/>
                    </a:cubicBezTo>
                    <a:cubicBezTo>
                      <a:pt x="101" y="133"/>
                      <a:pt x="73" y="109"/>
                      <a:pt x="65" y="102"/>
                    </a:cubicBezTo>
                    <a:cubicBezTo>
                      <a:pt x="52" y="89"/>
                      <a:pt x="40" y="75"/>
                      <a:pt x="38" y="56"/>
                    </a:cubicBezTo>
                    <a:cubicBezTo>
                      <a:pt x="37" y="42"/>
                      <a:pt x="39" y="27"/>
                      <a:pt x="32" y="14"/>
                    </a:cubicBezTo>
                    <a:cubicBezTo>
                      <a:pt x="25" y="2"/>
                      <a:pt x="0" y="0"/>
                      <a:pt x="9" y="1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4" name="Freeform 722"/>
              <p:cNvSpPr>
                <a:spLocks/>
              </p:cNvSpPr>
              <p:nvPr/>
            </p:nvSpPr>
            <p:spPr bwMode="auto">
              <a:xfrm>
                <a:off x="2561" y="1036"/>
                <a:ext cx="79" cy="192"/>
              </a:xfrm>
              <a:custGeom>
                <a:avLst/>
                <a:gdLst>
                  <a:gd name="T0" fmla="*/ 2 w 87"/>
                  <a:gd name="T1" fmla="*/ 0 h 211"/>
                  <a:gd name="T2" fmla="*/ 10 w 87"/>
                  <a:gd name="T3" fmla="*/ 45 h 211"/>
                  <a:gd name="T4" fmla="*/ 36 w 87"/>
                  <a:gd name="T5" fmla="*/ 87 h 211"/>
                  <a:gd name="T6" fmla="*/ 79 w 87"/>
                  <a:gd name="T7" fmla="*/ 192 h 211"/>
                  <a:gd name="T8" fmla="*/ 56 w 87"/>
                  <a:gd name="T9" fmla="*/ 126 h 211"/>
                  <a:gd name="T10" fmla="*/ 43 w 87"/>
                  <a:gd name="T11" fmla="*/ 78 h 211"/>
                  <a:gd name="T12" fmla="*/ 0 w 87"/>
                  <a:gd name="T13" fmla="*/ 9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11">
                    <a:moveTo>
                      <a:pt x="2" y="0"/>
                    </a:moveTo>
                    <a:cubicBezTo>
                      <a:pt x="2" y="19"/>
                      <a:pt x="0" y="33"/>
                      <a:pt x="11" y="50"/>
                    </a:cubicBezTo>
                    <a:cubicBezTo>
                      <a:pt x="22" y="65"/>
                      <a:pt x="33" y="77"/>
                      <a:pt x="40" y="96"/>
                    </a:cubicBezTo>
                    <a:cubicBezTo>
                      <a:pt x="55" y="138"/>
                      <a:pt x="53" y="178"/>
                      <a:pt x="87" y="211"/>
                    </a:cubicBezTo>
                    <a:cubicBezTo>
                      <a:pt x="79" y="186"/>
                      <a:pt x="68" y="164"/>
                      <a:pt x="62" y="138"/>
                    </a:cubicBezTo>
                    <a:cubicBezTo>
                      <a:pt x="58" y="121"/>
                      <a:pt x="54" y="101"/>
                      <a:pt x="47" y="86"/>
                    </a:cubicBezTo>
                    <a:cubicBezTo>
                      <a:pt x="36" y="61"/>
                      <a:pt x="0" y="38"/>
                      <a:pt x="0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5" name="Freeform 723"/>
              <p:cNvSpPr>
                <a:spLocks/>
              </p:cNvSpPr>
              <p:nvPr/>
            </p:nvSpPr>
            <p:spPr bwMode="auto">
              <a:xfrm>
                <a:off x="2643" y="1067"/>
                <a:ext cx="20" cy="24"/>
              </a:xfrm>
              <a:custGeom>
                <a:avLst/>
                <a:gdLst>
                  <a:gd name="T0" fmla="*/ 4 w 22"/>
                  <a:gd name="T1" fmla="*/ 0 h 27"/>
                  <a:gd name="T2" fmla="*/ 20 w 22"/>
                  <a:gd name="T3" fmla="*/ 19 h 27"/>
                  <a:gd name="T4" fmla="*/ 6 w 22"/>
                  <a:gd name="T5" fmla="*/ 24 h 27"/>
                  <a:gd name="T6" fmla="*/ 2 w 22"/>
                  <a:gd name="T7" fmla="*/ 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7">
                    <a:moveTo>
                      <a:pt x="4" y="0"/>
                    </a:moveTo>
                    <a:cubicBezTo>
                      <a:pt x="2" y="13"/>
                      <a:pt x="9" y="23"/>
                      <a:pt x="22" y="21"/>
                    </a:cubicBezTo>
                    <a:cubicBezTo>
                      <a:pt x="20" y="22"/>
                      <a:pt x="12" y="24"/>
                      <a:pt x="7" y="27"/>
                    </a:cubicBezTo>
                    <a:cubicBezTo>
                      <a:pt x="0" y="23"/>
                      <a:pt x="1" y="15"/>
                      <a:pt x="2" y="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6" name="Freeform 724"/>
              <p:cNvSpPr>
                <a:spLocks/>
              </p:cNvSpPr>
              <p:nvPr/>
            </p:nvSpPr>
            <p:spPr bwMode="auto">
              <a:xfrm>
                <a:off x="2277" y="1328"/>
                <a:ext cx="30" cy="46"/>
              </a:xfrm>
              <a:custGeom>
                <a:avLst/>
                <a:gdLst>
                  <a:gd name="T0" fmla="*/ 0 w 33"/>
                  <a:gd name="T1" fmla="*/ 37 h 50"/>
                  <a:gd name="T2" fmla="*/ 23 w 33"/>
                  <a:gd name="T3" fmla="*/ 0 h 50"/>
                  <a:gd name="T4" fmla="*/ 5 w 33"/>
                  <a:gd name="T5" fmla="*/ 38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0">
                    <a:moveTo>
                      <a:pt x="0" y="40"/>
                    </a:moveTo>
                    <a:cubicBezTo>
                      <a:pt x="23" y="50"/>
                      <a:pt x="27" y="13"/>
                      <a:pt x="25" y="0"/>
                    </a:cubicBezTo>
                    <a:cubicBezTo>
                      <a:pt x="33" y="20"/>
                      <a:pt x="33" y="44"/>
                      <a:pt x="5" y="4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7" name="Freeform 725"/>
              <p:cNvSpPr>
                <a:spLocks/>
              </p:cNvSpPr>
              <p:nvPr/>
            </p:nvSpPr>
            <p:spPr bwMode="auto">
              <a:xfrm>
                <a:off x="1925" y="1155"/>
                <a:ext cx="83" cy="105"/>
              </a:xfrm>
              <a:custGeom>
                <a:avLst/>
                <a:gdLst>
                  <a:gd name="T0" fmla="*/ 51 w 92"/>
                  <a:gd name="T1" fmla="*/ 16 h 115"/>
                  <a:gd name="T2" fmla="*/ 16 w 92"/>
                  <a:gd name="T3" fmla="*/ 37 h 115"/>
                  <a:gd name="T4" fmla="*/ 1 w 92"/>
                  <a:gd name="T5" fmla="*/ 50 h 115"/>
                  <a:gd name="T6" fmla="*/ 23 w 92"/>
                  <a:gd name="T7" fmla="*/ 63 h 115"/>
                  <a:gd name="T8" fmla="*/ 64 w 92"/>
                  <a:gd name="T9" fmla="*/ 86 h 115"/>
                  <a:gd name="T10" fmla="*/ 62 w 92"/>
                  <a:gd name="T11" fmla="*/ 55 h 115"/>
                  <a:gd name="T12" fmla="*/ 80 w 92"/>
                  <a:gd name="T13" fmla="*/ 44 h 115"/>
                  <a:gd name="T14" fmla="*/ 62 w 92"/>
                  <a:gd name="T15" fmla="*/ 27 h 115"/>
                  <a:gd name="T16" fmla="*/ 51 w 92"/>
                  <a:gd name="T17" fmla="*/ 16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15">
                    <a:moveTo>
                      <a:pt x="56" y="17"/>
                    </a:moveTo>
                    <a:cubicBezTo>
                      <a:pt x="31" y="0"/>
                      <a:pt x="30" y="28"/>
                      <a:pt x="18" y="40"/>
                    </a:cubicBezTo>
                    <a:cubicBezTo>
                      <a:pt x="13" y="44"/>
                      <a:pt x="2" y="50"/>
                      <a:pt x="1" y="55"/>
                    </a:cubicBezTo>
                    <a:cubicBezTo>
                      <a:pt x="0" y="66"/>
                      <a:pt x="18" y="66"/>
                      <a:pt x="26" y="69"/>
                    </a:cubicBezTo>
                    <a:cubicBezTo>
                      <a:pt x="34" y="73"/>
                      <a:pt x="65" y="115"/>
                      <a:pt x="71" y="94"/>
                    </a:cubicBezTo>
                    <a:cubicBezTo>
                      <a:pt x="73" y="83"/>
                      <a:pt x="56" y="72"/>
                      <a:pt x="69" y="60"/>
                    </a:cubicBezTo>
                    <a:cubicBezTo>
                      <a:pt x="76" y="54"/>
                      <a:pt x="92" y="60"/>
                      <a:pt x="89" y="48"/>
                    </a:cubicBezTo>
                    <a:cubicBezTo>
                      <a:pt x="88" y="42"/>
                      <a:pt x="74" y="34"/>
                      <a:pt x="69" y="30"/>
                    </a:cubicBezTo>
                    <a:cubicBezTo>
                      <a:pt x="64" y="25"/>
                      <a:pt x="63" y="19"/>
                      <a:pt x="56" y="1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8" name="Freeform 726"/>
              <p:cNvSpPr>
                <a:spLocks/>
              </p:cNvSpPr>
              <p:nvPr/>
            </p:nvSpPr>
            <p:spPr bwMode="auto">
              <a:xfrm>
                <a:off x="2017" y="1314"/>
                <a:ext cx="56" cy="71"/>
              </a:xfrm>
              <a:custGeom>
                <a:avLst/>
                <a:gdLst>
                  <a:gd name="T0" fmla="*/ 4 w 62"/>
                  <a:gd name="T1" fmla="*/ 70 h 78"/>
                  <a:gd name="T2" fmla="*/ 31 w 62"/>
                  <a:gd name="T3" fmla="*/ 37 h 78"/>
                  <a:gd name="T4" fmla="*/ 56 w 62"/>
                  <a:gd name="T5" fmla="*/ 0 h 78"/>
                  <a:gd name="T6" fmla="*/ 25 w 62"/>
                  <a:gd name="T7" fmla="*/ 32 h 78"/>
                  <a:gd name="T8" fmla="*/ 0 w 62"/>
                  <a:gd name="T9" fmla="*/ 7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8">
                    <a:moveTo>
                      <a:pt x="4" y="77"/>
                    </a:moveTo>
                    <a:cubicBezTo>
                      <a:pt x="17" y="78"/>
                      <a:pt x="29" y="51"/>
                      <a:pt x="34" y="41"/>
                    </a:cubicBezTo>
                    <a:cubicBezTo>
                      <a:pt x="41" y="24"/>
                      <a:pt x="46" y="11"/>
                      <a:pt x="62" y="0"/>
                    </a:cubicBezTo>
                    <a:cubicBezTo>
                      <a:pt x="50" y="12"/>
                      <a:pt x="37" y="18"/>
                      <a:pt x="28" y="35"/>
                    </a:cubicBezTo>
                    <a:cubicBezTo>
                      <a:pt x="20" y="51"/>
                      <a:pt x="12" y="66"/>
                      <a:pt x="0" y="78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29" name="Freeform 727"/>
              <p:cNvSpPr>
                <a:spLocks/>
              </p:cNvSpPr>
              <p:nvPr/>
            </p:nvSpPr>
            <p:spPr bwMode="auto">
              <a:xfrm>
                <a:off x="3367" y="978"/>
                <a:ext cx="103" cy="74"/>
              </a:xfrm>
              <a:custGeom>
                <a:avLst/>
                <a:gdLst>
                  <a:gd name="T0" fmla="*/ 99 w 113"/>
                  <a:gd name="T1" fmla="*/ 31 h 82"/>
                  <a:gd name="T2" fmla="*/ 97 w 113"/>
                  <a:gd name="T3" fmla="*/ 23 h 82"/>
                  <a:gd name="T4" fmla="*/ 87 w 113"/>
                  <a:gd name="T5" fmla="*/ 27 h 82"/>
                  <a:gd name="T6" fmla="*/ 72 w 113"/>
                  <a:gd name="T7" fmla="*/ 5 h 82"/>
                  <a:gd name="T8" fmla="*/ 43 w 113"/>
                  <a:gd name="T9" fmla="*/ 23 h 82"/>
                  <a:gd name="T10" fmla="*/ 25 w 113"/>
                  <a:gd name="T11" fmla="*/ 58 h 82"/>
                  <a:gd name="T12" fmla="*/ 0 w 113"/>
                  <a:gd name="T13" fmla="*/ 74 h 82"/>
                  <a:gd name="T14" fmla="*/ 57 w 113"/>
                  <a:gd name="T15" fmla="*/ 32 h 82"/>
                  <a:gd name="T16" fmla="*/ 81 w 113"/>
                  <a:gd name="T17" fmla="*/ 39 h 82"/>
                  <a:gd name="T18" fmla="*/ 99 w 113"/>
                  <a:gd name="T19" fmla="*/ 29 h 82"/>
                  <a:gd name="T20" fmla="*/ 99 w 113"/>
                  <a:gd name="T21" fmla="*/ 32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3" h="82">
                    <a:moveTo>
                      <a:pt x="109" y="34"/>
                    </a:moveTo>
                    <a:cubicBezTo>
                      <a:pt x="113" y="31"/>
                      <a:pt x="110" y="27"/>
                      <a:pt x="106" y="26"/>
                    </a:cubicBezTo>
                    <a:cubicBezTo>
                      <a:pt x="102" y="25"/>
                      <a:pt x="98" y="28"/>
                      <a:pt x="95" y="30"/>
                    </a:cubicBezTo>
                    <a:cubicBezTo>
                      <a:pt x="92" y="20"/>
                      <a:pt x="90" y="11"/>
                      <a:pt x="79" y="6"/>
                    </a:cubicBezTo>
                    <a:cubicBezTo>
                      <a:pt x="64" y="0"/>
                      <a:pt x="54" y="12"/>
                      <a:pt x="47" y="26"/>
                    </a:cubicBezTo>
                    <a:cubicBezTo>
                      <a:pt x="41" y="39"/>
                      <a:pt x="36" y="53"/>
                      <a:pt x="27" y="64"/>
                    </a:cubicBezTo>
                    <a:cubicBezTo>
                      <a:pt x="20" y="74"/>
                      <a:pt x="9" y="78"/>
                      <a:pt x="0" y="82"/>
                    </a:cubicBezTo>
                    <a:cubicBezTo>
                      <a:pt x="25" y="81"/>
                      <a:pt x="46" y="54"/>
                      <a:pt x="62" y="36"/>
                    </a:cubicBezTo>
                    <a:cubicBezTo>
                      <a:pt x="72" y="25"/>
                      <a:pt x="94" y="20"/>
                      <a:pt x="89" y="43"/>
                    </a:cubicBezTo>
                    <a:cubicBezTo>
                      <a:pt x="97" y="41"/>
                      <a:pt x="100" y="33"/>
                      <a:pt x="109" y="32"/>
                    </a:cubicBezTo>
                    <a:cubicBezTo>
                      <a:pt x="109" y="33"/>
                      <a:pt x="109" y="34"/>
                      <a:pt x="109" y="3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0" name="Freeform 728"/>
              <p:cNvSpPr>
                <a:spLocks/>
              </p:cNvSpPr>
              <p:nvPr/>
            </p:nvSpPr>
            <p:spPr bwMode="auto">
              <a:xfrm>
                <a:off x="3185" y="1031"/>
                <a:ext cx="24" cy="35"/>
              </a:xfrm>
              <a:custGeom>
                <a:avLst/>
                <a:gdLst>
                  <a:gd name="T0" fmla="*/ 9 w 27"/>
                  <a:gd name="T1" fmla="*/ 0 h 38"/>
                  <a:gd name="T2" fmla="*/ 8 w 27"/>
                  <a:gd name="T3" fmla="*/ 23 h 38"/>
                  <a:gd name="T4" fmla="*/ 24 w 27"/>
                  <a:gd name="T5" fmla="*/ 34 h 38"/>
                  <a:gd name="T6" fmla="*/ 3 w 27"/>
                  <a:gd name="T7" fmla="*/ 26 h 38"/>
                  <a:gd name="T8" fmla="*/ 8 w 27"/>
                  <a:gd name="T9" fmla="*/ 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10" y="0"/>
                    </a:moveTo>
                    <a:cubicBezTo>
                      <a:pt x="10" y="9"/>
                      <a:pt x="5" y="16"/>
                      <a:pt x="9" y="25"/>
                    </a:cubicBezTo>
                    <a:cubicBezTo>
                      <a:pt x="12" y="33"/>
                      <a:pt x="20" y="33"/>
                      <a:pt x="27" y="37"/>
                    </a:cubicBezTo>
                    <a:cubicBezTo>
                      <a:pt x="19" y="38"/>
                      <a:pt x="7" y="36"/>
                      <a:pt x="3" y="28"/>
                    </a:cubicBezTo>
                    <a:cubicBezTo>
                      <a:pt x="0" y="21"/>
                      <a:pt x="5" y="10"/>
                      <a:pt x="9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1" name="Freeform 729"/>
              <p:cNvSpPr>
                <a:spLocks/>
              </p:cNvSpPr>
              <p:nvPr/>
            </p:nvSpPr>
            <p:spPr bwMode="auto">
              <a:xfrm>
                <a:off x="3108" y="1117"/>
                <a:ext cx="20" cy="36"/>
              </a:xfrm>
              <a:custGeom>
                <a:avLst/>
                <a:gdLst>
                  <a:gd name="T0" fmla="*/ 18 w 22"/>
                  <a:gd name="T1" fmla="*/ 0 h 40"/>
                  <a:gd name="T2" fmla="*/ 20 w 22"/>
                  <a:gd name="T3" fmla="*/ 36 h 40"/>
                  <a:gd name="T4" fmla="*/ 2 w 22"/>
                  <a:gd name="T5" fmla="*/ 22 h 40"/>
                  <a:gd name="T6" fmla="*/ 15 w 22"/>
                  <a:gd name="T7" fmla="*/ 5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0">
                    <a:moveTo>
                      <a:pt x="20" y="0"/>
                    </a:moveTo>
                    <a:cubicBezTo>
                      <a:pt x="9" y="14"/>
                      <a:pt x="4" y="29"/>
                      <a:pt x="22" y="40"/>
                    </a:cubicBezTo>
                    <a:cubicBezTo>
                      <a:pt x="14" y="38"/>
                      <a:pt x="5" y="33"/>
                      <a:pt x="2" y="24"/>
                    </a:cubicBezTo>
                    <a:cubicBezTo>
                      <a:pt x="0" y="14"/>
                      <a:pt x="9" y="9"/>
                      <a:pt x="16" y="5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2" name="Freeform 730"/>
              <p:cNvSpPr>
                <a:spLocks/>
              </p:cNvSpPr>
              <p:nvPr/>
            </p:nvSpPr>
            <p:spPr bwMode="auto">
              <a:xfrm>
                <a:off x="3521" y="1617"/>
                <a:ext cx="74" cy="128"/>
              </a:xfrm>
              <a:custGeom>
                <a:avLst/>
                <a:gdLst>
                  <a:gd name="T0" fmla="*/ 0 w 81"/>
                  <a:gd name="T1" fmla="*/ 0 h 140"/>
                  <a:gd name="T2" fmla="*/ 9 w 81"/>
                  <a:gd name="T3" fmla="*/ 38 h 140"/>
                  <a:gd name="T4" fmla="*/ 39 w 81"/>
                  <a:gd name="T5" fmla="*/ 64 h 140"/>
                  <a:gd name="T6" fmla="*/ 73 w 81"/>
                  <a:gd name="T7" fmla="*/ 128 h 140"/>
                  <a:gd name="T8" fmla="*/ 69 w 81"/>
                  <a:gd name="T9" fmla="*/ 105 h 140"/>
                  <a:gd name="T10" fmla="*/ 62 w 81"/>
                  <a:gd name="T11" fmla="*/ 83 h 140"/>
                  <a:gd name="T12" fmla="*/ 35 w 81"/>
                  <a:gd name="T13" fmla="*/ 49 h 140"/>
                  <a:gd name="T14" fmla="*/ 10 w 81"/>
                  <a:gd name="T15" fmla="*/ 26 h 140"/>
                  <a:gd name="T16" fmla="*/ 0 w 81"/>
                  <a:gd name="T17" fmla="*/ 0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1" h="140">
                    <a:moveTo>
                      <a:pt x="0" y="0"/>
                    </a:moveTo>
                    <a:cubicBezTo>
                      <a:pt x="1" y="14"/>
                      <a:pt x="1" y="30"/>
                      <a:pt x="10" y="42"/>
                    </a:cubicBezTo>
                    <a:cubicBezTo>
                      <a:pt x="19" y="53"/>
                      <a:pt x="34" y="59"/>
                      <a:pt x="43" y="70"/>
                    </a:cubicBezTo>
                    <a:cubicBezTo>
                      <a:pt x="60" y="91"/>
                      <a:pt x="73" y="114"/>
                      <a:pt x="80" y="140"/>
                    </a:cubicBezTo>
                    <a:cubicBezTo>
                      <a:pt x="81" y="133"/>
                      <a:pt x="77" y="123"/>
                      <a:pt x="75" y="115"/>
                    </a:cubicBezTo>
                    <a:cubicBezTo>
                      <a:pt x="74" y="107"/>
                      <a:pt x="72" y="99"/>
                      <a:pt x="68" y="91"/>
                    </a:cubicBezTo>
                    <a:cubicBezTo>
                      <a:pt x="63" y="78"/>
                      <a:pt x="49" y="63"/>
                      <a:pt x="38" y="54"/>
                    </a:cubicBezTo>
                    <a:cubicBezTo>
                      <a:pt x="29" y="45"/>
                      <a:pt x="17" y="40"/>
                      <a:pt x="11" y="28"/>
                    </a:cubicBezTo>
                    <a:cubicBezTo>
                      <a:pt x="6" y="20"/>
                      <a:pt x="2" y="9"/>
                      <a:pt x="0" y="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3" name="Freeform 731"/>
              <p:cNvSpPr>
                <a:spLocks/>
              </p:cNvSpPr>
              <p:nvPr/>
            </p:nvSpPr>
            <p:spPr bwMode="auto">
              <a:xfrm>
                <a:off x="2993" y="1165"/>
                <a:ext cx="80" cy="128"/>
              </a:xfrm>
              <a:custGeom>
                <a:avLst/>
                <a:gdLst>
                  <a:gd name="T0" fmla="*/ 80 w 88"/>
                  <a:gd name="T1" fmla="*/ 0 h 140"/>
                  <a:gd name="T2" fmla="*/ 56 w 88"/>
                  <a:gd name="T3" fmla="*/ 26 h 140"/>
                  <a:gd name="T4" fmla="*/ 45 w 88"/>
                  <a:gd name="T5" fmla="*/ 63 h 140"/>
                  <a:gd name="T6" fmla="*/ 31 w 88"/>
                  <a:gd name="T7" fmla="*/ 101 h 140"/>
                  <a:gd name="T8" fmla="*/ 0 w 88"/>
                  <a:gd name="T9" fmla="*/ 128 h 140"/>
                  <a:gd name="T10" fmla="*/ 35 w 88"/>
                  <a:gd name="T11" fmla="*/ 45 h 140"/>
                  <a:gd name="T12" fmla="*/ 55 w 88"/>
                  <a:gd name="T13" fmla="*/ 15 h 140"/>
                  <a:gd name="T14" fmla="*/ 78 w 88"/>
                  <a:gd name="T15" fmla="*/ 1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140">
                    <a:moveTo>
                      <a:pt x="88" y="0"/>
                    </a:moveTo>
                    <a:cubicBezTo>
                      <a:pt x="77" y="8"/>
                      <a:pt x="68" y="15"/>
                      <a:pt x="62" y="28"/>
                    </a:cubicBezTo>
                    <a:cubicBezTo>
                      <a:pt x="55" y="41"/>
                      <a:pt x="53" y="55"/>
                      <a:pt x="49" y="69"/>
                    </a:cubicBezTo>
                    <a:cubicBezTo>
                      <a:pt x="45" y="83"/>
                      <a:pt x="42" y="98"/>
                      <a:pt x="34" y="110"/>
                    </a:cubicBezTo>
                    <a:cubicBezTo>
                      <a:pt x="25" y="123"/>
                      <a:pt x="13" y="131"/>
                      <a:pt x="0" y="140"/>
                    </a:cubicBezTo>
                    <a:cubicBezTo>
                      <a:pt x="27" y="115"/>
                      <a:pt x="25" y="81"/>
                      <a:pt x="39" y="49"/>
                    </a:cubicBezTo>
                    <a:cubicBezTo>
                      <a:pt x="44" y="38"/>
                      <a:pt x="52" y="25"/>
                      <a:pt x="60" y="16"/>
                    </a:cubicBezTo>
                    <a:cubicBezTo>
                      <a:pt x="68" y="7"/>
                      <a:pt x="79" y="7"/>
                      <a:pt x="86" y="1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4" name="Freeform 732"/>
              <p:cNvSpPr>
                <a:spLocks/>
              </p:cNvSpPr>
              <p:nvPr/>
            </p:nvSpPr>
            <p:spPr bwMode="auto">
              <a:xfrm>
                <a:off x="3148" y="2193"/>
                <a:ext cx="73" cy="134"/>
              </a:xfrm>
              <a:custGeom>
                <a:avLst/>
                <a:gdLst>
                  <a:gd name="T0" fmla="*/ 1 w 80"/>
                  <a:gd name="T1" fmla="*/ 0 h 147"/>
                  <a:gd name="T2" fmla="*/ 8 w 80"/>
                  <a:gd name="T3" fmla="*/ 23 h 147"/>
                  <a:gd name="T4" fmla="*/ 13 w 80"/>
                  <a:gd name="T5" fmla="*/ 46 h 147"/>
                  <a:gd name="T6" fmla="*/ 11 w 80"/>
                  <a:gd name="T7" fmla="*/ 92 h 147"/>
                  <a:gd name="T8" fmla="*/ 22 w 80"/>
                  <a:gd name="T9" fmla="*/ 126 h 147"/>
                  <a:gd name="T10" fmla="*/ 42 w 80"/>
                  <a:gd name="T11" fmla="*/ 126 h 147"/>
                  <a:gd name="T12" fmla="*/ 60 w 80"/>
                  <a:gd name="T13" fmla="*/ 131 h 147"/>
                  <a:gd name="T14" fmla="*/ 63 w 80"/>
                  <a:gd name="T15" fmla="*/ 91 h 147"/>
                  <a:gd name="T16" fmla="*/ 48 w 80"/>
                  <a:gd name="T17" fmla="*/ 107 h 147"/>
                  <a:gd name="T18" fmla="*/ 35 w 80"/>
                  <a:gd name="T19" fmla="*/ 99 h 147"/>
                  <a:gd name="T20" fmla="*/ 28 w 80"/>
                  <a:gd name="T21" fmla="*/ 97 h 147"/>
                  <a:gd name="T22" fmla="*/ 18 w 80"/>
                  <a:gd name="T23" fmla="*/ 98 h 147"/>
                  <a:gd name="T24" fmla="*/ 19 w 80"/>
                  <a:gd name="T25" fmla="*/ 70 h 147"/>
                  <a:gd name="T26" fmla="*/ 7 w 80"/>
                  <a:gd name="T27" fmla="*/ 20 h 147"/>
                  <a:gd name="T28" fmla="*/ 0 w 80"/>
                  <a:gd name="T29" fmla="*/ 3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147">
                    <a:moveTo>
                      <a:pt x="1" y="0"/>
                    </a:moveTo>
                    <a:cubicBezTo>
                      <a:pt x="0" y="9"/>
                      <a:pt x="6" y="18"/>
                      <a:pt x="9" y="25"/>
                    </a:cubicBezTo>
                    <a:cubicBezTo>
                      <a:pt x="12" y="33"/>
                      <a:pt x="13" y="41"/>
                      <a:pt x="14" y="50"/>
                    </a:cubicBezTo>
                    <a:cubicBezTo>
                      <a:pt x="16" y="66"/>
                      <a:pt x="15" y="84"/>
                      <a:pt x="12" y="101"/>
                    </a:cubicBezTo>
                    <a:cubicBezTo>
                      <a:pt x="10" y="114"/>
                      <a:pt x="4" y="137"/>
                      <a:pt x="24" y="138"/>
                    </a:cubicBezTo>
                    <a:cubicBezTo>
                      <a:pt x="33" y="139"/>
                      <a:pt x="37" y="135"/>
                      <a:pt x="46" y="138"/>
                    </a:cubicBezTo>
                    <a:cubicBezTo>
                      <a:pt x="52" y="141"/>
                      <a:pt x="59" y="147"/>
                      <a:pt x="66" y="144"/>
                    </a:cubicBezTo>
                    <a:cubicBezTo>
                      <a:pt x="75" y="140"/>
                      <a:pt x="80" y="99"/>
                      <a:pt x="69" y="100"/>
                    </a:cubicBezTo>
                    <a:cubicBezTo>
                      <a:pt x="64" y="100"/>
                      <a:pt x="60" y="115"/>
                      <a:pt x="53" y="117"/>
                    </a:cubicBezTo>
                    <a:cubicBezTo>
                      <a:pt x="45" y="119"/>
                      <a:pt x="44" y="114"/>
                      <a:pt x="38" y="109"/>
                    </a:cubicBezTo>
                    <a:cubicBezTo>
                      <a:pt x="36" y="108"/>
                      <a:pt x="34" y="106"/>
                      <a:pt x="31" y="106"/>
                    </a:cubicBezTo>
                    <a:cubicBezTo>
                      <a:pt x="26" y="105"/>
                      <a:pt x="25" y="111"/>
                      <a:pt x="20" y="107"/>
                    </a:cubicBezTo>
                    <a:cubicBezTo>
                      <a:pt x="12" y="101"/>
                      <a:pt x="20" y="85"/>
                      <a:pt x="21" y="77"/>
                    </a:cubicBezTo>
                    <a:cubicBezTo>
                      <a:pt x="23" y="56"/>
                      <a:pt x="18" y="40"/>
                      <a:pt x="8" y="22"/>
                    </a:cubicBezTo>
                    <a:cubicBezTo>
                      <a:pt x="5" y="17"/>
                      <a:pt x="0" y="9"/>
                      <a:pt x="0" y="3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5" name="Freeform 733"/>
              <p:cNvSpPr>
                <a:spLocks/>
              </p:cNvSpPr>
              <p:nvPr/>
            </p:nvSpPr>
            <p:spPr bwMode="auto">
              <a:xfrm>
                <a:off x="3130" y="2020"/>
                <a:ext cx="27" cy="31"/>
              </a:xfrm>
              <a:custGeom>
                <a:avLst/>
                <a:gdLst>
                  <a:gd name="T0" fmla="*/ 27 w 30"/>
                  <a:gd name="T1" fmla="*/ 12 h 34"/>
                  <a:gd name="T2" fmla="*/ 13 w 30"/>
                  <a:gd name="T3" fmla="*/ 11 h 34"/>
                  <a:gd name="T4" fmla="*/ 15 w 30"/>
                  <a:gd name="T5" fmla="*/ 31 h 34"/>
                  <a:gd name="T6" fmla="*/ 5 w 30"/>
                  <a:gd name="T7" fmla="*/ 6 h 34"/>
                  <a:gd name="T8" fmla="*/ 26 w 30"/>
                  <a:gd name="T9" fmla="*/ 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30" y="13"/>
                    </a:moveTo>
                    <a:cubicBezTo>
                      <a:pt x="24" y="12"/>
                      <a:pt x="19" y="7"/>
                      <a:pt x="14" y="12"/>
                    </a:cubicBezTo>
                    <a:cubicBezTo>
                      <a:pt x="8" y="19"/>
                      <a:pt x="16" y="28"/>
                      <a:pt x="17" y="34"/>
                    </a:cubicBezTo>
                    <a:cubicBezTo>
                      <a:pt x="13" y="29"/>
                      <a:pt x="0" y="16"/>
                      <a:pt x="5" y="7"/>
                    </a:cubicBezTo>
                    <a:cubicBezTo>
                      <a:pt x="9" y="0"/>
                      <a:pt x="24" y="6"/>
                      <a:pt x="29" y="10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6" name="Freeform 734"/>
              <p:cNvSpPr>
                <a:spLocks/>
              </p:cNvSpPr>
              <p:nvPr/>
            </p:nvSpPr>
            <p:spPr bwMode="auto">
              <a:xfrm>
                <a:off x="2743" y="2290"/>
                <a:ext cx="90" cy="95"/>
              </a:xfrm>
              <a:custGeom>
                <a:avLst/>
                <a:gdLst>
                  <a:gd name="T0" fmla="*/ 11 w 100"/>
                  <a:gd name="T1" fmla="*/ 0 h 105"/>
                  <a:gd name="T2" fmla="*/ 2 w 100"/>
                  <a:gd name="T3" fmla="*/ 21 h 105"/>
                  <a:gd name="T4" fmla="*/ 15 w 100"/>
                  <a:gd name="T5" fmla="*/ 38 h 105"/>
                  <a:gd name="T6" fmla="*/ 20 w 100"/>
                  <a:gd name="T7" fmla="*/ 77 h 105"/>
                  <a:gd name="T8" fmla="*/ 40 w 100"/>
                  <a:gd name="T9" fmla="*/ 67 h 105"/>
                  <a:gd name="T10" fmla="*/ 59 w 100"/>
                  <a:gd name="T11" fmla="*/ 76 h 105"/>
                  <a:gd name="T12" fmla="*/ 82 w 100"/>
                  <a:gd name="T13" fmla="*/ 86 h 105"/>
                  <a:gd name="T14" fmla="*/ 67 w 100"/>
                  <a:gd name="T15" fmla="*/ 51 h 105"/>
                  <a:gd name="T16" fmla="*/ 57 w 100"/>
                  <a:gd name="T17" fmla="*/ 43 h 105"/>
                  <a:gd name="T18" fmla="*/ 50 w 100"/>
                  <a:gd name="T19" fmla="*/ 48 h 105"/>
                  <a:gd name="T20" fmla="*/ 37 w 100"/>
                  <a:gd name="T21" fmla="*/ 42 h 105"/>
                  <a:gd name="T22" fmla="*/ 26 w 100"/>
                  <a:gd name="T23" fmla="*/ 24 h 105"/>
                  <a:gd name="T24" fmla="*/ 14 w 100"/>
                  <a:gd name="T25" fmla="*/ 13 h 105"/>
                  <a:gd name="T26" fmla="*/ 9 w 100"/>
                  <a:gd name="T27" fmla="*/ 4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105">
                    <a:moveTo>
                      <a:pt x="12" y="0"/>
                    </a:moveTo>
                    <a:cubicBezTo>
                      <a:pt x="7" y="6"/>
                      <a:pt x="0" y="15"/>
                      <a:pt x="2" y="23"/>
                    </a:cubicBezTo>
                    <a:cubicBezTo>
                      <a:pt x="4" y="29"/>
                      <a:pt x="14" y="35"/>
                      <a:pt x="17" y="42"/>
                    </a:cubicBezTo>
                    <a:cubicBezTo>
                      <a:pt x="26" y="56"/>
                      <a:pt x="21" y="70"/>
                      <a:pt x="22" y="85"/>
                    </a:cubicBezTo>
                    <a:cubicBezTo>
                      <a:pt x="31" y="89"/>
                      <a:pt x="35" y="75"/>
                      <a:pt x="44" y="74"/>
                    </a:cubicBezTo>
                    <a:cubicBezTo>
                      <a:pt x="51" y="73"/>
                      <a:pt x="61" y="79"/>
                      <a:pt x="66" y="84"/>
                    </a:cubicBezTo>
                    <a:cubicBezTo>
                      <a:pt x="71" y="89"/>
                      <a:pt x="83" y="105"/>
                      <a:pt x="91" y="95"/>
                    </a:cubicBezTo>
                    <a:cubicBezTo>
                      <a:pt x="100" y="86"/>
                      <a:pt x="79" y="63"/>
                      <a:pt x="74" y="56"/>
                    </a:cubicBezTo>
                    <a:cubicBezTo>
                      <a:pt x="71" y="53"/>
                      <a:pt x="68" y="47"/>
                      <a:pt x="63" y="47"/>
                    </a:cubicBezTo>
                    <a:cubicBezTo>
                      <a:pt x="59" y="47"/>
                      <a:pt x="59" y="51"/>
                      <a:pt x="56" y="53"/>
                    </a:cubicBezTo>
                    <a:cubicBezTo>
                      <a:pt x="47" y="60"/>
                      <a:pt x="44" y="55"/>
                      <a:pt x="41" y="46"/>
                    </a:cubicBezTo>
                    <a:cubicBezTo>
                      <a:pt x="39" y="39"/>
                      <a:pt x="37" y="29"/>
                      <a:pt x="29" y="26"/>
                    </a:cubicBezTo>
                    <a:cubicBezTo>
                      <a:pt x="18" y="22"/>
                      <a:pt x="18" y="27"/>
                      <a:pt x="15" y="14"/>
                    </a:cubicBezTo>
                    <a:cubicBezTo>
                      <a:pt x="14" y="10"/>
                      <a:pt x="16" y="6"/>
                      <a:pt x="10" y="4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7" name="Freeform 735"/>
              <p:cNvSpPr>
                <a:spLocks/>
              </p:cNvSpPr>
              <p:nvPr/>
            </p:nvSpPr>
            <p:spPr bwMode="auto">
              <a:xfrm>
                <a:off x="2825" y="2168"/>
                <a:ext cx="26" cy="42"/>
              </a:xfrm>
              <a:custGeom>
                <a:avLst/>
                <a:gdLst>
                  <a:gd name="T0" fmla="*/ 1 w 28"/>
                  <a:gd name="T1" fmla="*/ 42 h 46"/>
                  <a:gd name="T2" fmla="*/ 9 w 28"/>
                  <a:gd name="T3" fmla="*/ 29 h 46"/>
                  <a:gd name="T4" fmla="*/ 20 w 28"/>
                  <a:gd name="T5" fmla="*/ 36 h 46"/>
                  <a:gd name="T6" fmla="*/ 3 w 28"/>
                  <a:gd name="T7" fmla="*/ 33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6">
                    <a:moveTo>
                      <a:pt x="1" y="46"/>
                    </a:moveTo>
                    <a:cubicBezTo>
                      <a:pt x="2" y="42"/>
                      <a:pt x="5" y="33"/>
                      <a:pt x="10" y="32"/>
                    </a:cubicBezTo>
                    <a:cubicBezTo>
                      <a:pt x="14" y="31"/>
                      <a:pt x="17" y="36"/>
                      <a:pt x="21" y="39"/>
                    </a:cubicBezTo>
                    <a:cubicBezTo>
                      <a:pt x="28" y="27"/>
                      <a:pt x="0" y="0"/>
                      <a:pt x="3" y="36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8" name="Freeform 736"/>
              <p:cNvSpPr>
                <a:spLocks/>
              </p:cNvSpPr>
              <p:nvPr/>
            </p:nvSpPr>
            <p:spPr bwMode="auto">
              <a:xfrm>
                <a:off x="2123" y="1850"/>
                <a:ext cx="77" cy="91"/>
              </a:xfrm>
              <a:custGeom>
                <a:avLst/>
                <a:gdLst>
                  <a:gd name="T0" fmla="*/ 57 w 85"/>
                  <a:gd name="T1" fmla="*/ 6 h 99"/>
                  <a:gd name="T2" fmla="*/ 29 w 85"/>
                  <a:gd name="T3" fmla="*/ 14 h 99"/>
                  <a:gd name="T4" fmla="*/ 20 w 85"/>
                  <a:gd name="T5" fmla="*/ 31 h 99"/>
                  <a:gd name="T6" fmla="*/ 4 w 85"/>
                  <a:gd name="T7" fmla="*/ 41 h 99"/>
                  <a:gd name="T8" fmla="*/ 3 w 85"/>
                  <a:gd name="T9" fmla="*/ 61 h 99"/>
                  <a:gd name="T10" fmla="*/ 23 w 85"/>
                  <a:gd name="T11" fmla="*/ 69 h 99"/>
                  <a:gd name="T12" fmla="*/ 45 w 85"/>
                  <a:gd name="T13" fmla="*/ 84 h 99"/>
                  <a:gd name="T14" fmla="*/ 52 w 85"/>
                  <a:gd name="T15" fmla="*/ 75 h 99"/>
                  <a:gd name="T16" fmla="*/ 33 w 85"/>
                  <a:gd name="T17" fmla="*/ 61 h 99"/>
                  <a:gd name="T18" fmla="*/ 22 w 85"/>
                  <a:gd name="T19" fmla="*/ 52 h 99"/>
                  <a:gd name="T20" fmla="*/ 35 w 85"/>
                  <a:gd name="T21" fmla="*/ 48 h 99"/>
                  <a:gd name="T22" fmla="*/ 45 w 85"/>
                  <a:gd name="T23" fmla="*/ 31 h 99"/>
                  <a:gd name="T24" fmla="*/ 53 w 85"/>
                  <a:gd name="T25" fmla="*/ 23 h 99"/>
                  <a:gd name="T26" fmla="*/ 72 w 85"/>
                  <a:gd name="T27" fmla="*/ 22 h 99"/>
                  <a:gd name="T28" fmla="*/ 57 w 85"/>
                  <a:gd name="T29" fmla="*/ 6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99">
                    <a:moveTo>
                      <a:pt x="63" y="6"/>
                    </a:moveTo>
                    <a:cubicBezTo>
                      <a:pt x="51" y="0"/>
                      <a:pt x="36" y="1"/>
                      <a:pt x="32" y="15"/>
                    </a:cubicBezTo>
                    <a:cubicBezTo>
                      <a:pt x="30" y="22"/>
                      <a:pt x="27" y="28"/>
                      <a:pt x="22" y="34"/>
                    </a:cubicBezTo>
                    <a:cubicBezTo>
                      <a:pt x="17" y="38"/>
                      <a:pt x="8" y="40"/>
                      <a:pt x="4" y="45"/>
                    </a:cubicBezTo>
                    <a:cubicBezTo>
                      <a:pt x="1" y="50"/>
                      <a:pt x="0" y="60"/>
                      <a:pt x="3" y="66"/>
                    </a:cubicBezTo>
                    <a:cubicBezTo>
                      <a:pt x="7" y="75"/>
                      <a:pt x="17" y="74"/>
                      <a:pt x="25" y="75"/>
                    </a:cubicBezTo>
                    <a:cubicBezTo>
                      <a:pt x="37" y="77"/>
                      <a:pt x="42" y="84"/>
                      <a:pt x="50" y="91"/>
                    </a:cubicBezTo>
                    <a:cubicBezTo>
                      <a:pt x="58" y="99"/>
                      <a:pt x="61" y="89"/>
                      <a:pt x="57" y="82"/>
                    </a:cubicBezTo>
                    <a:cubicBezTo>
                      <a:pt x="54" y="75"/>
                      <a:pt x="42" y="69"/>
                      <a:pt x="36" y="66"/>
                    </a:cubicBezTo>
                    <a:cubicBezTo>
                      <a:pt x="32" y="64"/>
                      <a:pt x="23" y="63"/>
                      <a:pt x="24" y="57"/>
                    </a:cubicBezTo>
                    <a:cubicBezTo>
                      <a:pt x="24" y="50"/>
                      <a:pt x="34" y="52"/>
                      <a:pt x="39" y="52"/>
                    </a:cubicBezTo>
                    <a:cubicBezTo>
                      <a:pt x="49" y="50"/>
                      <a:pt x="50" y="42"/>
                      <a:pt x="50" y="34"/>
                    </a:cubicBezTo>
                    <a:cubicBezTo>
                      <a:pt x="50" y="27"/>
                      <a:pt x="49" y="23"/>
                      <a:pt x="58" y="25"/>
                    </a:cubicBezTo>
                    <a:cubicBezTo>
                      <a:pt x="65" y="27"/>
                      <a:pt x="73" y="32"/>
                      <a:pt x="79" y="24"/>
                    </a:cubicBezTo>
                    <a:cubicBezTo>
                      <a:pt x="85" y="15"/>
                      <a:pt x="69" y="8"/>
                      <a:pt x="63" y="7"/>
                    </a:cubicBezTo>
                  </a:path>
                </a:pathLst>
              </a:custGeom>
              <a:solidFill>
                <a:srgbClr val="DFEB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39" name="Freeform 737"/>
              <p:cNvSpPr>
                <a:spLocks/>
              </p:cNvSpPr>
              <p:nvPr/>
            </p:nvSpPr>
            <p:spPr bwMode="auto">
              <a:xfrm>
                <a:off x="2648" y="1406"/>
                <a:ext cx="603" cy="404"/>
              </a:xfrm>
              <a:custGeom>
                <a:avLst/>
                <a:gdLst>
                  <a:gd name="T0" fmla="*/ 288 w 663"/>
                  <a:gd name="T1" fmla="*/ 396 h 444"/>
                  <a:gd name="T2" fmla="*/ 530 w 663"/>
                  <a:gd name="T3" fmla="*/ 392 h 444"/>
                  <a:gd name="T4" fmla="*/ 570 w 663"/>
                  <a:gd name="T5" fmla="*/ 230 h 444"/>
                  <a:gd name="T6" fmla="*/ 509 w 663"/>
                  <a:gd name="T7" fmla="*/ 166 h 444"/>
                  <a:gd name="T8" fmla="*/ 437 w 663"/>
                  <a:gd name="T9" fmla="*/ 90 h 444"/>
                  <a:gd name="T10" fmla="*/ 291 w 663"/>
                  <a:gd name="T11" fmla="*/ 7 h 444"/>
                  <a:gd name="T12" fmla="*/ 211 w 663"/>
                  <a:gd name="T13" fmla="*/ 22 h 444"/>
                  <a:gd name="T14" fmla="*/ 106 w 663"/>
                  <a:gd name="T15" fmla="*/ 18 h 444"/>
                  <a:gd name="T16" fmla="*/ 56 w 663"/>
                  <a:gd name="T17" fmla="*/ 158 h 444"/>
                  <a:gd name="T18" fmla="*/ 190 w 663"/>
                  <a:gd name="T19" fmla="*/ 259 h 444"/>
                  <a:gd name="T20" fmla="*/ 207 w 663"/>
                  <a:gd name="T21" fmla="*/ 348 h 444"/>
                  <a:gd name="T22" fmla="*/ 285 w 663"/>
                  <a:gd name="T23" fmla="*/ 398 h 4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3" h="444">
                    <a:moveTo>
                      <a:pt x="317" y="435"/>
                    </a:moveTo>
                    <a:cubicBezTo>
                      <a:pt x="405" y="437"/>
                      <a:pt x="496" y="444"/>
                      <a:pt x="583" y="431"/>
                    </a:cubicBezTo>
                    <a:cubicBezTo>
                      <a:pt x="663" y="419"/>
                      <a:pt x="654" y="309"/>
                      <a:pt x="627" y="253"/>
                    </a:cubicBezTo>
                    <a:cubicBezTo>
                      <a:pt x="612" y="221"/>
                      <a:pt x="586" y="204"/>
                      <a:pt x="560" y="182"/>
                    </a:cubicBezTo>
                    <a:cubicBezTo>
                      <a:pt x="530" y="157"/>
                      <a:pt x="505" y="128"/>
                      <a:pt x="481" y="99"/>
                    </a:cubicBezTo>
                    <a:cubicBezTo>
                      <a:pt x="445" y="56"/>
                      <a:pt x="380" y="0"/>
                      <a:pt x="320" y="8"/>
                    </a:cubicBezTo>
                    <a:cubicBezTo>
                      <a:pt x="290" y="12"/>
                      <a:pt x="263" y="25"/>
                      <a:pt x="232" y="24"/>
                    </a:cubicBezTo>
                    <a:cubicBezTo>
                      <a:pt x="193" y="23"/>
                      <a:pt x="154" y="9"/>
                      <a:pt x="116" y="20"/>
                    </a:cubicBezTo>
                    <a:cubicBezTo>
                      <a:pt x="46" y="40"/>
                      <a:pt x="0" y="120"/>
                      <a:pt x="62" y="174"/>
                    </a:cubicBezTo>
                    <a:cubicBezTo>
                      <a:pt x="105" y="212"/>
                      <a:pt x="186" y="230"/>
                      <a:pt x="209" y="285"/>
                    </a:cubicBezTo>
                    <a:cubicBezTo>
                      <a:pt x="222" y="316"/>
                      <a:pt x="217" y="352"/>
                      <a:pt x="228" y="383"/>
                    </a:cubicBezTo>
                    <a:cubicBezTo>
                      <a:pt x="244" y="426"/>
                      <a:pt x="280" y="421"/>
                      <a:pt x="313" y="437"/>
                    </a:cubicBezTo>
                  </a:path>
                </a:pathLst>
              </a:custGeom>
              <a:solidFill>
                <a:srgbClr val="AFCF7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0" name="Freeform 738"/>
              <p:cNvSpPr>
                <a:spLocks/>
              </p:cNvSpPr>
              <p:nvPr/>
            </p:nvSpPr>
            <p:spPr bwMode="auto">
              <a:xfrm>
                <a:off x="2486" y="1234"/>
                <a:ext cx="475" cy="534"/>
              </a:xfrm>
              <a:custGeom>
                <a:avLst/>
                <a:gdLst>
                  <a:gd name="T0" fmla="*/ 281 w 522"/>
                  <a:gd name="T1" fmla="*/ 63 h 587"/>
                  <a:gd name="T2" fmla="*/ 217 w 522"/>
                  <a:gd name="T3" fmla="*/ 20 h 587"/>
                  <a:gd name="T4" fmla="*/ 185 w 522"/>
                  <a:gd name="T5" fmla="*/ 55 h 587"/>
                  <a:gd name="T6" fmla="*/ 87 w 522"/>
                  <a:gd name="T7" fmla="*/ 162 h 587"/>
                  <a:gd name="T8" fmla="*/ 22 w 522"/>
                  <a:gd name="T9" fmla="*/ 177 h 587"/>
                  <a:gd name="T10" fmla="*/ 67 w 522"/>
                  <a:gd name="T11" fmla="*/ 257 h 587"/>
                  <a:gd name="T12" fmla="*/ 95 w 522"/>
                  <a:gd name="T13" fmla="*/ 381 h 587"/>
                  <a:gd name="T14" fmla="*/ 217 w 522"/>
                  <a:gd name="T15" fmla="*/ 440 h 587"/>
                  <a:gd name="T16" fmla="*/ 319 w 522"/>
                  <a:gd name="T17" fmla="*/ 507 h 587"/>
                  <a:gd name="T18" fmla="*/ 461 w 522"/>
                  <a:gd name="T19" fmla="*/ 476 h 587"/>
                  <a:gd name="T20" fmla="*/ 418 w 522"/>
                  <a:gd name="T21" fmla="*/ 388 h 587"/>
                  <a:gd name="T22" fmla="*/ 411 w 522"/>
                  <a:gd name="T23" fmla="*/ 292 h 587"/>
                  <a:gd name="T24" fmla="*/ 276 w 522"/>
                  <a:gd name="T25" fmla="*/ 63 h 5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2" h="587">
                    <a:moveTo>
                      <a:pt x="309" y="69"/>
                    </a:moveTo>
                    <a:cubicBezTo>
                      <a:pt x="279" y="63"/>
                      <a:pt x="263" y="38"/>
                      <a:pt x="238" y="22"/>
                    </a:cubicBezTo>
                    <a:cubicBezTo>
                      <a:pt x="204" y="0"/>
                      <a:pt x="206" y="29"/>
                      <a:pt x="203" y="61"/>
                    </a:cubicBezTo>
                    <a:cubicBezTo>
                      <a:pt x="196" y="120"/>
                      <a:pt x="154" y="163"/>
                      <a:pt x="96" y="178"/>
                    </a:cubicBezTo>
                    <a:cubicBezTo>
                      <a:pt x="76" y="183"/>
                      <a:pt x="36" y="180"/>
                      <a:pt x="24" y="195"/>
                    </a:cubicBezTo>
                    <a:cubicBezTo>
                      <a:pt x="0" y="225"/>
                      <a:pt x="61" y="258"/>
                      <a:pt x="74" y="282"/>
                    </a:cubicBezTo>
                    <a:cubicBezTo>
                      <a:pt x="98" y="326"/>
                      <a:pt x="83" y="376"/>
                      <a:pt x="104" y="419"/>
                    </a:cubicBezTo>
                    <a:cubicBezTo>
                      <a:pt x="132" y="475"/>
                      <a:pt x="185" y="473"/>
                      <a:pt x="238" y="484"/>
                    </a:cubicBezTo>
                    <a:cubicBezTo>
                      <a:pt x="290" y="494"/>
                      <a:pt x="311" y="530"/>
                      <a:pt x="351" y="557"/>
                    </a:cubicBezTo>
                    <a:cubicBezTo>
                      <a:pt x="398" y="587"/>
                      <a:pt x="483" y="582"/>
                      <a:pt x="507" y="523"/>
                    </a:cubicBezTo>
                    <a:cubicBezTo>
                      <a:pt x="522" y="485"/>
                      <a:pt x="479" y="455"/>
                      <a:pt x="459" y="427"/>
                    </a:cubicBezTo>
                    <a:cubicBezTo>
                      <a:pt x="428" y="384"/>
                      <a:pt x="440" y="367"/>
                      <a:pt x="452" y="321"/>
                    </a:cubicBezTo>
                    <a:cubicBezTo>
                      <a:pt x="480" y="206"/>
                      <a:pt x="403" y="104"/>
                      <a:pt x="303" y="69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1" name="Freeform 739"/>
              <p:cNvSpPr>
                <a:spLocks/>
              </p:cNvSpPr>
              <p:nvPr/>
            </p:nvSpPr>
            <p:spPr bwMode="auto">
              <a:xfrm>
                <a:off x="2623" y="1380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7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9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1" y="5"/>
                    </a:cubicBezTo>
                    <a:cubicBezTo>
                      <a:pt x="295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1" y="200"/>
                      <a:pt x="341" y="236"/>
                      <a:pt x="296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6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98C5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2" name="Freeform 740"/>
              <p:cNvSpPr>
                <a:spLocks/>
              </p:cNvSpPr>
              <p:nvPr/>
            </p:nvSpPr>
            <p:spPr bwMode="auto">
              <a:xfrm>
                <a:off x="2616" y="1363"/>
                <a:ext cx="372" cy="282"/>
              </a:xfrm>
              <a:custGeom>
                <a:avLst/>
                <a:gdLst>
                  <a:gd name="T0" fmla="*/ 148 w 409"/>
                  <a:gd name="T1" fmla="*/ 7 h 309"/>
                  <a:gd name="T2" fmla="*/ 236 w 409"/>
                  <a:gd name="T3" fmla="*/ 5 h 309"/>
                  <a:gd name="T4" fmla="*/ 324 w 409"/>
                  <a:gd name="T5" fmla="*/ 25 h 309"/>
                  <a:gd name="T6" fmla="*/ 359 w 409"/>
                  <a:gd name="T7" fmla="*/ 138 h 309"/>
                  <a:gd name="T8" fmla="*/ 268 w 409"/>
                  <a:gd name="T9" fmla="*/ 235 h 309"/>
                  <a:gd name="T10" fmla="*/ 19 w 409"/>
                  <a:gd name="T11" fmla="*/ 195 h 309"/>
                  <a:gd name="T12" fmla="*/ 4 w 409"/>
                  <a:gd name="T13" fmla="*/ 123 h 309"/>
                  <a:gd name="T14" fmla="*/ 37 w 409"/>
                  <a:gd name="T15" fmla="*/ 67 h 309"/>
                  <a:gd name="T16" fmla="*/ 148 w 409"/>
                  <a:gd name="T17" fmla="*/ 7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309">
                    <a:moveTo>
                      <a:pt x="163" y="8"/>
                    </a:moveTo>
                    <a:cubicBezTo>
                      <a:pt x="196" y="0"/>
                      <a:pt x="227" y="3"/>
                      <a:pt x="260" y="5"/>
                    </a:cubicBezTo>
                    <a:cubicBezTo>
                      <a:pt x="294" y="7"/>
                      <a:pt x="326" y="9"/>
                      <a:pt x="356" y="27"/>
                    </a:cubicBezTo>
                    <a:cubicBezTo>
                      <a:pt x="401" y="53"/>
                      <a:pt x="409" y="104"/>
                      <a:pt x="395" y="151"/>
                    </a:cubicBezTo>
                    <a:cubicBezTo>
                      <a:pt x="380" y="200"/>
                      <a:pt x="341" y="236"/>
                      <a:pt x="295" y="258"/>
                    </a:cubicBezTo>
                    <a:cubicBezTo>
                      <a:pt x="208" y="300"/>
                      <a:pt x="80" y="309"/>
                      <a:pt x="21" y="214"/>
                    </a:cubicBezTo>
                    <a:cubicBezTo>
                      <a:pt x="7" y="191"/>
                      <a:pt x="0" y="162"/>
                      <a:pt x="4" y="135"/>
                    </a:cubicBezTo>
                    <a:cubicBezTo>
                      <a:pt x="7" y="110"/>
                      <a:pt x="25" y="91"/>
                      <a:pt x="41" y="73"/>
                    </a:cubicBezTo>
                    <a:cubicBezTo>
                      <a:pt x="75" y="34"/>
                      <a:pt x="114" y="21"/>
                      <a:pt x="163" y="8"/>
                    </a:cubicBezTo>
                  </a:path>
                </a:pathLst>
              </a:custGeom>
              <a:solidFill>
                <a:srgbClr val="80BA4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3" name="Freeform 741"/>
              <p:cNvSpPr>
                <a:spLocks/>
              </p:cNvSpPr>
              <p:nvPr/>
            </p:nvSpPr>
            <p:spPr bwMode="auto">
              <a:xfrm>
                <a:off x="2636" y="1395"/>
                <a:ext cx="98" cy="218"/>
              </a:xfrm>
              <a:custGeom>
                <a:avLst/>
                <a:gdLst>
                  <a:gd name="T0" fmla="*/ 87 w 108"/>
                  <a:gd name="T1" fmla="*/ 0 h 239"/>
                  <a:gd name="T2" fmla="*/ 30 w 108"/>
                  <a:gd name="T3" fmla="*/ 36 h 239"/>
                  <a:gd name="T4" fmla="*/ 4 w 108"/>
                  <a:gd name="T5" fmla="*/ 109 h 239"/>
                  <a:gd name="T6" fmla="*/ 98 w 108"/>
                  <a:gd name="T7" fmla="*/ 218 h 239"/>
                  <a:gd name="T8" fmla="*/ 83 w 108"/>
                  <a:gd name="T9" fmla="*/ 1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239">
                    <a:moveTo>
                      <a:pt x="96" y="0"/>
                    </a:moveTo>
                    <a:cubicBezTo>
                      <a:pt x="94" y="9"/>
                      <a:pt x="45" y="28"/>
                      <a:pt x="33" y="40"/>
                    </a:cubicBezTo>
                    <a:cubicBezTo>
                      <a:pt x="13" y="61"/>
                      <a:pt x="5" y="91"/>
                      <a:pt x="4" y="119"/>
                    </a:cubicBezTo>
                    <a:cubicBezTo>
                      <a:pt x="0" y="178"/>
                      <a:pt x="54" y="231"/>
                      <a:pt x="108" y="239"/>
                    </a:cubicBezTo>
                    <a:cubicBezTo>
                      <a:pt x="48" y="195"/>
                      <a:pt x="26" y="58"/>
                      <a:pt x="91" y="11"/>
                    </a:cubicBezTo>
                  </a:path>
                </a:pathLst>
              </a:custGeom>
              <a:solidFill>
                <a:srgbClr val="90C0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4" name="Freeform 742"/>
              <p:cNvSpPr>
                <a:spLocks/>
              </p:cNvSpPr>
              <p:nvPr/>
            </p:nvSpPr>
            <p:spPr bwMode="auto">
              <a:xfrm>
                <a:off x="2642" y="1389"/>
                <a:ext cx="121" cy="157"/>
              </a:xfrm>
              <a:custGeom>
                <a:avLst/>
                <a:gdLst>
                  <a:gd name="T0" fmla="*/ 121 w 132"/>
                  <a:gd name="T1" fmla="*/ 0 h 173"/>
                  <a:gd name="T2" fmla="*/ 75 w 132"/>
                  <a:gd name="T3" fmla="*/ 16 h 173"/>
                  <a:gd name="T4" fmla="*/ 31 w 132"/>
                  <a:gd name="T5" fmla="*/ 44 h 173"/>
                  <a:gd name="T6" fmla="*/ 30 w 132"/>
                  <a:gd name="T7" fmla="*/ 157 h 173"/>
                  <a:gd name="T8" fmla="*/ 38 w 132"/>
                  <a:gd name="T9" fmla="*/ 48 h 173"/>
                  <a:gd name="T10" fmla="*/ 110 w 132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173">
                    <a:moveTo>
                      <a:pt x="132" y="0"/>
                    </a:moveTo>
                    <a:cubicBezTo>
                      <a:pt x="113" y="1"/>
                      <a:pt x="99" y="11"/>
                      <a:pt x="82" y="18"/>
                    </a:cubicBezTo>
                    <a:cubicBezTo>
                      <a:pt x="63" y="26"/>
                      <a:pt x="46" y="33"/>
                      <a:pt x="34" y="49"/>
                    </a:cubicBezTo>
                    <a:cubicBezTo>
                      <a:pt x="14" y="77"/>
                      <a:pt x="0" y="148"/>
                      <a:pt x="33" y="173"/>
                    </a:cubicBezTo>
                    <a:cubicBezTo>
                      <a:pt x="26" y="134"/>
                      <a:pt x="10" y="85"/>
                      <a:pt x="41" y="53"/>
                    </a:cubicBezTo>
                    <a:cubicBezTo>
                      <a:pt x="61" y="31"/>
                      <a:pt x="95" y="19"/>
                      <a:pt x="120" y="2"/>
                    </a:cubicBezTo>
                  </a:path>
                </a:pathLst>
              </a:custGeom>
              <a:solidFill>
                <a:srgbClr val="B5D0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5" name="Freeform 743"/>
              <p:cNvSpPr>
                <a:spLocks/>
              </p:cNvSpPr>
              <p:nvPr/>
            </p:nvSpPr>
            <p:spPr bwMode="auto">
              <a:xfrm>
                <a:off x="2892" y="1428"/>
                <a:ext cx="110" cy="151"/>
              </a:xfrm>
              <a:custGeom>
                <a:avLst/>
                <a:gdLst>
                  <a:gd name="T0" fmla="*/ 0 w 121"/>
                  <a:gd name="T1" fmla="*/ 145 h 166"/>
                  <a:gd name="T2" fmla="*/ 65 w 121"/>
                  <a:gd name="T3" fmla="*/ 0 h 166"/>
                  <a:gd name="T4" fmla="*/ 0 w 121"/>
                  <a:gd name="T5" fmla="*/ 148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1" h="166">
                    <a:moveTo>
                      <a:pt x="0" y="159"/>
                    </a:moveTo>
                    <a:cubicBezTo>
                      <a:pt x="53" y="166"/>
                      <a:pt x="121" y="33"/>
                      <a:pt x="71" y="0"/>
                    </a:cubicBezTo>
                    <a:cubicBezTo>
                      <a:pt x="79" y="53"/>
                      <a:pt x="52" y="137"/>
                      <a:pt x="0" y="163"/>
                    </a:cubicBezTo>
                  </a:path>
                </a:pathLst>
              </a:custGeom>
              <a:solidFill>
                <a:srgbClr val="63AE3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6" name="Freeform 744"/>
              <p:cNvSpPr>
                <a:spLocks/>
              </p:cNvSpPr>
              <p:nvPr/>
            </p:nvSpPr>
            <p:spPr bwMode="auto">
              <a:xfrm>
                <a:off x="2663" y="1281"/>
                <a:ext cx="160" cy="413"/>
              </a:xfrm>
              <a:custGeom>
                <a:avLst/>
                <a:gdLst>
                  <a:gd name="T0" fmla="*/ 20 w 176"/>
                  <a:gd name="T1" fmla="*/ 0 h 453"/>
                  <a:gd name="T2" fmla="*/ 25 w 176"/>
                  <a:gd name="T3" fmla="*/ 95 h 453"/>
                  <a:gd name="T4" fmla="*/ 5 w 176"/>
                  <a:gd name="T5" fmla="*/ 238 h 453"/>
                  <a:gd name="T6" fmla="*/ 68 w 176"/>
                  <a:gd name="T7" fmla="*/ 367 h 453"/>
                  <a:gd name="T8" fmla="*/ 160 w 176"/>
                  <a:gd name="T9" fmla="*/ 413 h 453"/>
                  <a:gd name="T10" fmla="*/ 83 w 176"/>
                  <a:gd name="T11" fmla="*/ 353 h 453"/>
                  <a:gd name="T12" fmla="*/ 27 w 176"/>
                  <a:gd name="T13" fmla="*/ 244 h 453"/>
                  <a:gd name="T14" fmla="*/ 28 w 176"/>
                  <a:gd name="T15" fmla="*/ 107 h 453"/>
                  <a:gd name="T16" fmla="*/ 22 w 176"/>
                  <a:gd name="T17" fmla="*/ 9 h 4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" h="453">
                    <a:moveTo>
                      <a:pt x="22" y="0"/>
                    </a:moveTo>
                    <a:cubicBezTo>
                      <a:pt x="29" y="33"/>
                      <a:pt x="33" y="70"/>
                      <a:pt x="28" y="104"/>
                    </a:cubicBezTo>
                    <a:cubicBezTo>
                      <a:pt x="20" y="156"/>
                      <a:pt x="0" y="208"/>
                      <a:pt x="6" y="261"/>
                    </a:cubicBezTo>
                    <a:cubicBezTo>
                      <a:pt x="12" y="312"/>
                      <a:pt x="38" y="366"/>
                      <a:pt x="75" y="403"/>
                    </a:cubicBezTo>
                    <a:cubicBezTo>
                      <a:pt x="106" y="433"/>
                      <a:pt x="140" y="439"/>
                      <a:pt x="176" y="453"/>
                    </a:cubicBezTo>
                    <a:cubicBezTo>
                      <a:pt x="149" y="430"/>
                      <a:pt x="116" y="413"/>
                      <a:pt x="91" y="387"/>
                    </a:cubicBezTo>
                    <a:cubicBezTo>
                      <a:pt x="62" y="355"/>
                      <a:pt x="43" y="309"/>
                      <a:pt x="30" y="268"/>
                    </a:cubicBezTo>
                    <a:cubicBezTo>
                      <a:pt x="14" y="218"/>
                      <a:pt x="24" y="167"/>
                      <a:pt x="31" y="117"/>
                    </a:cubicBezTo>
                    <a:cubicBezTo>
                      <a:pt x="36" y="88"/>
                      <a:pt x="46" y="33"/>
                      <a:pt x="24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7" name="Freeform 745"/>
              <p:cNvSpPr>
                <a:spLocks/>
              </p:cNvSpPr>
              <p:nvPr/>
            </p:nvSpPr>
            <p:spPr bwMode="auto">
              <a:xfrm>
                <a:off x="2907" y="1693"/>
                <a:ext cx="19" cy="14"/>
              </a:xfrm>
              <a:custGeom>
                <a:avLst/>
                <a:gdLst>
                  <a:gd name="T0" fmla="*/ 3 w 21"/>
                  <a:gd name="T1" fmla="*/ 3 h 15"/>
                  <a:gd name="T2" fmla="*/ 18 w 21"/>
                  <a:gd name="T3" fmla="*/ 0 h 15"/>
                  <a:gd name="T4" fmla="*/ 0 w 21"/>
                  <a:gd name="T5" fmla="*/ 9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3" y="3"/>
                    </a:moveTo>
                    <a:cubicBezTo>
                      <a:pt x="9" y="1"/>
                      <a:pt x="15" y="0"/>
                      <a:pt x="20" y="0"/>
                    </a:cubicBezTo>
                    <a:cubicBezTo>
                      <a:pt x="21" y="15"/>
                      <a:pt x="13" y="15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8" name="Freeform 746"/>
              <p:cNvSpPr>
                <a:spLocks/>
              </p:cNvSpPr>
              <p:nvPr/>
            </p:nvSpPr>
            <p:spPr bwMode="auto">
              <a:xfrm>
                <a:off x="2662" y="1249"/>
                <a:ext cx="18" cy="13"/>
              </a:xfrm>
              <a:custGeom>
                <a:avLst/>
                <a:gdLst>
                  <a:gd name="T0" fmla="*/ 12 w 19"/>
                  <a:gd name="T1" fmla="*/ 13 h 14"/>
                  <a:gd name="T2" fmla="*/ 15 w 19"/>
                  <a:gd name="T3" fmla="*/ 4 h 14"/>
                  <a:gd name="T4" fmla="*/ 3 w 19"/>
                  <a:gd name="T5" fmla="*/ 0 h 14"/>
                  <a:gd name="T6" fmla="*/ 6 w 19"/>
                  <a:gd name="T7" fmla="*/ 13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3" y="14"/>
                    </a:moveTo>
                    <a:cubicBezTo>
                      <a:pt x="13" y="9"/>
                      <a:pt x="19" y="9"/>
                      <a:pt x="16" y="4"/>
                    </a:cubicBezTo>
                    <a:cubicBezTo>
                      <a:pt x="11" y="2"/>
                      <a:pt x="8" y="0"/>
                      <a:pt x="3" y="0"/>
                    </a:cubicBezTo>
                    <a:cubicBezTo>
                      <a:pt x="0" y="7"/>
                      <a:pt x="5" y="10"/>
                      <a:pt x="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49" name="Freeform 747"/>
              <p:cNvSpPr>
                <a:spLocks/>
              </p:cNvSpPr>
              <p:nvPr/>
            </p:nvSpPr>
            <p:spPr bwMode="auto">
              <a:xfrm>
                <a:off x="2838" y="1682"/>
                <a:ext cx="26" cy="26"/>
              </a:xfrm>
              <a:custGeom>
                <a:avLst/>
                <a:gdLst>
                  <a:gd name="T0" fmla="*/ 11 w 29"/>
                  <a:gd name="T1" fmla="*/ 0 h 29"/>
                  <a:gd name="T2" fmla="*/ 17 w 29"/>
                  <a:gd name="T3" fmla="*/ 26 h 29"/>
                  <a:gd name="T4" fmla="*/ 26 w 29"/>
                  <a:gd name="T5" fmla="*/ 11 h 29"/>
                  <a:gd name="T6" fmla="*/ 17 w 29"/>
                  <a:gd name="T7" fmla="*/ 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9">
                    <a:moveTo>
                      <a:pt x="12" y="0"/>
                    </a:moveTo>
                    <a:cubicBezTo>
                      <a:pt x="0" y="11"/>
                      <a:pt x="5" y="22"/>
                      <a:pt x="19" y="29"/>
                    </a:cubicBezTo>
                    <a:cubicBezTo>
                      <a:pt x="27" y="24"/>
                      <a:pt x="28" y="21"/>
                      <a:pt x="29" y="12"/>
                    </a:cubicBezTo>
                    <a:cubicBezTo>
                      <a:pt x="24" y="12"/>
                      <a:pt x="22" y="10"/>
                      <a:pt x="19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0" name="Freeform 748"/>
              <p:cNvSpPr>
                <a:spLocks/>
              </p:cNvSpPr>
              <p:nvPr/>
            </p:nvSpPr>
            <p:spPr bwMode="auto">
              <a:xfrm>
                <a:off x="2440" y="1313"/>
                <a:ext cx="176" cy="86"/>
              </a:xfrm>
              <a:custGeom>
                <a:avLst/>
                <a:gdLst>
                  <a:gd name="T0" fmla="*/ 0 w 194"/>
                  <a:gd name="T1" fmla="*/ 62 h 95"/>
                  <a:gd name="T2" fmla="*/ 41 w 194"/>
                  <a:gd name="T3" fmla="*/ 74 h 95"/>
                  <a:gd name="T4" fmla="*/ 94 w 194"/>
                  <a:gd name="T5" fmla="*/ 63 h 95"/>
                  <a:gd name="T6" fmla="*/ 176 w 194"/>
                  <a:gd name="T7" fmla="*/ 0 h 95"/>
                  <a:gd name="T8" fmla="*/ 83 w 194"/>
                  <a:gd name="T9" fmla="*/ 74 h 95"/>
                  <a:gd name="T10" fmla="*/ 37 w 194"/>
                  <a:gd name="T11" fmla="*/ 84 h 95"/>
                  <a:gd name="T12" fmla="*/ 0 w 194"/>
                  <a:gd name="T13" fmla="*/ 66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95">
                    <a:moveTo>
                      <a:pt x="0" y="68"/>
                    </a:moveTo>
                    <a:cubicBezTo>
                      <a:pt x="4" y="78"/>
                      <a:pt x="34" y="83"/>
                      <a:pt x="45" y="82"/>
                    </a:cubicBezTo>
                    <a:cubicBezTo>
                      <a:pt x="64" y="80"/>
                      <a:pt x="86" y="77"/>
                      <a:pt x="104" y="70"/>
                    </a:cubicBezTo>
                    <a:cubicBezTo>
                      <a:pt x="138" y="56"/>
                      <a:pt x="169" y="28"/>
                      <a:pt x="194" y="0"/>
                    </a:cubicBezTo>
                    <a:cubicBezTo>
                      <a:pt x="160" y="33"/>
                      <a:pt x="140" y="70"/>
                      <a:pt x="92" y="82"/>
                    </a:cubicBezTo>
                    <a:cubicBezTo>
                      <a:pt x="77" y="86"/>
                      <a:pt x="57" y="95"/>
                      <a:pt x="41" y="93"/>
                    </a:cubicBezTo>
                    <a:cubicBezTo>
                      <a:pt x="31" y="92"/>
                      <a:pt x="2" y="79"/>
                      <a:pt x="0" y="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1" name="Freeform 749"/>
              <p:cNvSpPr>
                <a:spLocks/>
              </p:cNvSpPr>
              <p:nvPr/>
            </p:nvSpPr>
            <p:spPr bwMode="auto">
              <a:xfrm>
                <a:off x="2478" y="1556"/>
                <a:ext cx="64" cy="162"/>
              </a:xfrm>
              <a:custGeom>
                <a:avLst/>
                <a:gdLst>
                  <a:gd name="T0" fmla="*/ 28 w 71"/>
                  <a:gd name="T1" fmla="*/ 0 h 178"/>
                  <a:gd name="T2" fmla="*/ 51 w 71"/>
                  <a:gd name="T3" fmla="*/ 82 h 178"/>
                  <a:gd name="T4" fmla="*/ 29 w 71"/>
                  <a:gd name="T5" fmla="*/ 117 h 178"/>
                  <a:gd name="T6" fmla="*/ 0 w 71"/>
                  <a:gd name="T7" fmla="*/ 162 h 178"/>
                  <a:gd name="T8" fmla="*/ 59 w 71"/>
                  <a:gd name="T9" fmla="*/ 77 h 178"/>
                  <a:gd name="T10" fmla="*/ 29 w 71"/>
                  <a:gd name="T11" fmla="*/ 5 h 1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178">
                    <a:moveTo>
                      <a:pt x="31" y="0"/>
                    </a:moveTo>
                    <a:cubicBezTo>
                      <a:pt x="45" y="29"/>
                      <a:pt x="64" y="55"/>
                      <a:pt x="57" y="90"/>
                    </a:cubicBezTo>
                    <a:cubicBezTo>
                      <a:pt x="53" y="107"/>
                      <a:pt x="42" y="116"/>
                      <a:pt x="32" y="129"/>
                    </a:cubicBezTo>
                    <a:cubicBezTo>
                      <a:pt x="20" y="145"/>
                      <a:pt x="11" y="162"/>
                      <a:pt x="0" y="178"/>
                    </a:cubicBezTo>
                    <a:cubicBezTo>
                      <a:pt x="18" y="144"/>
                      <a:pt x="60" y="123"/>
                      <a:pt x="66" y="85"/>
                    </a:cubicBezTo>
                    <a:cubicBezTo>
                      <a:pt x="71" y="54"/>
                      <a:pt x="46" y="30"/>
                      <a:pt x="32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2" name="Freeform 750"/>
              <p:cNvSpPr>
                <a:spLocks/>
              </p:cNvSpPr>
              <p:nvPr/>
            </p:nvSpPr>
            <p:spPr bwMode="auto">
              <a:xfrm>
                <a:off x="2773" y="1814"/>
                <a:ext cx="62" cy="232"/>
              </a:xfrm>
              <a:custGeom>
                <a:avLst/>
                <a:gdLst>
                  <a:gd name="T0" fmla="*/ 40 w 68"/>
                  <a:gd name="T1" fmla="*/ 0 h 255"/>
                  <a:gd name="T2" fmla="*/ 60 w 68"/>
                  <a:gd name="T3" fmla="*/ 25 h 255"/>
                  <a:gd name="T4" fmla="*/ 35 w 68"/>
                  <a:gd name="T5" fmla="*/ 52 h 255"/>
                  <a:gd name="T6" fmla="*/ 7 w 68"/>
                  <a:gd name="T7" fmla="*/ 130 h 255"/>
                  <a:gd name="T8" fmla="*/ 50 w 68"/>
                  <a:gd name="T9" fmla="*/ 232 h 255"/>
                  <a:gd name="T10" fmla="*/ 16 w 68"/>
                  <a:gd name="T11" fmla="*/ 175 h 255"/>
                  <a:gd name="T12" fmla="*/ 0 w 68"/>
                  <a:gd name="T13" fmla="*/ 116 h 255"/>
                  <a:gd name="T14" fmla="*/ 40 w 68"/>
                  <a:gd name="T15" fmla="*/ 3 h 2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255">
                    <a:moveTo>
                      <a:pt x="44" y="0"/>
                    </a:moveTo>
                    <a:cubicBezTo>
                      <a:pt x="51" y="3"/>
                      <a:pt x="68" y="20"/>
                      <a:pt x="66" y="28"/>
                    </a:cubicBezTo>
                    <a:cubicBezTo>
                      <a:pt x="65" y="35"/>
                      <a:pt x="43" y="50"/>
                      <a:pt x="38" y="57"/>
                    </a:cubicBezTo>
                    <a:cubicBezTo>
                      <a:pt x="21" y="80"/>
                      <a:pt x="9" y="114"/>
                      <a:pt x="8" y="143"/>
                    </a:cubicBezTo>
                    <a:cubicBezTo>
                      <a:pt x="6" y="185"/>
                      <a:pt x="37" y="221"/>
                      <a:pt x="55" y="255"/>
                    </a:cubicBezTo>
                    <a:cubicBezTo>
                      <a:pt x="38" y="236"/>
                      <a:pt x="30" y="212"/>
                      <a:pt x="17" y="192"/>
                    </a:cubicBezTo>
                    <a:cubicBezTo>
                      <a:pt x="4" y="170"/>
                      <a:pt x="0" y="155"/>
                      <a:pt x="0" y="127"/>
                    </a:cubicBezTo>
                    <a:cubicBezTo>
                      <a:pt x="0" y="78"/>
                      <a:pt x="36" y="48"/>
                      <a:pt x="4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3" name="Freeform 751"/>
              <p:cNvSpPr>
                <a:spLocks/>
              </p:cNvSpPr>
              <p:nvPr/>
            </p:nvSpPr>
            <p:spPr bwMode="auto">
              <a:xfrm>
                <a:off x="2768" y="1982"/>
                <a:ext cx="42" cy="87"/>
              </a:xfrm>
              <a:custGeom>
                <a:avLst/>
                <a:gdLst>
                  <a:gd name="T0" fmla="*/ 16 w 46"/>
                  <a:gd name="T1" fmla="*/ 0 h 96"/>
                  <a:gd name="T2" fmla="*/ 0 w 46"/>
                  <a:gd name="T3" fmla="*/ 87 h 96"/>
                  <a:gd name="T4" fmla="*/ 18 w 46"/>
                  <a:gd name="T5" fmla="*/ 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96">
                    <a:moveTo>
                      <a:pt x="17" y="0"/>
                    </a:moveTo>
                    <a:cubicBezTo>
                      <a:pt x="46" y="26"/>
                      <a:pt x="27" y="79"/>
                      <a:pt x="0" y="96"/>
                    </a:cubicBezTo>
                    <a:cubicBezTo>
                      <a:pt x="30" y="81"/>
                      <a:pt x="44" y="33"/>
                      <a:pt x="2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4" name="Freeform 752"/>
              <p:cNvSpPr>
                <a:spLocks/>
              </p:cNvSpPr>
              <p:nvPr/>
            </p:nvSpPr>
            <p:spPr bwMode="auto">
              <a:xfrm>
                <a:off x="2631" y="1091"/>
                <a:ext cx="45" cy="144"/>
              </a:xfrm>
              <a:custGeom>
                <a:avLst/>
                <a:gdLst>
                  <a:gd name="T0" fmla="*/ 32 w 50"/>
                  <a:gd name="T1" fmla="*/ 144 h 158"/>
                  <a:gd name="T2" fmla="*/ 10 w 50"/>
                  <a:gd name="T3" fmla="*/ 68 h 158"/>
                  <a:gd name="T4" fmla="*/ 1 w 50"/>
                  <a:gd name="T5" fmla="*/ 0 h 158"/>
                  <a:gd name="T6" fmla="*/ 45 w 50"/>
                  <a:gd name="T7" fmla="*/ 137 h 158"/>
                  <a:gd name="T8" fmla="*/ 32 w 50"/>
                  <a:gd name="T9" fmla="*/ 139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58">
                    <a:moveTo>
                      <a:pt x="35" y="158"/>
                    </a:moveTo>
                    <a:cubicBezTo>
                      <a:pt x="38" y="130"/>
                      <a:pt x="18" y="101"/>
                      <a:pt x="11" y="75"/>
                    </a:cubicBezTo>
                    <a:cubicBezTo>
                      <a:pt x="4" y="51"/>
                      <a:pt x="1" y="26"/>
                      <a:pt x="1" y="0"/>
                    </a:cubicBezTo>
                    <a:cubicBezTo>
                      <a:pt x="0" y="49"/>
                      <a:pt x="26" y="110"/>
                      <a:pt x="50" y="150"/>
                    </a:cubicBezTo>
                    <a:cubicBezTo>
                      <a:pt x="45" y="151"/>
                      <a:pt x="40" y="152"/>
                      <a:pt x="35" y="1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5" name="Freeform 753"/>
              <p:cNvSpPr>
                <a:spLocks/>
              </p:cNvSpPr>
              <p:nvPr/>
            </p:nvSpPr>
            <p:spPr bwMode="auto">
              <a:xfrm>
                <a:off x="2299" y="1358"/>
                <a:ext cx="110" cy="29"/>
              </a:xfrm>
              <a:custGeom>
                <a:avLst/>
                <a:gdLst>
                  <a:gd name="T0" fmla="*/ 110 w 121"/>
                  <a:gd name="T1" fmla="*/ 29 h 31"/>
                  <a:gd name="T2" fmla="*/ 53 w 121"/>
                  <a:gd name="T3" fmla="*/ 14 h 31"/>
                  <a:gd name="T4" fmla="*/ 11 w 121"/>
                  <a:gd name="T5" fmla="*/ 0 h 31"/>
                  <a:gd name="T6" fmla="*/ 0 w 121"/>
                  <a:gd name="T7" fmla="*/ 23 h 31"/>
                  <a:gd name="T8" fmla="*/ 107 w 121"/>
                  <a:gd name="T9" fmla="*/ 2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1">
                    <a:moveTo>
                      <a:pt x="121" y="31"/>
                    </a:moveTo>
                    <a:cubicBezTo>
                      <a:pt x="106" y="20"/>
                      <a:pt x="77" y="19"/>
                      <a:pt x="58" y="15"/>
                    </a:cubicBezTo>
                    <a:cubicBezTo>
                      <a:pt x="41" y="12"/>
                      <a:pt x="27" y="8"/>
                      <a:pt x="12" y="0"/>
                    </a:cubicBezTo>
                    <a:cubicBezTo>
                      <a:pt x="7" y="8"/>
                      <a:pt x="3" y="17"/>
                      <a:pt x="0" y="25"/>
                    </a:cubicBezTo>
                    <a:cubicBezTo>
                      <a:pt x="28" y="10"/>
                      <a:pt x="90" y="20"/>
                      <a:pt x="118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6" name="Freeform 754"/>
              <p:cNvSpPr>
                <a:spLocks/>
              </p:cNvSpPr>
              <p:nvPr/>
            </p:nvSpPr>
            <p:spPr bwMode="auto">
              <a:xfrm>
                <a:off x="2934" y="1140"/>
                <a:ext cx="126" cy="157"/>
              </a:xfrm>
              <a:custGeom>
                <a:avLst/>
                <a:gdLst>
                  <a:gd name="T0" fmla="*/ 126 w 138"/>
                  <a:gd name="T1" fmla="*/ 0 h 172"/>
                  <a:gd name="T2" fmla="*/ 58 w 138"/>
                  <a:gd name="T3" fmla="*/ 97 h 172"/>
                  <a:gd name="T4" fmla="*/ 0 w 138"/>
                  <a:gd name="T5" fmla="*/ 152 h 172"/>
                  <a:gd name="T6" fmla="*/ 69 w 138"/>
                  <a:gd name="T7" fmla="*/ 90 h 172"/>
                  <a:gd name="T8" fmla="*/ 124 w 138"/>
                  <a:gd name="T9" fmla="*/ 4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72">
                    <a:moveTo>
                      <a:pt x="138" y="0"/>
                    </a:moveTo>
                    <a:cubicBezTo>
                      <a:pt x="99" y="17"/>
                      <a:pt x="86" y="72"/>
                      <a:pt x="64" y="106"/>
                    </a:cubicBezTo>
                    <a:cubicBezTo>
                      <a:pt x="48" y="132"/>
                      <a:pt x="29" y="153"/>
                      <a:pt x="0" y="167"/>
                    </a:cubicBezTo>
                    <a:cubicBezTo>
                      <a:pt x="29" y="172"/>
                      <a:pt x="59" y="126"/>
                      <a:pt x="76" y="99"/>
                    </a:cubicBezTo>
                    <a:cubicBezTo>
                      <a:pt x="95" y="70"/>
                      <a:pt x="107" y="24"/>
                      <a:pt x="136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7" name="Freeform 755"/>
              <p:cNvSpPr>
                <a:spLocks/>
              </p:cNvSpPr>
              <p:nvPr/>
            </p:nvSpPr>
            <p:spPr bwMode="auto">
              <a:xfrm>
                <a:off x="3231" y="1501"/>
                <a:ext cx="179" cy="73"/>
              </a:xfrm>
              <a:custGeom>
                <a:avLst/>
                <a:gdLst>
                  <a:gd name="T0" fmla="*/ 4 w 197"/>
                  <a:gd name="T1" fmla="*/ 43 h 81"/>
                  <a:gd name="T2" fmla="*/ 49 w 197"/>
                  <a:gd name="T3" fmla="*/ 47 h 81"/>
                  <a:gd name="T4" fmla="*/ 97 w 197"/>
                  <a:gd name="T5" fmla="*/ 38 h 81"/>
                  <a:gd name="T6" fmla="*/ 179 w 197"/>
                  <a:gd name="T7" fmla="*/ 0 h 81"/>
                  <a:gd name="T8" fmla="*/ 132 w 197"/>
                  <a:gd name="T9" fmla="*/ 27 h 81"/>
                  <a:gd name="T10" fmla="*/ 92 w 197"/>
                  <a:gd name="T11" fmla="*/ 50 h 81"/>
                  <a:gd name="T12" fmla="*/ 15 w 197"/>
                  <a:gd name="T13" fmla="*/ 73 h 81"/>
                  <a:gd name="T14" fmla="*/ 15 w 197"/>
                  <a:gd name="T15" fmla="*/ 56 h 81"/>
                  <a:gd name="T16" fmla="*/ 0 w 197"/>
                  <a:gd name="T17" fmla="*/ 4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" h="81">
                    <a:moveTo>
                      <a:pt x="4" y="48"/>
                    </a:moveTo>
                    <a:cubicBezTo>
                      <a:pt x="8" y="46"/>
                      <a:pt x="42" y="52"/>
                      <a:pt x="54" y="52"/>
                    </a:cubicBezTo>
                    <a:cubicBezTo>
                      <a:pt x="73" y="52"/>
                      <a:pt x="90" y="49"/>
                      <a:pt x="107" y="42"/>
                    </a:cubicBezTo>
                    <a:cubicBezTo>
                      <a:pt x="138" y="30"/>
                      <a:pt x="164" y="10"/>
                      <a:pt x="197" y="0"/>
                    </a:cubicBezTo>
                    <a:cubicBezTo>
                      <a:pt x="186" y="10"/>
                      <a:pt x="161" y="22"/>
                      <a:pt x="145" y="30"/>
                    </a:cubicBezTo>
                    <a:cubicBezTo>
                      <a:pt x="129" y="39"/>
                      <a:pt x="117" y="51"/>
                      <a:pt x="101" y="56"/>
                    </a:cubicBezTo>
                    <a:cubicBezTo>
                      <a:pt x="79" y="62"/>
                      <a:pt x="26" y="55"/>
                      <a:pt x="17" y="81"/>
                    </a:cubicBezTo>
                    <a:cubicBezTo>
                      <a:pt x="16" y="76"/>
                      <a:pt x="18" y="66"/>
                      <a:pt x="16" y="62"/>
                    </a:cubicBezTo>
                    <a:cubicBezTo>
                      <a:pt x="13" y="56"/>
                      <a:pt x="4" y="54"/>
                      <a:pt x="0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8" name="Freeform 756"/>
              <p:cNvSpPr>
                <a:spLocks/>
              </p:cNvSpPr>
              <p:nvPr/>
            </p:nvSpPr>
            <p:spPr bwMode="auto">
              <a:xfrm>
                <a:off x="3108" y="1829"/>
                <a:ext cx="56" cy="167"/>
              </a:xfrm>
              <a:custGeom>
                <a:avLst/>
                <a:gdLst>
                  <a:gd name="T0" fmla="*/ 22 w 61"/>
                  <a:gd name="T1" fmla="*/ 15 h 184"/>
                  <a:gd name="T2" fmla="*/ 26 w 61"/>
                  <a:gd name="T3" fmla="*/ 80 h 184"/>
                  <a:gd name="T4" fmla="*/ 8 w 61"/>
                  <a:gd name="T5" fmla="*/ 167 h 184"/>
                  <a:gd name="T6" fmla="*/ 41 w 61"/>
                  <a:gd name="T7" fmla="*/ 72 h 184"/>
                  <a:gd name="T8" fmla="*/ 29 w 61"/>
                  <a:gd name="T9" fmla="*/ 17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84">
                    <a:moveTo>
                      <a:pt x="24" y="17"/>
                    </a:moveTo>
                    <a:cubicBezTo>
                      <a:pt x="61" y="18"/>
                      <a:pt x="36" y="73"/>
                      <a:pt x="28" y="88"/>
                    </a:cubicBezTo>
                    <a:cubicBezTo>
                      <a:pt x="11" y="117"/>
                      <a:pt x="0" y="150"/>
                      <a:pt x="9" y="184"/>
                    </a:cubicBezTo>
                    <a:cubicBezTo>
                      <a:pt x="8" y="140"/>
                      <a:pt x="31" y="116"/>
                      <a:pt x="45" y="79"/>
                    </a:cubicBezTo>
                    <a:cubicBezTo>
                      <a:pt x="49" y="66"/>
                      <a:pt x="46" y="0"/>
                      <a:pt x="32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59" name="Freeform 757"/>
              <p:cNvSpPr>
                <a:spLocks/>
              </p:cNvSpPr>
              <p:nvPr/>
            </p:nvSpPr>
            <p:spPr bwMode="auto">
              <a:xfrm>
                <a:off x="2964" y="1308"/>
                <a:ext cx="214" cy="179"/>
              </a:xfrm>
              <a:custGeom>
                <a:avLst/>
                <a:gdLst>
                  <a:gd name="T0" fmla="*/ 25 w 236"/>
                  <a:gd name="T1" fmla="*/ 0 h 196"/>
                  <a:gd name="T2" fmla="*/ 116 w 236"/>
                  <a:gd name="T3" fmla="*/ 71 h 196"/>
                  <a:gd name="T4" fmla="*/ 214 w 236"/>
                  <a:gd name="T5" fmla="*/ 179 h 196"/>
                  <a:gd name="T6" fmla="*/ 161 w 236"/>
                  <a:gd name="T7" fmla="*/ 122 h 196"/>
                  <a:gd name="T8" fmla="*/ 101 w 236"/>
                  <a:gd name="T9" fmla="*/ 81 h 196"/>
                  <a:gd name="T10" fmla="*/ 19 w 236"/>
                  <a:gd name="T11" fmla="*/ 6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6" h="196">
                    <a:moveTo>
                      <a:pt x="28" y="0"/>
                    </a:moveTo>
                    <a:cubicBezTo>
                      <a:pt x="4" y="55"/>
                      <a:pt x="100" y="61"/>
                      <a:pt x="128" y="78"/>
                    </a:cubicBezTo>
                    <a:cubicBezTo>
                      <a:pt x="173" y="104"/>
                      <a:pt x="210" y="151"/>
                      <a:pt x="236" y="196"/>
                    </a:cubicBezTo>
                    <a:cubicBezTo>
                      <a:pt x="213" y="181"/>
                      <a:pt x="199" y="151"/>
                      <a:pt x="177" y="134"/>
                    </a:cubicBezTo>
                    <a:cubicBezTo>
                      <a:pt x="155" y="119"/>
                      <a:pt x="137" y="98"/>
                      <a:pt x="111" y="89"/>
                    </a:cubicBezTo>
                    <a:cubicBezTo>
                      <a:pt x="78" y="78"/>
                      <a:pt x="0" y="62"/>
                      <a:pt x="2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0" name="Freeform 758"/>
              <p:cNvSpPr>
                <a:spLocks/>
              </p:cNvSpPr>
              <p:nvPr/>
            </p:nvSpPr>
            <p:spPr bwMode="auto">
              <a:xfrm>
                <a:off x="3196" y="1599"/>
                <a:ext cx="78" cy="236"/>
              </a:xfrm>
              <a:custGeom>
                <a:avLst/>
                <a:gdLst>
                  <a:gd name="T0" fmla="*/ 63 w 86"/>
                  <a:gd name="T1" fmla="*/ 0 h 259"/>
                  <a:gd name="T2" fmla="*/ 69 w 86"/>
                  <a:gd name="T3" fmla="*/ 63 h 259"/>
                  <a:gd name="T4" fmla="*/ 75 w 86"/>
                  <a:gd name="T5" fmla="*/ 119 h 259"/>
                  <a:gd name="T6" fmla="*/ 0 w 86"/>
                  <a:gd name="T7" fmla="*/ 236 h 259"/>
                  <a:gd name="T8" fmla="*/ 56 w 86"/>
                  <a:gd name="T9" fmla="*/ 121 h 259"/>
                  <a:gd name="T10" fmla="*/ 55 w 86"/>
                  <a:gd name="T11" fmla="*/ 64 h 259"/>
                  <a:gd name="T12" fmla="*/ 63 w 86"/>
                  <a:gd name="T13" fmla="*/ 11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259">
                    <a:moveTo>
                      <a:pt x="69" y="0"/>
                    </a:moveTo>
                    <a:cubicBezTo>
                      <a:pt x="67" y="25"/>
                      <a:pt x="69" y="45"/>
                      <a:pt x="76" y="69"/>
                    </a:cubicBezTo>
                    <a:cubicBezTo>
                      <a:pt x="81" y="89"/>
                      <a:pt x="86" y="110"/>
                      <a:pt x="83" y="131"/>
                    </a:cubicBezTo>
                    <a:cubicBezTo>
                      <a:pt x="74" y="184"/>
                      <a:pt x="34" y="221"/>
                      <a:pt x="0" y="259"/>
                    </a:cubicBezTo>
                    <a:cubicBezTo>
                      <a:pt x="27" y="219"/>
                      <a:pt x="54" y="182"/>
                      <a:pt x="62" y="133"/>
                    </a:cubicBezTo>
                    <a:cubicBezTo>
                      <a:pt x="65" y="111"/>
                      <a:pt x="61" y="92"/>
                      <a:pt x="61" y="70"/>
                    </a:cubicBezTo>
                    <a:cubicBezTo>
                      <a:pt x="60" y="51"/>
                      <a:pt x="65" y="31"/>
                      <a:pt x="69" y="12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1" name="Freeform 759"/>
              <p:cNvSpPr>
                <a:spLocks/>
              </p:cNvSpPr>
              <p:nvPr/>
            </p:nvSpPr>
            <p:spPr bwMode="auto">
              <a:xfrm>
                <a:off x="2427" y="1401"/>
                <a:ext cx="74" cy="152"/>
              </a:xfrm>
              <a:custGeom>
                <a:avLst/>
                <a:gdLst>
                  <a:gd name="T0" fmla="*/ 0 w 81"/>
                  <a:gd name="T1" fmla="*/ 0 h 166"/>
                  <a:gd name="T2" fmla="*/ 45 w 81"/>
                  <a:gd name="T3" fmla="*/ 65 h 166"/>
                  <a:gd name="T4" fmla="*/ 74 w 81"/>
                  <a:gd name="T5" fmla="*/ 152 h 166"/>
                  <a:gd name="T6" fmla="*/ 51 w 81"/>
                  <a:gd name="T7" fmla="*/ 57 h 166"/>
                  <a:gd name="T8" fmla="*/ 37 w 81"/>
                  <a:gd name="T9" fmla="*/ 20 h 166"/>
                  <a:gd name="T10" fmla="*/ 7 w 81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166">
                    <a:moveTo>
                      <a:pt x="0" y="0"/>
                    </a:moveTo>
                    <a:cubicBezTo>
                      <a:pt x="28" y="4"/>
                      <a:pt x="44" y="49"/>
                      <a:pt x="49" y="71"/>
                    </a:cubicBezTo>
                    <a:cubicBezTo>
                      <a:pt x="56" y="108"/>
                      <a:pt x="56" y="135"/>
                      <a:pt x="81" y="166"/>
                    </a:cubicBezTo>
                    <a:cubicBezTo>
                      <a:pt x="59" y="134"/>
                      <a:pt x="67" y="97"/>
                      <a:pt x="56" y="62"/>
                    </a:cubicBezTo>
                    <a:cubicBezTo>
                      <a:pt x="51" y="49"/>
                      <a:pt x="48" y="34"/>
                      <a:pt x="40" y="22"/>
                    </a:cubicBezTo>
                    <a:cubicBezTo>
                      <a:pt x="31" y="10"/>
                      <a:pt x="18" y="8"/>
                      <a:pt x="8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2" name="Freeform 760"/>
              <p:cNvSpPr>
                <a:spLocks/>
              </p:cNvSpPr>
              <p:nvPr/>
            </p:nvSpPr>
            <p:spPr bwMode="auto">
              <a:xfrm>
                <a:off x="2632" y="1236"/>
                <a:ext cx="22" cy="65"/>
              </a:xfrm>
              <a:custGeom>
                <a:avLst/>
                <a:gdLst>
                  <a:gd name="T0" fmla="*/ 3 w 24"/>
                  <a:gd name="T1" fmla="*/ 0 h 71"/>
                  <a:gd name="T2" fmla="*/ 7 w 24"/>
                  <a:gd name="T3" fmla="*/ 33 h 71"/>
                  <a:gd name="T4" fmla="*/ 0 w 24"/>
                  <a:gd name="T5" fmla="*/ 65 h 71"/>
                  <a:gd name="T6" fmla="*/ 3 w 24"/>
                  <a:gd name="T7" fmla="*/ 6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1">
                    <a:moveTo>
                      <a:pt x="3" y="0"/>
                    </a:moveTo>
                    <a:cubicBezTo>
                      <a:pt x="2" y="11"/>
                      <a:pt x="9" y="23"/>
                      <a:pt x="8" y="36"/>
                    </a:cubicBezTo>
                    <a:cubicBezTo>
                      <a:pt x="7" y="49"/>
                      <a:pt x="5" y="62"/>
                      <a:pt x="0" y="71"/>
                    </a:cubicBezTo>
                    <a:cubicBezTo>
                      <a:pt x="15" y="55"/>
                      <a:pt x="24" y="22"/>
                      <a:pt x="3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3" name="Freeform 761"/>
              <p:cNvSpPr>
                <a:spLocks/>
              </p:cNvSpPr>
              <p:nvPr/>
            </p:nvSpPr>
            <p:spPr bwMode="auto">
              <a:xfrm>
                <a:off x="2723" y="1987"/>
                <a:ext cx="57" cy="106"/>
              </a:xfrm>
              <a:custGeom>
                <a:avLst/>
                <a:gdLst>
                  <a:gd name="T0" fmla="*/ 41 w 62"/>
                  <a:gd name="T1" fmla="*/ 2 h 116"/>
                  <a:gd name="T2" fmla="*/ 51 w 62"/>
                  <a:gd name="T3" fmla="*/ 58 h 116"/>
                  <a:gd name="T4" fmla="*/ 0 w 62"/>
                  <a:gd name="T5" fmla="*/ 104 h 116"/>
                  <a:gd name="T6" fmla="*/ 54 w 62"/>
                  <a:gd name="T7" fmla="*/ 62 h 116"/>
                  <a:gd name="T8" fmla="*/ 53 w 62"/>
                  <a:gd name="T9" fmla="*/ 27 h 116"/>
                  <a:gd name="T10" fmla="*/ 46 w 62"/>
                  <a:gd name="T11" fmla="*/ 12 h 116"/>
                  <a:gd name="T12" fmla="*/ 41 w 62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16">
                    <a:moveTo>
                      <a:pt x="45" y="2"/>
                    </a:moveTo>
                    <a:cubicBezTo>
                      <a:pt x="57" y="17"/>
                      <a:pt x="60" y="45"/>
                      <a:pt x="56" y="63"/>
                    </a:cubicBezTo>
                    <a:cubicBezTo>
                      <a:pt x="49" y="89"/>
                      <a:pt x="27" y="110"/>
                      <a:pt x="0" y="114"/>
                    </a:cubicBezTo>
                    <a:cubicBezTo>
                      <a:pt x="29" y="116"/>
                      <a:pt x="51" y="94"/>
                      <a:pt x="59" y="68"/>
                    </a:cubicBezTo>
                    <a:cubicBezTo>
                      <a:pt x="62" y="55"/>
                      <a:pt x="62" y="42"/>
                      <a:pt x="58" y="30"/>
                    </a:cubicBezTo>
                    <a:cubicBezTo>
                      <a:pt x="56" y="24"/>
                      <a:pt x="53" y="19"/>
                      <a:pt x="50" y="13"/>
                    </a:cubicBezTo>
                    <a:cubicBezTo>
                      <a:pt x="49" y="10"/>
                      <a:pt x="45" y="0"/>
                      <a:pt x="45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4" name="Freeform 762"/>
              <p:cNvSpPr>
                <a:spLocks/>
              </p:cNvSpPr>
              <p:nvPr/>
            </p:nvSpPr>
            <p:spPr bwMode="auto">
              <a:xfrm>
                <a:off x="2580" y="2120"/>
                <a:ext cx="49" cy="74"/>
              </a:xfrm>
              <a:custGeom>
                <a:avLst/>
                <a:gdLst>
                  <a:gd name="T0" fmla="*/ 49 w 54"/>
                  <a:gd name="T1" fmla="*/ 0 h 81"/>
                  <a:gd name="T2" fmla="*/ 22 w 54"/>
                  <a:gd name="T3" fmla="*/ 34 h 81"/>
                  <a:gd name="T4" fmla="*/ 0 w 54"/>
                  <a:gd name="T5" fmla="*/ 74 h 81"/>
                  <a:gd name="T6" fmla="*/ 45 w 54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81">
                    <a:moveTo>
                      <a:pt x="54" y="0"/>
                    </a:moveTo>
                    <a:cubicBezTo>
                      <a:pt x="40" y="1"/>
                      <a:pt x="30" y="26"/>
                      <a:pt x="24" y="37"/>
                    </a:cubicBezTo>
                    <a:cubicBezTo>
                      <a:pt x="16" y="51"/>
                      <a:pt x="11" y="68"/>
                      <a:pt x="0" y="81"/>
                    </a:cubicBezTo>
                    <a:cubicBezTo>
                      <a:pt x="10" y="52"/>
                      <a:pt x="21" y="15"/>
                      <a:pt x="50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5" name="Freeform 763"/>
              <p:cNvSpPr>
                <a:spLocks/>
              </p:cNvSpPr>
              <p:nvPr/>
            </p:nvSpPr>
            <p:spPr bwMode="auto">
              <a:xfrm>
                <a:off x="2809" y="2066"/>
                <a:ext cx="55" cy="135"/>
              </a:xfrm>
              <a:custGeom>
                <a:avLst/>
                <a:gdLst>
                  <a:gd name="T0" fmla="*/ 14 w 60"/>
                  <a:gd name="T1" fmla="*/ 0 h 149"/>
                  <a:gd name="T2" fmla="*/ 23 w 60"/>
                  <a:gd name="T3" fmla="*/ 26 h 149"/>
                  <a:gd name="T4" fmla="*/ 25 w 60"/>
                  <a:gd name="T5" fmla="*/ 57 h 149"/>
                  <a:gd name="T6" fmla="*/ 0 w 60"/>
                  <a:gd name="T7" fmla="*/ 135 h 149"/>
                  <a:gd name="T8" fmla="*/ 14 w 60"/>
                  <a:gd name="T9" fmla="*/ 3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49">
                    <a:moveTo>
                      <a:pt x="15" y="0"/>
                    </a:moveTo>
                    <a:cubicBezTo>
                      <a:pt x="14" y="3"/>
                      <a:pt x="24" y="23"/>
                      <a:pt x="25" y="29"/>
                    </a:cubicBezTo>
                    <a:cubicBezTo>
                      <a:pt x="27" y="40"/>
                      <a:pt x="28" y="52"/>
                      <a:pt x="27" y="63"/>
                    </a:cubicBezTo>
                    <a:cubicBezTo>
                      <a:pt x="26" y="91"/>
                      <a:pt x="14" y="125"/>
                      <a:pt x="0" y="149"/>
                    </a:cubicBezTo>
                    <a:cubicBezTo>
                      <a:pt x="23" y="111"/>
                      <a:pt x="60" y="39"/>
                      <a:pt x="15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6" name="Freeform 764"/>
              <p:cNvSpPr>
                <a:spLocks/>
              </p:cNvSpPr>
              <p:nvPr/>
            </p:nvSpPr>
            <p:spPr bwMode="auto">
              <a:xfrm>
                <a:off x="2689" y="1205"/>
                <a:ext cx="205" cy="79"/>
              </a:xfrm>
              <a:custGeom>
                <a:avLst/>
                <a:gdLst>
                  <a:gd name="T0" fmla="*/ 0 w 225"/>
                  <a:gd name="T1" fmla="*/ 0 h 86"/>
                  <a:gd name="T2" fmla="*/ 50 w 225"/>
                  <a:gd name="T3" fmla="*/ 40 h 86"/>
                  <a:gd name="T4" fmla="*/ 102 w 225"/>
                  <a:gd name="T5" fmla="*/ 60 h 86"/>
                  <a:gd name="T6" fmla="*/ 205 w 225"/>
                  <a:gd name="T7" fmla="*/ 78 h 86"/>
                  <a:gd name="T8" fmla="*/ 98 w 225"/>
                  <a:gd name="T9" fmla="*/ 76 h 86"/>
                  <a:gd name="T10" fmla="*/ 8 w 225"/>
                  <a:gd name="T11" fmla="*/ 6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5" h="86">
                    <a:moveTo>
                      <a:pt x="0" y="0"/>
                    </a:moveTo>
                    <a:cubicBezTo>
                      <a:pt x="19" y="9"/>
                      <a:pt x="36" y="31"/>
                      <a:pt x="55" y="43"/>
                    </a:cubicBezTo>
                    <a:cubicBezTo>
                      <a:pt x="73" y="55"/>
                      <a:pt x="90" y="63"/>
                      <a:pt x="112" y="65"/>
                    </a:cubicBezTo>
                    <a:cubicBezTo>
                      <a:pt x="150" y="69"/>
                      <a:pt x="189" y="71"/>
                      <a:pt x="225" y="85"/>
                    </a:cubicBezTo>
                    <a:cubicBezTo>
                      <a:pt x="187" y="78"/>
                      <a:pt x="147" y="86"/>
                      <a:pt x="108" y="83"/>
                    </a:cubicBezTo>
                    <a:cubicBezTo>
                      <a:pt x="64" y="78"/>
                      <a:pt x="28" y="45"/>
                      <a:pt x="9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7" name="Freeform 765"/>
              <p:cNvSpPr>
                <a:spLocks/>
              </p:cNvSpPr>
              <p:nvPr/>
            </p:nvSpPr>
            <p:spPr bwMode="auto">
              <a:xfrm>
                <a:off x="3064" y="979"/>
                <a:ext cx="142" cy="145"/>
              </a:xfrm>
              <a:custGeom>
                <a:avLst/>
                <a:gdLst>
                  <a:gd name="T0" fmla="*/ 142 w 156"/>
                  <a:gd name="T1" fmla="*/ 0 h 159"/>
                  <a:gd name="T2" fmla="*/ 127 w 156"/>
                  <a:gd name="T3" fmla="*/ 29 h 159"/>
                  <a:gd name="T4" fmla="*/ 106 w 156"/>
                  <a:gd name="T5" fmla="*/ 66 h 159"/>
                  <a:gd name="T6" fmla="*/ 74 w 156"/>
                  <a:gd name="T7" fmla="*/ 93 h 159"/>
                  <a:gd name="T8" fmla="*/ 45 w 156"/>
                  <a:gd name="T9" fmla="*/ 110 h 159"/>
                  <a:gd name="T10" fmla="*/ 3 w 156"/>
                  <a:gd name="T11" fmla="*/ 141 h 159"/>
                  <a:gd name="T12" fmla="*/ 0 w 156"/>
                  <a:gd name="T13" fmla="*/ 145 h 159"/>
                  <a:gd name="T14" fmla="*/ 99 w 156"/>
                  <a:gd name="T15" fmla="*/ 80 h 159"/>
                  <a:gd name="T16" fmla="*/ 120 w 156"/>
                  <a:gd name="T17" fmla="*/ 46 h 159"/>
                  <a:gd name="T18" fmla="*/ 130 w 156"/>
                  <a:gd name="T19" fmla="*/ 22 h 159"/>
                  <a:gd name="T20" fmla="*/ 137 w 156"/>
                  <a:gd name="T21" fmla="*/ 5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" h="159">
                    <a:moveTo>
                      <a:pt x="156" y="0"/>
                    </a:moveTo>
                    <a:cubicBezTo>
                      <a:pt x="148" y="7"/>
                      <a:pt x="143" y="22"/>
                      <a:pt x="139" y="32"/>
                    </a:cubicBezTo>
                    <a:cubicBezTo>
                      <a:pt x="133" y="45"/>
                      <a:pt x="125" y="60"/>
                      <a:pt x="116" y="72"/>
                    </a:cubicBezTo>
                    <a:cubicBezTo>
                      <a:pt x="108" y="84"/>
                      <a:pt x="94" y="95"/>
                      <a:pt x="81" y="102"/>
                    </a:cubicBezTo>
                    <a:cubicBezTo>
                      <a:pt x="70" y="108"/>
                      <a:pt x="60" y="114"/>
                      <a:pt x="49" y="121"/>
                    </a:cubicBezTo>
                    <a:cubicBezTo>
                      <a:pt x="34" y="132"/>
                      <a:pt x="17" y="142"/>
                      <a:pt x="3" y="155"/>
                    </a:cubicBezTo>
                    <a:cubicBezTo>
                      <a:pt x="2" y="156"/>
                      <a:pt x="1" y="158"/>
                      <a:pt x="0" y="159"/>
                    </a:cubicBezTo>
                    <a:cubicBezTo>
                      <a:pt x="31" y="127"/>
                      <a:pt x="80" y="121"/>
                      <a:pt x="109" y="88"/>
                    </a:cubicBezTo>
                    <a:cubicBezTo>
                      <a:pt x="120" y="77"/>
                      <a:pt x="124" y="64"/>
                      <a:pt x="132" y="50"/>
                    </a:cubicBezTo>
                    <a:cubicBezTo>
                      <a:pt x="137" y="42"/>
                      <a:pt x="140" y="33"/>
                      <a:pt x="143" y="24"/>
                    </a:cubicBezTo>
                    <a:cubicBezTo>
                      <a:pt x="145" y="18"/>
                      <a:pt x="146" y="10"/>
                      <a:pt x="150" y="5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8" name="Freeform 766"/>
              <p:cNvSpPr>
                <a:spLocks/>
              </p:cNvSpPr>
              <p:nvPr/>
            </p:nvSpPr>
            <p:spPr bwMode="auto">
              <a:xfrm>
                <a:off x="2646" y="924"/>
                <a:ext cx="23" cy="129"/>
              </a:xfrm>
              <a:custGeom>
                <a:avLst/>
                <a:gdLst>
                  <a:gd name="T0" fmla="*/ 14 w 25"/>
                  <a:gd name="T1" fmla="*/ 0 h 142"/>
                  <a:gd name="T2" fmla="*/ 22 w 25"/>
                  <a:gd name="T3" fmla="*/ 56 h 142"/>
                  <a:gd name="T4" fmla="*/ 1 w 25"/>
                  <a:gd name="T5" fmla="*/ 129 h 142"/>
                  <a:gd name="T6" fmla="*/ 12 w 25"/>
                  <a:gd name="T7" fmla="*/ 96 h 142"/>
                  <a:gd name="T8" fmla="*/ 16 w 25"/>
                  <a:gd name="T9" fmla="*/ 58 h 142"/>
                  <a:gd name="T10" fmla="*/ 14 w 25"/>
                  <a:gd name="T11" fmla="*/ 5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42">
                    <a:moveTo>
                      <a:pt x="15" y="0"/>
                    </a:moveTo>
                    <a:cubicBezTo>
                      <a:pt x="24" y="20"/>
                      <a:pt x="25" y="40"/>
                      <a:pt x="24" y="62"/>
                    </a:cubicBezTo>
                    <a:cubicBezTo>
                      <a:pt x="22" y="92"/>
                      <a:pt x="13" y="116"/>
                      <a:pt x="1" y="142"/>
                    </a:cubicBezTo>
                    <a:cubicBezTo>
                      <a:pt x="0" y="132"/>
                      <a:pt x="11" y="116"/>
                      <a:pt x="13" y="106"/>
                    </a:cubicBezTo>
                    <a:cubicBezTo>
                      <a:pt x="16" y="92"/>
                      <a:pt x="17" y="78"/>
                      <a:pt x="17" y="64"/>
                    </a:cubicBezTo>
                    <a:cubicBezTo>
                      <a:pt x="18" y="55"/>
                      <a:pt x="23" y="8"/>
                      <a:pt x="15" y="6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69" name="Freeform 767"/>
              <p:cNvSpPr>
                <a:spLocks/>
              </p:cNvSpPr>
              <p:nvPr/>
            </p:nvSpPr>
            <p:spPr bwMode="auto">
              <a:xfrm>
                <a:off x="2125" y="1275"/>
                <a:ext cx="32" cy="42"/>
              </a:xfrm>
              <a:custGeom>
                <a:avLst/>
                <a:gdLst>
                  <a:gd name="T0" fmla="*/ 7 w 35"/>
                  <a:gd name="T1" fmla="*/ 0 h 47"/>
                  <a:gd name="T2" fmla="*/ 0 w 35"/>
                  <a:gd name="T3" fmla="*/ 35 h 47"/>
                  <a:gd name="T4" fmla="*/ 28 w 35"/>
                  <a:gd name="T5" fmla="*/ 42 h 47"/>
                  <a:gd name="T6" fmla="*/ 10 w 35"/>
                  <a:gd name="T7" fmla="*/ 4 h 47"/>
                  <a:gd name="T8" fmla="*/ 10 w 35"/>
                  <a:gd name="T9" fmla="*/ 6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7">
                    <a:moveTo>
                      <a:pt x="8" y="0"/>
                    </a:moveTo>
                    <a:cubicBezTo>
                      <a:pt x="17" y="20"/>
                      <a:pt x="32" y="39"/>
                      <a:pt x="0" y="39"/>
                    </a:cubicBezTo>
                    <a:cubicBezTo>
                      <a:pt x="10" y="39"/>
                      <a:pt x="23" y="42"/>
                      <a:pt x="31" y="47"/>
                    </a:cubicBezTo>
                    <a:cubicBezTo>
                      <a:pt x="35" y="30"/>
                      <a:pt x="18" y="19"/>
                      <a:pt x="11" y="5"/>
                    </a:cubicBezTo>
                    <a:cubicBezTo>
                      <a:pt x="8" y="3"/>
                      <a:pt x="10" y="6"/>
                      <a:pt x="11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0" name="Freeform 768"/>
              <p:cNvSpPr>
                <a:spLocks/>
              </p:cNvSpPr>
              <p:nvPr/>
            </p:nvSpPr>
            <p:spPr bwMode="auto">
              <a:xfrm>
                <a:off x="1993" y="1225"/>
                <a:ext cx="78" cy="16"/>
              </a:xfrm>
              <a:custGeom>
                <a:avLst/>
                <a:gdLst>
                  <a:gd name="T0" fmla="*/ 0 w 86"/>
                  <a:gd name="T1" fmla="*/ 3 h 18"/>
                  <a:gd name="T2" fmla="*/ 5 w 86"/>
                  <a:gd name="T3" fmla="*/ 16 h 18"/>
                  <a:gd name="T4" fmla="*/ 44 w 86"/>
                  <a:gd name="T5" fmla="*/ 6 h 18"/>
                  <a:gd name="T6" fmla="*/ 78 w 86"/>
                  <a:gd name="T7" fmla="*/ 12 h 18"/>
                  <a:gd name="T8" fmla="*/ 43 w 86"/>
                  <a:gd name="T9" fmla="*/ 2 h 18"/>
                  <a:gd name="T10" fmla="*/ 5 w 86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18">
                    <a:moveTo>
                      <a:pt x="0" y="3"/>
                    </a:moveTo>
                    <a:cubicBezTo>
                      <a:pt x="2" y="8"/>
                      <a:pt x="4" y="13"/>
                      <a:pt x="5" y="18"/>
                    </a:cubicBezTo>
                    <a:cubicBezTo>
                      <a:pt x="17" y="12"/>
                      <a:pt x="34" y="11"/>
                      <a:pt x="48" y="7"/>
                    </a:cubicBezTo>
                    <a:cubicBezTo>
                      <a:pt x="64" y="3"/>
                      <a:pt x="71" y="8"/>
                      <a:pt x="86" y="14"/>
                    </a:cubicBezTo>
                    <a:cubicBezTo>
                      <a:pt x="74" y="0"/>
                      <a:pt x="63" y="0"/>
                      <a:pt x="47" y="2"/>
                    </a:cubicBezTo>
                    <a:cubicBezTo>
                      <a:pt x="34" y="4"/>
                      <a:pt x="18" y="3"/>
                      <a:pt x="5" y="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1" name="Freeform 769"/>
              <p:cNvSpPr>
                <a:spLocks/>
              </p:cNvSpPr>
              <p:nvPr/>
            </p:nvSpPr>
            <p:spPr bwMode="auto">
              <a:xfrm>
                <a:off x="2634" y="914"/>
                <a:ext cx="21" cy="41"/>
              </a:xfrm>
              <a:custGeom>
                <a:avLst/>
                <a:gdLst>
                  <a:gd name="T0" fmla="*/ 0 w 23"/>
                  <a:gd name="T1" fmla="*/ 1 h 45"/>
                  <a:gd name="T2" fmla="*/ 10 w 23"/>
                  <a:gd name="T3" fmla="*/ 0 h 45"/>
                  <a:gd name="T4" fmla="*/ 20 w 23"/>
                  <a:gd name="T5" fmla="*/ 41 h 45"/>
                  <a:gd name="T6" fmla="*/ 3 w 23"/>
                  <a:gd name="T7" fmla="*/ 3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0" y="1"/>
                    </a:moveTo>
                    <a:cubicBezTo>
                      <a:pt x="4" y="5"/>
                      <a:pt x="9" y="6"/>
                      <a:pt x="11" y="0"/>
                    </a:cubicBezTo>
                    <a:cubicBezTo>
                      <a:pt x="16" y="11"/>
                      <a:pt x="23" y="33"/>
                      <a:pt x="22" y="45"/>
                    </a:cubicBezTo>
                    <a:cubicBezTo>
                      <a:pt x="14" y="39"/>
                      <a:pt x="5" y="13"/>
                      <a:pt x="3" y="3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2" name="Freeform 770"/>
              <p:cNvSpPr>
                <a:spLocks/>
              </p:cNvSpPr>
              <p:nvPr/>
            </p:nvSpPr>
            <p:spPr bwMode="auto">
              <a:xfrm>
                <a:off x="2751" y="2214"/>
                <a:ext cx="53" cy="85"/>
              </a:xfrm>
              <a:custGeom>
                <a:avLst/>
                <a:gdLst>
                  <a:gd name="T0" fmla="*/ 0 w 59"/>
                  <a:gd name="T1" fmla="*/ 73 h 93"/>
                  <a:gd name="T2" fmla="*/ 11 w 59"/>
                  <a:gd name="T3" fmla="*/ 85 h 93"/>
                  <a:gd name="T4" fmla="*/ 13 w 59"/>
                  <a:gd name="T5" fmla="*/ 79 h 93"/>
                  <a:gd name="T6" fmla="*/ 18 w 59"/>
                  <a:gd name="T7" fmla="*/ 69 h 93"/>
                  <a:gd name="T8" fmla="*/ 31 w 59"/>
                  <a:gd name="T9" fmla="*/ 45 h 93"/>
                  <a:gd name="T10" fmla="*/ 53 w 59"/>
                  <a:gd name="T11" fmla="*/ 0 h 93"/>
                  <a:gd name="T12" fmla="*/ 37 w 59"/>
                  <a:gd name="T13" fmla="*/ 24 h 93"/>
                  <a:gd name="T14" fmla="*/ 24 w 59"/>
                  <a:gd name="T15" fmla="*/ 46 h 93"/>
                  <a:gd name="T16" fmla="*/ 13 w 59"/>
                  <a:gd name="T17" fmla="*/ 60 h 93"/>
                  <a:gd name="T18" fmla="*/ 2 w 59"/>
                  <a:gd name="T19" fmla="*/ 7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93">
                    <a:moveTo>
                      <a:pt x="0" y="80"/>
                    </a:moveTo>
                    <a:cubicBezTo>
                      <a:pt x="9" y="82"/>
                      <a:pt x="7" y="87"/>
                      <a:pt x="12" y="93"/>
                    </a:cubicBezTo>
                    <a:cubicBezTo>
                      <a:pt x="14" y="91"/>
                      <a:pt x="14" y="88"/>
                      <a:pt x="15" y="86"/>
                    </a:cubicBezTo>
                    <a:cubicBezTo>
                      <a:pt x="16" y="82"/>
                      <a:pt x="18" y="79"/>
                      <a:pt x="20" y="75"/>
                    </a:cubicBezTo>
                    <a:cubicBezTo>
                      <a:pt x="24" y="66"/>
                      <a:pt x="30" y="58"/>
                      <a:pt x="34" y="49"/>
                    </a:cubicBezTo>
                    <a:cubicBezTo>
                      <a:pt x="43" y="33"/>
                      <a:pt x="51" y="16"/>
                      <a:pt x="59" y="0"/>
                    </a:cubicBezTo>
                    <a:cubicBezTo>
                      <a:pt x="51" y="6"/>
                      <a:pt x="46" y="18"/>
                      <a:pt x="41" y="26"/>
                    </a:cubicBezTo>
                    <a:cubicBezTo>
                      <a:pt x="37" y="34"/>
                      <a:pt x="32" y="42"/>
                      <a:pt x="27" y="50"/>
                    </a:cubicBezTo>
                    <a:cubicBezTo>
                      <a:pt x="23" y="56"/>
                      <a:pt x="20" y="61"/>
                      <a:pt x="15" y="66"/>
                    </a:cubicBezTo>
                    <a:cubicBezTo>
                      <a:pt x="12" y="69"/>
                      <a:pt x="7" y="78"/>
                      <a:pt x="2" y="7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3" name="Freeform 771"/>
              <p:cNvSpPr>
                <a:spLocks/>
              </p:cNvSpPr>
              <p:nvPr/>
            </p:nvSpPr>
            <p:spPr bwMode="auto">
              <a:xfrm>
                <a:off x="3188" y="2235"/>
                <a:ext cx="43" cy="51"/>
              </a:xfrm>
              <a:custGeom>
                <a:avLst/>
                <a:gdLst>
                  <a:gd name="T0" fmla="*/ 19 w 47"/>
                  <a:gd name="T1" fmla="*/ 45 h 56"/>
                  <a:gd name="T2" fmla="*/ 33 w 47"/>
                  <a:gd name="T3" fmla="*/ 51 h 56"/>
                  <a:gd name="T4" fmla="*/ 0 w 47"/>
                  <a:gd name="T5" fmla="*/ 0 h 56"/>
                  <a:gd name="T6" fmla="*/ 20 w 47"/>
                  <a:gd name="T7" fmla="*/ 26 h 56"/>
                  <a:gd name="T8" fmla="*/ 23 w 47"/>
                  <a:gd name="T9" fmla="*/ 36 h 56"/>
                  <a:gd name="T10" fmla="*/ 19 w 47"/>
                  <a:gd name="T11" fmla="*/ 44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56">
                    <a:moveTo>
                      <a:pt x="21" y="49"/>
                    </a:moveTo>
                    <a:cubicBezTo>
                      <a:pt x="28" y="42"/>
                      <a:pt x="32" y="56"/>
                      <a:pt x="36" y="56"/>
                    </a:cubicBezTo>
                    <a:cubicBezTo>
                      <a:pt x="47" y="31"/>
                      <a:pt x="16" y="13"/>
                      <a:pt x="0" y="0"/>
                    </a:cubicBezTo>
                    <a:cubicBezTo>
                      <a:pt x="6" y="11"/>
                      <a:pt x="16" y="18"/>
                      <a:pt x="22" y="28"/>
                    </a:cubicBezTo>
                    <a:cubicBezTo>
                      <a:pt x="24" y="32"/>
                      <a:pt x="26" y="35"/>
                      <a:pt x="25" y="39"/>
                    </a:cubicBezTo>
                    <a:cubicBezTo>
                      <a:pt x="24" y="42"/>
                      <a:pt x="18" y="45"/>
                      <a:pt x="21" y="4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4" name="Freeform 772"/>
              <p:cNvSpPr>
                <a:spLocks/>
              </p:cNvSpPr>
              <p:nvPr/>
            </p:nvSpPr>
            <p:spPr bwMode="auto">
              <a:xfrm>
                <a:off x="2153" y="1865"/>
                <a:ext cx="115" cy="44"/>
              </a:xfrm>
              <a:custGeom>
                <a:avLst/>
                <a:gdLst>
                  <a:gd name="T0" fmla="*/ 47 w 126"/>
                  <a:gd name="T1" fmla="*/ 2 h 48"/>
                  <a:gd name="T2" fmla="*/ 22 w 126"/>
                  <a:gd name="T3" fmla="*/ 14 h 48"/>
                  <a:gd name="T4" fmla="*/ 18 w 126"/>
                  <a:gd name="T5" fmla="*/ 24 h 48"/>
                  <a:gd name="T6" fmla="*/ 10 w 126"/>
                  <a:gd name="T7" fmla="*/ 32 h 48"/>
                  <a:gd name="T8" fmla="*/ 20 w 126"/>
                  <a:gd name="T9" fmla="*/ 41 h 48"/>
                  <a:gd name="T10" fmla="*/ 33 w 126"/>
                  <a:gd name="T11" fmla="*/ 34 h 48"/>
                  <a:gd name="T12" fmla="*/ 53 w 126"/>
                  <a:gd name="T13" fmla="*/ 25 h 48"/>
                  <a:gd name="T14" fmla="*/ 88 w 126"/>
                  <a:gd name="T15" fmla="*/ 12 h 48"/>
                  <a:gd name="T16" fmla="*/ 115 w 126"/>
                  <a:gd name="T17" fmla="*/ 6 h 48"/>
                  <a:gd name="T18" fmla="*/ 95 w 126"/>
                  <a:gd name="T19" fmla="*/ 3 h 48"/>
                  <a:gd name="T20" fmla="*/ 74 w 126"/>
                  <a:gd name="T21" fmla="*/ 0 h 48"/>
                  <a:gd name="T22" fmla="*/ 47 w 126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6" h="48">
                    <a:moveTo>
                      <a:pt x="51" y="2"/>
                    </a:moveTo>
                    <a:cubicBezTo>
                      <a:pt x="52" y="16"/>
                      <a:pt x="32" y="25"/>
                      <a:pt x="24" y="15"/>
                    </a:cubicBezTo>
                    <a:cubicBezTo>
                      <a:pt x="22" y="19"/>
                      <a:pt x="22" y="23"/>
                      <a:pt x="20" y="26"/>
                    </a:cubicBezTo>
                    <a:cubicBezTo>
                      <a:pt x="18" y="31"/>
                      <a:pt x="14" y="32"/>
                      <a:pt x="11" y="35"/>
                    </a:cubicBezTo>
                    <a:cubicBezTo>
                      <a:pt x="0" y="43"/>
                      <a:pt x="15" y="48"/>
                      <a:pt x="22" y="45"/>
                    </a:cubicBezTo>
                    <a:cubicBezTo>
                      <a:pt x="27" y="44"/>
                      <a:pt x="32" y="40"/>
                      <a:pt x="36" y="37"/>
                    </a:cubicBezTo>
                    <a:cubicBezTo>
                      <a:pt x="43" y="32"/>
                      <a:pt x="50" y="29"/>
                      <a:pt x="58" y="27"/>
                    </a:cubicBezTo>
                    <a:cubicBezTo>
                      <a:pt x="71" y="23"/>
                      <a:pt x="83" y="18"/>
                      <a:pt x="96" y="13"/>
                    </a:cubicBezTo>
                    <a:cubicBezTo>
                      <a:pt x="106" y="10"/>
                      <a:pt x="116" y="9"/>
                      <a:pt x="126" y="7"/>
                    </a:cubicBezTo>
                    <a:cubicBezTo>
                      <a:pt x="120" y="4"/>
                      <a:pt x="111" y="4"/>
                      <a:pt x="104" y="3"/>
                    </a:cubicBezTo>
                    <a:cubicBezTo>
                      <a:pt x="97" y="2"/>
                      <a:pt x="89" y="0"/>
                      <a:pt x="81" y="0"/>
                    </a:cubicBezTo>
                    <a:cubicBezTo>
                      <a:pt x="71" y="1"/>
                      <a:pt x="62" y="0"/>
                      <a:pt x="52" y="0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5" name="Freeform 773"/>
              <p:cNvSpPr>
                <a:spLocks/>
              </p:cNvSpPr>
              <p:nvPr/>
            </p:nvSpPr>
            <p:spPr bwMode="auto">
              <a:xfrm>
                <a:off x="3377" y="1004"/>
                <a:ext cx="84" cy="56"/>
              </a:xfrm>
              <a:custGeom>
                <a:avLst/>
                <a:gdLst>
                  <a:gd name="T0" fmla="*/ 0 w 92"/>
                  <a:gd name="T1" fmla="*/ 51 h 61"/>
                  <a:gd name="T2" fmla="*/ 47 w 92"/>
                  <a:gd name="T3" fmla="*/ 16 h 61"/>
                  <a:gd name="T4" fmla="*/ 64 w 92"/>
                  <a:gd name="T5" fmla="*/ 9 h 61"/>
                  <a:gd name="T6" fmla="*/ 69 w 92"/>
                  <a:gd name="T7" fmla="*/ 16 h 61"/>
                  <a:gd name="T8" fmla="*/ 79 w 92"/>
                  <a:gd name="T9" fmla="*/ 14 h 61"/>
                  <a:gd name="T10" fmla="*/ 69 w 92"/>
                  <a:gd name="T11" fmla="*/ 33 h 61"/>
                  <a:gd name="T12" fmla="*/ 56 w 92"/>
                  <a:gd name="T13" fmla="*/ 37 h 61"/>
                  <a:gd name="T14" fmla="*/ 47 w 92"/>
                  <a:gd name="T15" fmla="*/ 46 h 61"/>
                  <a:gd name="T16" fmla="*/ 26 w 92"/>
                  <a:gd name="T17" fmla="*/ 54 h 61"/>
                  <a:gd name="T18" fmla="*/ 1 w 92"/>
                  <a:gd name="T19" fmla="*/ 52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61">
                    <a:moveTo>
                      <a:pt x="0" y="56"/>
                    </a:moveTo>
                    <a:cubicBezTo>
                      <a:pt x="20" y="51"/>
                      <a:pt x="38" y="32"/>
                      <a:pt x="52" y="17"/>
                    </a:cubicBezTo>
                    <a:cubicBezTo>
                      <a:pt x="57" y="11"/>
                      <a:pt x="63" y="0"/>
                      <a:pt x="70" y="10"/>
                    </a:cubicBezTo>
                    <a:cubicBezTo>
                      <a:pt x="73" y="14"/>
                      <a:pt x="71" y="15"/>
                      <a:pt x="76" y="17"/>
                    </a:cubicBezTo>
                    <a:cubicBezTo>
                      <a:pt x="79" y="18"/>
                      <a:pt x="83" y="14"/>
                      <a:pt x="87" y="15"/>
                    </a:cubicBezTo>
                    <a:cubicBezTo>
                      <a:pt x="92" y="23"/>
                      <a:pt x="83" y="33"/>
                      <a:pt x="76" y="36"/>
                    </a:cubicBezTo>
                    <a:cubicBezTo>
                      <a:pt x="71" y="38"/>
                      <a:pt x="65" y="37"/>
                      <a:pt x="61" y="40"/>
                    </a:cubicBezTo>
                    <a:cubicBezTo>
                      <a:pt x="56" y="42"/>
                      <a:pt x="55" y="46"/>
                      <a:pt x="52" y="50"/>
                    </a:cubicBezTo>
                    <a:cubicBezTo>
                      <a:pt x="45" y="60"/>
                      <a:pt x="39" y="61"/>
                      <a:pt x="28" y="59"/>
                    </a:cubicBezTo>
                    <a:cubicBezTo>
                      <a:pt x="19" y="58"/>
                      <a:pt x="8" y="57"/>
                      <a:pt x="1" y="57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6" name="Freeform 774"/>
              <p:cNvSpPr>
                <a:spLocks/>
              </p:cNvSpPr>
              <p:nvPr/>
            </p:nvSpPr>
            <p:spPr bwMode="auto">
              <a:xfrm>
                <a:off x="2592" y="784"/>
                <a:ext cx="39" cy="72"/>
              </a:xfrm>
              <a:custGeom>
                <a:avLst/>
                <a:gdLst>
                  <a:gd name="T0" fmla="*/ 2 w 43"/>
                  <a:gd name="T1" fmla="*/ 7 h 78"/>
                  <a:gd name="T2" fmla="*/ 22 w 43"/>
                  <a:gd name="T3" fmla="*/ 30 h 78"/>
                  <a:gd name="T4" fmla="*/ 39 w 43"/>
                  <a:gd name="T5" fmla="*/ 72 h 78"/>
                  <a:gd name="T6" fmla="*/ 17 w 43"/>
                  <a:gd name="T7" fmla="*/ 28 h 78"/>
                  <a:gd name="T8" fmla="*/ 10 w 43"/>
                  <a:gd name="T9" fmla="*/ 15 h 78"/>
                  <a:gd name="T10" fmla="*/ 2 w 43"/>
                  <a:gd name="T11" fmla="*/ 7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78">
                    <a:moveTo>
                      <a:pt x="2" y="8"/>
                    </a:moveTo>
                    <a:cubicBezTo>
                      <a:pt x="20" y="0"/>
                      <a:pt x="22" y="20"/>
                      <a:pt x="24" y="33"/>
                    </a:cubicBezTo>
                    <a:cubicBezTo>
                      <a:pt x="28" y="50"/>
                      <a:pt x="35" y="63"/>
                      <a:pt x="43" y="78"/>
                    </a:cubicBezTo>
                    <a:cubicBezTo>
                      <a:pt x="25" y="64"/>
                      <a:pt x="24" y="49"/>
                      <a:pt x="19" y="30"/>
                    </a:cubicBezTo>
                    <a:cubicBezTo>
                      <a:pt x="18" y="25"/>
                      <a:pt x="15" y="19"/>
                      <a:pt x="11" y="16"/>
                    </a:cubicBezTo>
                    <a:cubicBezTo>
                      <a:pt x="7" y="14"/>
                      <a:pt x="0" y="16"/>
                      <a:pt x="2" y="8"/>
                    </a:cubicBezTo>
                  </a:path>
                </a:pathLst>
              </a:custGeom>
              <a:solidFill>
                <a:srgbClr val="A9CC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7" name="Freeform 775"/>
              <p:cNvSpPr>
                <a:spLocks/>
              </p:cNvSpPr>
              <p:nvPr/>
            </p:nvSpPr>
            <p:spPr bwMode="auto">
              <a:xfrm>
                <a:off x="2495" y="1419"/>
                <a:ext cx="187" cy="291"/>
              </a:xfrm>
              <a:custGeom>
                <a:avLst/>
                <a:gdLst>
                  <a:gd name="T0" fmla="*/ 102 w 206"/>
                  <a:gd name="T1" fmla="*/ 20 h 320"/>
                  <a:gd name="T2" fmla="*/ 119 w 206"/>
                  <a:gd name="T3" fmla="*/ 181 h 320"/>
                  <a:gd name="T4" fmla="*/ 156 w 206"/>
                  <a:gd name="T5" fmla="*/ 244 h 320"/>
                  <a:gd name="T6" fmla="*/ 187 w 206"/>
                  <a:gd name="T7" fmla="*/ 291 h 320"/>
                  <a:gd name="T8" fmla="*/ 143 w 206"/>
                  <a:gd name="T9" fmla="*/ 264 h 320"/>
                  <a:gd name="T10" fmla="*/ 99 w 206"/>
                  <a:gd name="T11" fmla="*/ 236 h 320"/>
                  <a:gd name="T12" fmla="*/ 49 w 206"/>
                  <a:gd name="T13" fmla="*/ 145 h 320"/>
                  <a:gd name="T14" fmla="*/ 7 w 206"/>
                  <a:gd name="T15" fmla="*/ 43 h 320"/>
                  <a:gd name="T16" fmla="*/ 98 w 206"/>
                  <a:gd name="T17" fmla="*/ 18 h 320"/>
                  <a:gd name="T18" fmla="*/ 99 w 206"/>
                  <a:gd name="T19" fmla="*/ 33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6" h="320">
                    <a:moveTo>
                      <a:pt x="112" y="22"/>
                    </a:moveTo>
                    <a:cubicBezTo>
                      <a:pt x="84" y="72"/>
                      <a:pt x="108" y="151"/>
                      <a:pt x="131" y="199"/>
                    </a:cubicBezTo>
                    <a:cubicBezTo>
                      <a:pt x="142" y="223"/>
                      <a:pt x="156" y="248"/>
                      <a:pt x="172" y="268"/>
                    </a:cubicBezTo>
                    <a:cubicBezTo>
                      <a:pt x="186" y="286"/>
                      <a:pt x="206" y="297"/>
                      <a:pt x="206" y="320"/>
                    </a:cubicBezTo>
                    <a:cubicBezTo>
                      <a:pt x="187" y="320"/>
                      <a:pt x="171" y="302"/>
                      <a:pt x="157" y="290"/>
                    </a:cubicBezTo>
                    <a:cubicBezTo>
                      <a:pt x="141" y="275"/>
                      <a:pt x="127" y="269"/>
                      <a:pt x="109" y="259"/>
                    </a:cubicBezTo>
                    <a:cubicBezTo>
                      <a:pt x="68" y="236"/>
                      <a:pt x="69" y="200"/>
                      <a:pt x="54" y="159"/>
                    </a:cubicBezTo>
                    <a:cubicBezTo>
                      <a:pt x="43" y="125"/>
                      <a:pt x="0" y="85"/>
                      <a:pt x="8" y="47"/>
                    </a:cubicBezTo>
                    <a:cubicBezTo>
                      <a:pt x="18" y="0"/>
                      <a:pt x="77" y="12"/>
                      <a:pt x="108" y="20"/>
                    </a:cubicBezTo>
                    <a:cubicBezTo>
                      <a:pt x="109" y="25"/>
                      <a:pt x="110" y="31"/>
                      <a:pt x="109" y="36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8" name="Freeform 776"/>
              <p:cNvSpPr>
                <a:spLocks/>
              </p:cNvSpPr>
              <p:nvPr/>
            </p:nvSpPr>
            <p:spPr bwMode="auto">
              <a:xfrm>
                <a:off x="3034" y="1426"/>
                <a:ext cx="204" cy="355"/>
              </a:xfrm>
              <a:custGeom>
                <a:avLst/>
                <a:gdLst>
                  <a:gd name="T0" fmla="*/ 61 w 225"/>
                  <a:gd name="T1" fmla="*/ 28 h 390"/>
                  <a:gd name="T2" fmla="*/ 119 w 225"/>
                  <a:gd name="T3" fmla="*/ 103 h 390"/>
                  <a:gd name="T4" fmla="*/ 165 w 225"/>
                  <a:gd name="T5" fmla="*/ 147 h 390"/>
                  <a:gd name="T6" fmla="*/ 189 w 225"/>
                  <a:gd name="T7" fmla="*/ 269 h 390"/>
                  <a:gd name="T8" fmla="*/ 145 w 225"/>
                  <a:gd name="T9" fmla="*/ 328 h 390"/>
                  <a:gd name="T10" fmla="*/ 80 w 225"/>
                  <a:gd name="T11" fmla="*/ 346 h 390"/>
                  <a:gd name="T12" fmla="*/ 92 w 225"/>
                  <a:gd name="T13" fmla="*/ 277 h 390"/>
                  <a:gd name="T14" fmla="*/ 93 w 225"/>
                  <a:gd name="T15" fmla="*/ 203 h 390"/>
                  <a:gd name="T16" fmla="*/ 18 w 225"/>
                  <a:gd name="T17" fmla="*/ 52 h 390"/>
                  <a:gd name="T18" fmla="*/ 26 w 225"/>
                  <a:gd name="T19" fmla="*/ 1 h 390"/>
                  <a:gd name="T20" fmla="*/ 66 w 225"/>
                  <a:gd name="T21" fmla="*/ 28 h 3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" h="390">
                    <a:moveTo>
                      <a:pt x="67" y="31"/>
                    </a:moveTo>
                    <a:cubicBezTo>
                      <a:pt x="92" y="54"/>
                      <a:pt x="108" y="87"/>
                      <a:pt x="131" y="113"/>
                    </a:cubicBezTo>
                    <a:cubicBezTo>
                      <a:pt x="146" y="131"/>
                      <a:pt x="169" y="142"/>
                      <a:pt x="182" y="162"/>
                    </a:cubicBezTo>
                    <a:cubicBezTo>
                      <a:pt x="204" y="196"/>
                      <a:pt x="225" y="264"/>
                      <a:pt x="209" y="296"/>
                    </a:cubicBezTo>
                    <a:cubicBezTo>
                      <a:pt x="197" y="318"/>
                      <a:pt x="179" y="345"/>
                      <a:pt x="160" y="360"/>
                    </a:cubicBezTo>
                    <a:cubicBezTo>
                      <a:pt x="147" y="371"/>
                      <a:pt x="105" y="390"/>
                      <a:pt x="88" y="380"/>
                    </a:cubicBezTo>
                    <a:cubicBezTo>
                      <a:pt x="61" y="364"/>
                      <a:pt x="95" y="322"/>
                      <a:pt x="102" y="304"/>
                    </a:cubicBezTo>
                    <a:cubicBezTo>
                      <a:pt x="113" y="276"/>
                      <a:pt x="110" y="252"/>
                      <a:pt x="103" y="223"/>
                    </a:cubicBezTo>
                    <a:cubicBezTo>
                      <a:pt x="88" y="163"/>
                      <a:pt x="44" y="113"/>
                      <a:pt x="20" y="57"/>
                    </a:cubicBezTo>
                    <a:cubicBezTo>
                      <a:pt x="13" y="39"/>
                      <a:pt x="0" y="3"/>
                      <a:pt x="29" y="1"/>
                    </a:cubicBezTo>
                    <a:cubicBezTo>
                      <a:pt x="41" y="0"/>
                      <a:pt x="65" y="21"/>
                      <a:pt x="73" y="31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  <p:sp>
            <p:nvSpPr>
              <p:cNvPr id="479" name="Freeform 777"/>
              <p:cNvSpPr>
                <a:spLocks/>
              </p:cNvSpPr>
              <p:nvPr/>
            </p:nvSpPr>
            <p:spPr bwMode="auto">
              <a:xfrm>
                <a:off x="2773" y="1288"/>
                <a:ext cx="183" cy="191"/>
              </a:xfrm>
              <a:custGeom>
                <a:avLst/>
                <a:gdLst>
                  <a:gd name="T0" fmla="*/ 140 w 201"/>
                  <a:gd name="T1" fmla="*/ 27 h 209"/>
                  <a:gd name="T2" fmla="*/ 72 w 201"/>
                  <a:gd name="T3" fmla="*/ 80 h 209"/>
                  <a:gd name="T4" fmla="*/ 59 w 201"/>
                  <a:gd name="T5" fmla="*/ 190 h 209"/>
                  <a:gd name="T6" fmla="*/ 110 w 201"/>
                  <a:gd name="T7" fmla="*/ 140 h 209"/>
                  <a:gd name="T8" fmla="*/ 162 w 201"/>
                  <a:gd name="T9" fmla="*/ 93 h 209"/>
                  <a:gd name="T10" fmla="*/ 137 w 201"/>
                  <a:gd name="T11" fmla="*/ 26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1" h="209">
                    <a:moveTo>
                      <a:pt x="154" y="29"/>
                    </a:moveTo>
                    <a:cubicBezTo>
                      <a:pt x="94" y="0"/>
                      <a:pt x="94" y="41"/>
                      <a:pt x="79" y="88"/>
                    </a:cubicBezTo>
                    <a:cubicBezTo>
                      <a:pt x="72" y="111"/>
                      <a:pt x="0" y="206"/>
                      <a:pt x="65" y="208"/>
                    </a:cubicBezTo>
                    <a:cubicBezTo>
                      <a:pt x="91" y="209"/>
                      <a:pt x="106" y="169"/>
                      <a:pt x="121" y="153"/>
                    </a:cubicBezTo>
                    <a:cubicBezTo>
                      <a:pt x="137" y="135"/>
                      <a:pt x="164" y="121"/>
                      <a:pt x="178" y="102"/>
                    </a:cubicBezTo>
                    <a:cubicBezTo>
                      <a:pt x="201" y="70"/>
                      <a:pt x="172" y="48"/>
                      <a:pt x="150" y="28"/>
                    </a:cubicBezTo>
                  </a:path>
                </a:pathLst>
              </a:custGeom>
              <a:solidFill>
                <a:srgbClr val="D7E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l-GR"/>
              </a:p>
            </p:txBody>
          </p:sp>
        </p:grpSp>
        <p:sp>
          <p:nvSpPr>
            <p:cNvPr id="695" name="Ορθογώνιο 694"/>
            <p:cNvSpPr/>
            <p:nvPr/>
          </p:nvSpPr>
          <p:spPr>
            <a:xfrm>
              <a:off x="1042438" y="4961324"/>
              <a:ext cx="820800" cy="730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97" name="Έλλειψη 696"/>
          <p:cNvSpPr/>
          <p:nvPr/>
        </p:nvSpPr>
        <p:spPr>
          <a:xfrm>
            <a:off x="360000" y="6516000"/>
            <a:ext cx="181210" cy="182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8" name="Έλλειψη 697"/>
          <p:cNvSpPr/>
          <p:nvPr/>
        </p:nvSpPr>
        <p:spPr>
          <a:xfrm>
            <a:off x="4741620" y="6516000"/>
            <a:ext cx="181210" cy="18286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9" name="Έλλειψη 698"/>
          <p:cNvSpPr/>
          <p:nvPr/>
        </p:nvSpPr>
        <p:spPr>
          <a:xfrm>
            <a:off x="2700000" y="6516000"/>
            <a:ext cx="181210" cy="1828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0" name="Έλλειψη 699"/>
          <p:cNvSpPr/>
          <p:nvPr/>
        </p:nvSpPr>
        <p:spPr>
          <a:xfrm>
            <a:off x="6840000" y="6516000"/>
            <a:ext cx="181210" cy="182865"/>
          </a:xfrm>
          <a:prstGeom prst="ellipse">
            <a:avLst/>
          </a:prstGeom>
          <a:solidFill>
            <a:srgbClr val="FF66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2" name="Right Arrow 182"/>
          <p:cNvSpPr/>
          <p:nvPr/>
        </p:nvSpPr>
        <p:spPr>
          <a:xfrm rot="-1740000">
            <a:off x="1856990" y="2681454"/>
            <a:ext cx="612000" cy="24929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03" name="Right Arrow 182"/>
          <p:cNvSpPr/>
          <p:nvPr/>
        </p:nvSpPr>
        <p:spPr>
          <a:xfrm rot="1440000">
            <a:off x="5383588" y="2649358"/>
            <a:ext cx="540000" cy="24929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04" name="Right Arrow 182"/>
          <p:cNvSpPr/>
          <p:nvPr/>
        </p:nvSpPr>
        <p:spPr>
          <a:xfrm rot="9120000">
            <a:off x="5482120" y="4254908"/>
            <a:ext cx="468000" cy="24929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05" name="TextBox 704"/>
          <p:cNvSpPr txBox="1">
            <a:spLocks noChangeArrowheads="1"/>
          </p:cNvSpPr>
          <p:nvPr/>
        </p:nvSpPr>
        <p:spPr bwMode="auto">
          <a:xfrm>
            <a:off x="1" y="2268000"/>
            <a:ext cx="2174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itchFamily="34" charset="0"/>
                <a:cs typeface="Arial" pitchFamily="34" charset="0"/>
              </a:rPr>
              <a:t>Biosamples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875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830</Words>
  <Application>Microsoft Office PowerPoint</Application>
  <PresentationFormat>Προβολή στην οθόνη (4:3)</PresentationFormat>
  <Paragraphs>174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 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Τεχνολογία CRISPR-Cas: επεξεργασία γονιδίων εντός οργανισμών</vt:lpstr>
      <vt:lpstr>Παρουσίαση του PowerPoint</vt:lpstr>
      <vt:lpstr>Παρουσίαση του PowerPoint</vt:lpstr>
      <vt:lpstr>Παρουσίαση του PowerPoint</vt:lpstr>
      <vt:lpstr> Chimeric Antigen Receptor T cells (CAR T cells)</vt:lpstr>
      <vt:lpstr>Παρουσίαση του PowerPoint</vt:lpstr>
      <vt:lpstr>Παρουσίαση του PowerPoint</vt:lpstr>
      <vt:lpstr>CAR T cells - Limitations</vt:lpstr>
      <vt:lpstr>Παρουσίαση του PowerPoint</vt:lpstr>
      <vt:lpstr>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Laptop</dc:creator>
  <cp:lastModifiedBy>flora bacopoulou</cp:lastModifiedBy>
  <cp:revision>214</cp:revision>
  <dcterms:created xsi:type="dcterms:W3CDTF">2019-03-01T12:33:39Z</dcterms:created>
  <dcterms:modified xsi:type="dcterms:W3CDTF">2020-02-18T00:32:37Z</dcterms:modified>
</cp:coreProperties>
</file>