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1506960" y="4050720"/>
            <a:ext cx="7766640" cy="5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1506960" y="4623480"/>
            <a:ext cx="7766640" cy="5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1506960" y="4050720"/>
            <a:ext cx="3790080" cy="5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5486760" y="4050720"/>
            <a:ext cx="3790080" cy="5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5486760" y="4623480"/>
            <a:ext cx="3790080" cy="5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5"/>
          <p:cNvSpPr>
            <a:spLocks noGrp="1"/>
          </p:cNvSpPr>
          <p:nvPr>
            <p:ph type="body"/>
          </p:nvPr>
        </p:nvSpPr>
        <p:spPr>
          <a:xfrm>
            <a:off x="1506960" y="4623480"/>
            <a:ext cx="3790080" cy="5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1506960" y="4050720"/>
            <a:ext cx="7766640" cy="1096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1506960" y="4050720"/>
            <a:ext cx="7766640" cy="1096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58" name="" descr=""/>
          <p:cNvPicPr/>
          <p:nvPr/>
        </p:nvPicPr>
        <p:blipFill>
          <a:blip r:embed="rId2"/>
          <a:stretch/>
        </p:blipFill>
        <p:spPr>
          <a:xfrm>
            <a:off x="4703040" y="4050720"/>
            <a:ext cx="1374120" cy="1096560"/>
          </a:xfrm>
          <a:prstGeom prst="rect">
            <a:avLst/>
          </a:prstGeom>
          <a:ln>
            <a:noFill/>
          </a:ln>
        </p:spPr>
      </p:pic>
      <p:pic>
        <p:nvPicPr>
          <p:cNvPr id="59" name="" descr=""/>
          <p:cNvPicPr/>
          <p:nvPr/>
        </p:nvPicPr>
        <p:blipFill>
          <a:blip r:embed="rId3"/>
          <a:stretch/>
        </p:blipFill>
        <p:spPr>
          <a:xfrm>
            <a:off x="4703040" y="4050720"/>
            <a:ext cx="1374120" cy="1096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subTitle"/>
          </p:nvPr>
        </p:nvSpPr>
        <p:spPr>
          <a:xfrm>
            <a:off x="1506960" y="4050720"/>
            <a:ext cx="7766640" cy="1096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1506960" y="4050720"/>
            <a:ext cx="7766640" cy="1096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1506960" y="4050720"/>
            <a:ext cx="3790080" cy="1096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5486760" y="4050720"/>
            <a:ext cx="3790080" cy="1096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subTitle"/>
          </p:nvPr>
        </p:nvSpPr>
        <p:spPr>
          <a:xfrm>
            <a:off x="1506960" y="2404440"/>
            <a:ext cx="7766640" cy="7630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1506960" y="4050720"/>
            <a:ext cx="3790080" cy="5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1506960" y="4623480"/>
            <a:ext cx="3790080" cy="5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5486760" y="4050720"/>
            <a:ext cx="3790080" cy="1096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subTitle"/>
          </p:nvPr>
        </p:nvSpPr>
        <p:spPr>
          <a:xfrm>
            <a:off x="1506960" y="4050720"/>
            <a:ext cx="7766640" cy="1096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1506960" y="4050720"/>
            <a:ext cx="3790080" cy="1096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486760" y="4050720"/>
            <a:ext cx="3790080" cy="5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5486760" y="4623480"/>
            <a:ext cx="3790080" cy="5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1506960" y="4050720"/>
            <a:ext cx="3790080" cy="5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486760" y="4050720"/>
            <a:ext cx="3790080" cy="5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1506960" y="4623480"/>
            <a:ext cx="7766640" cy="5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1506960" y="4050720"/>
            <a:ext cx="7766640" cy="5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1506960" y="4623480"/>
            <a:ext cx="7766640" cy="5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1506960" y="4050720"/>
            <a:ext cx="3790080" cy="5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5486760" y="4050720"/>
            <a:ext cx="3790080" cy="5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5486760" y="4623480"/>
            <a:ext cx="3790080" cy="5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3" name="PlaceHolder 5"/>
          <p:cNvSpPr>
            <a:spLocks noGrp="1"/>
          </p:cNvSpPr>
          <p:nvPr>
            <p:ph type="body"/>
          </p:nvPr>
        </p:nvSpPr>
        <p:spPr>
          <a:xfrm>
            <a:off x="1506960" y="4623480"/>
            <a:ext cx="3790080" cy="5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1506960" y="4050720"/>
            <a:ext cx="7766640" cy="1096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1506960" y="4050720"/>
            <a:ext cx="7766640" cy="1096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07" name="" descr=""/>
          <p:cNvPicPr/>
          <p:nvPr/>
        </p:nvPicPr>
        <p:blipFill>
          <a:blip r:embed="rId2"/>
          <a:stretch/>
        </p:blipFill>
        <p:spPr>
          <a:xfrm>
            <a:off x="4703040" y="4050720"/>
            <a:ext cx="1374120" cy="1096560"/>
          </a:xfrm>
          <a:prstGeom prst="rect">
            <a:avLst/>
          </a:prstGeom>
          <a:ln>
            <a:noFill/>
          </a:ln>
        </p:spPr>
      </p:pic>
      <p:pic>
        <p:nvPicPr>
          <p:cNvPr id="108" name="" descr=""/>
          <p:cNvPicPr/>
          <p:nvPr/>
        </p:nvPicPr>
        <p:blipFill>
          <a:blip r:embed="rId3"/>
          <a:stretch/>
        </p:blipFill>
        <p:spPr>
          <a:xfrm>
            <a:off x="4703040" y="4050720"/>
            <a:ext cx="1374120" cy="1096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1506960" y="4050720"/>
            <a:ext cx="7766640" cy="1096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506960" y="4050720"/>
            <a:ext cx="3790080" cy="1096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486760" y="4050720"/>
            <a:ext cx="3790080" cy="1096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subTitle"/>
          </p:nvPr>
        </p:nvSpPr>
        <p:spPr>
          <a:xfrm>
            <a:off x="1506960" y="2404440"/>
            <a:ext cx="7766640" cy="7630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1506960" y="4050720"/>
            <a:ext cx="3790080" cy="5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1506960" y="4623480"/>
            <a:ext cx="3790080" cy="5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5486760" y="4050720"/>
            <a:ext cx="3790080" cy="1096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1506960" y="4050720"/>
            <a:ext cx="3790080" cy="1096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5486760" y="4050720"/>
            <a:ext cx="3790080" cy="5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5486760" y="4623480"/>
            <a:ext cx="3790080" cy="5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1506960" y="4050720"/>
            <a:ext cx="3790080" cy="5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5486760" y="4050720"/>
            <a:ext cx="3790080" cy="5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1506960" y="4623480"/>
            <a:ext cx="7766640" cy="5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9370800" y="0"/>
            <a:ext cx="1219320" cy="6858000"/>
          </a:xfrm>
          <a:prstGeom prst="line">
            <a:avLst/>
          </a:prstGeom>
          <a:ln w="9360">
            <a:solidFill>
              <a:schemeClr val="bg1">
                <a:lumMod val="75000"/>
              </a:schemeClr>
            </a:solidFill>
            <a:round/>
          </a:ln>
        </p:spPr>
      </p:sp>
      <p:sp>
        <p:nvSpPr>
          <p:cNvPr id="1" name="Line 2"/>
          <p:cNvSpPr/>
          <p:nvPr/>
        </p:nvSpPr>
        <p:spPr>
          <a:xfrm flipH="1">
            <a:off x="7425000" y="3681360"/>
            <a:ext cx="4763520" cy="3176640"/>
          </a:xfrm>
          <a:prstGeom prst="line">
            <a:avLst/>
          </a:prstGeom>
          <a:ln w="9360">
            <a:solidFill>
              <a:schemeClr val="bg1">
                <a:lumMod val="85000"/>
              </a:schemeClr>
            </a:solidFill>
            <a:round/>
          </a:ln>
        </p:spPr>
      </p:sp>
      <p:sp>
        <p:nvSpPr>
          <p:cNvPr id="2" name="CustomShape 3"/>
          <p:cNvSpPr/>
          <p:nvPr/>
        </p:nvSpPr>
        <p:spPr>
          <a:xfrm>
            <a:off x="9181440" y="-8640"/>
            <a:ext cx="3007080" cy="6866280"/>
          </a:xfrm>
          <a:custGeom>
            <a:avLst/>
            <a:gdLst/>
            <a:ahLst/>
            <a:rect l="0" t="0" r="r" b="b"/>
            <a:pathLst>
              <a:path w="3007350" h="6866468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9603360" y="-8640"/>
            <a:ext cx="2588040" cy="6866280"/>
          </a:xfrm>
          <a:custGeom>
            <a:avLst/>
            <a:gdLst/>
            <a:ahLst/>
            <a:rect l="0" t="0" r="r" b="b"/>
            <a:pathLst>
              <a:path w="2573312" h="6866468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8932320" y="3048120"/>
            <a:ext cx="3259440" cy="3809520"/>
          </a:xfrm>
          <a:prstGeom prst="triangle">
            <a:avLst>
              <a:gd name="adj" fmla="val 324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9334440" y="-8640"/>
            <a:ext cx="2854080" cy="6866280"/>
          </a:xfrm>
          <a:custGeom>
            <a:avLst/>
            <a:gdLst/>
            <a:ahLst/>
            <a:rect l="0" t="0" r="r" b="b"/>
            <a:pathLst>
              <a:path w="2858014" h="6866468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" name="CustomShape 7"/>
          <p:cNvSpPr/>
          <p:nvPr/>
        </p:nvSpPr>
        <p:spPr>
          <a:xfrm>
            <a:off x="10898640" y="-8640"/>
            <a:ext cx="1289880" cy="6866280"/>
          </a:xfrm>
          <a:custGeom>
            <a:avLst/>
            <a:gdLst/>
            <a:ahLst/>
            <a:rect l="0" t="0" r="r" b="b"/>
            <a:pathLst>
              <a:path w="1290095" h="6858001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7" name="CustomShape 8"/>
          <p:cNvSpPr/>
          <p:nvPr/>
        </p:nvSpPr>
        <p:spPr>
          <a:xfrm>
            <a:off x="10938960" y="-8640"/>
            <a:ext cx="1249560" cy="6866280"/>
          </a:xfrm>
          <a:custGeom>
            <a:avLst/>
            <a:gdLst/>
            <a:ahLst/>
            <a:rect l="0" t="0" r="r" b="b"/>
            <a:pathLst>
              <a:path w="1249826" h="6858001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" name="CustomShape 9"/>
          <p:cNvSpPr/>
          <p:nvPr/>
        </p:nvSpPr>
        <p:spPr>
          <a:xfrm>
            <a:off x="10371600" y="3589920"/>
            <a:ext cx="1816920" cy="3267720"/>
          </a:xfrm>
          <a:prstGeom prst="triangle">
            <a:avLst>
              <a:gd name="adj" fmla="val 324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9" name="CustomShape 10"/>
          <p:cNvSpPr/>
          <p:nvPr/>
        </p:nvSpPr>
        <p:spPr>
          <a:xfrm>
            <a:off x="0" y="4013280"/>
            <a:ext cx="448200" cy="2844360"/>
          </a:xfrm>
          <a:prstGeom prst="triangle">
            <a:avLst>
              <a:gd name="adj" fmla="val 108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0" name="Line 11"/>
          <p:cNvSpPr/>
          <p:nvPr/>
        </p:nvSpPr>
        <p:spPr>
          <a:xfrm>
            <a:off x="9370800" y="0"/>
            <a:ext cx="1219320" cy="6858000"/>
          </a:xfrm>
          <a:prstGeom prst="line">
            <a:avLst/>
          </a:prstGeom>
          <a:ln w="9360">
            <a:solidFill>
              <a:schemeClr val="bg1">
                <a:lumMod val="75000"/>
              </a:schemeClr>
            </a:solidFill>
            <a:round/>
          </a:ln>
        </p:spPr>
      </p:sp>
      <p:sp>
        <p:nvSpPr>
          <p:cNvPr id="11" name="Line 12"/>
          <p:cNvSpPr/>
          <p:nvPr/>
        </p:nvSpPr>
        <p:spPr>
          <a:xfrm flipH="1">
            <a:off x="7425000" y="3681360"/>
            <a:ext cx="4763520" cy="3176640"/>
          </a:xfrm>
          <a:prstGeom prst="line">
            <a:avLst/>
          </a:prstGeom>
          <a:ln w="9360">
            <a:solidFill>
              <a:schemeClr val="bg1">
                <a:lumMod val="85000"/>
              </a:schemeClr>
            </a:solidFill>
            <a:round/>
          </a:ln>
        </p:spPr>
      </p:sp>
      <p:sp>
        <p:nvSpPr>
          <p:cNvPr id="12" name="CustomShape 13"/>
          <p:cNvSpPr/>
          <p:nvPr/>
        </p:nvSpPr>
        <p:spPr>
          <a:xfrm>
            <a:off x="9181440" y="-8640"/>
            <a:ext cx="3007080" cy="6866280"/>
          </a:xfrm>
          <a:custGeom>
            <a:avLst/>
            <a:gdLst/>
            <a:ahLst/>
            <a:rect l="0" t="0" r="r" b="b"/>
            <a:pathLst>
              <a:path w="3007350" h="6866468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3" name="CustomShape 14"/>
          <p:cNvSpPr/>
          <p:nvPr/>
        </p:nvSpPr>
        <p:spPr>
          <a:xfrm>
            <a:off x="9603360" y="-8640"/>
            <a:ext cx="2588040" cy="6866280"/>
          </a:xfrm>
          <a:custGeom>
            <a:avLst/>
            <a:gdLst/>
            <a:ahLst/>
            <a:rect l="0" t="0" r="r" b="b"/>
            <a:pathLst>
              <a:path w="2573312" h="6866468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4" name="CustomShape 15"/>
          <p:cNvSpPr/>
          <p:nvPr/>
        </p:nvSpPr>
        <p:spPr>
          <a:xfrm>
            <a:off x="8932320" y="3048120"/>
            <a:ext cx="3259440" cy="3809520"/>
          </a:xfrm>
          <a:prstGeom prst="triangle">
            <a:avLst>
              <a:gd name="adj" fmla="val 324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5" name="CustomShape 16"/>
          <p:cNvSpPr/>
          <p:nvPr/>
        </p:nvSpPr>
        <p:spPr>
          <a:xfrm>
            <a:off x="9334440" y="-8640"/>
            <a:ext cx="2854080" cy="6866280"/>
          </a:xfrm>
          <a:custGeom>
            <a:avLst/>
            <a:gdLst/>
            <a:ahLst/>
            <a:rect l="0" t="0" r="r" b="b"/>
            <a:pathLst>
              <a:path w="2858014" h="6866468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6" name="CustomShape 17"/>
          <p:cNvSpPr/>
          <p:nvPr/>
        </p:nvSpPr>
        <p:spPr>
          <a:xfrm>
            <a:off x="10898640" y="-8640"/>
            <a:ext cx="1289880" cy="6866280"/>
          </a:xfrm>
          <a:custGeom>
            <a:avLst/>
            <a:gdLst/>
            <a:ahLst/>
            <a:rect l="0" t="0" r="r" b="b"/>
            <a:pathLst>
              <a:path w="1290095" h="6858001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7" name="CustomShape 18"/>
          <p:cNvSpPr/>
          <p:nvPr/>
        </p:nvSpPr>
        <p:spPr>
          <a:xfrm>
            <a:off x="10938960" y="-8640"/>
            <a:ext cx="1249560" cy="6866280"/>
          </a:xfrm>
          <a:custGeom>
            <a:avLst/>
            <a:gdLst/>
            <a:ahLst/>
            <a:rect l="0" t="0" r="r" b="b"/>
            <a:pathLst>
              <a:path w="1249826" h="6858001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8" name="CustomShape 19"/>
          <p:cNvSpPr/>
          <p:nvPr/>
        </p:nvSpPr>
        <p:spPr>
          <a:xfrm>
            <a:off x="10371600" y="3589920"/>
            <a:ext cx="1816920" cy="3267720"/>
          </a:xfrm>
          <a:prstGeom prst="triangle">
            <a:avLst>
              <a:gd name="adj" fmla="val 324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9" name="CustomShape 20"/>
          <p:cNvSpPr/>
          <p:nvPr/>
        </p:nvSpPr>
        <p:spPr>
          <a:xfrm rot="10800000">
            <a:off x="842760" y="5666040"/>
            <a:ext cx="842400" cy="5665680"/>
          </a:xfrm>
          <a:prstGeom prst="triangle">
            <a:avLst>
              <a:gd name="adj" fmla="val 324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0" name="PlaceHolder 2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r>
              <a:rPr lang="el-GR" sz="5400" strike="noStrike">
                <a:solidFill>
                  <a:srgbClr val="1cade4"/>
                </a:solidFill>
                <a:latin typeface="Trebuchet MS"/>
              </a:rPr>
              <a:t>Click to edit Master title style</a:t>
            </a:r>
            <a:endParaRPr/>
          </a:p>
        </p:txBody>
      </p:sp>
      <p:sp>
        <p:nvSpPr>
          <p:cNvPr id="21" name="PlaceHolder 22"/>
          <p:cNvSpPr>
            <a:spLocks noGrp="1"/>
          </p:cNvSpPr>
          <p:nvPr>
            <p:ph type="subTitle"/>
          </p:nvPr>
        </p:nvSpPr>
        <p:spPr>
          <a:xfrm>
            <a:off x="1506960" y="4050720"/>
            <a:ext cx="7766640" cy="109656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el-GR" strike="noStrike">
                <a:solidFill>
                  <a:srgbClr val="808080"/>
                </a:solidFill>
                <a:latin typeface="Trebuchet MS"/>
              </a:rPr>
              <a:t>Click to edit Master subtitle style</a:t>
            </a:r>
            <a:endParaRPr/>
          </a:p>
        </p:txBody>
      </p:sp>
      <p:sp>
        <p:nvSpPr>
          <p:cNvPr id="22" name="PlaceHolder 23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lang="el-GR" sz="900" strike="noStrike">
                <a:solidFill>
                  <a:srgbClr val="8b8b8b"/>
                </a:solidFill>
                <a:latin typeface="Trebuchet MS"/>
              </a:rPr>
              <a:t>12/2/2020</a:t>
            </a:r>
            <a:endParaRPr/>
          </a:p>
        </p:txBody>
      </p:sp>
      <p:sp>
        <p:nvSpPr>
          <p:cNvPr id="23" name="PlaceHolder 24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24" name="PlaceHolder 25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221B7EE6-4159-463D-896B-D5E7639747DF}" type="slidenum">
              <a:rPr lang="el-GR" sz="900" strike="noStrike">
                <a:solidFill>
                  <a:srgbClr val="1cade4"/>
                </a:solidFill>
                <a:latin typeface="Trebuchet MS"/>
              </a:rPr>
              <a:t>&lt;αριθμός&gt;</a:t>
            </a:fld>
            <a:endParaRPr/>
          </a:p>
        </p:txBody>
      </p:sp>
      <p:sp>
        <p:nvSpPr>
          <p:cNvPr id="25" name="PlaceHolder 2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l-GR">
                <a:latin typeface="Trebuchet MS"/>
              </a:rPr>
              <a:t>Πατήστε για επεξεργασία της μορφής κειμένου διάρθρωσης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l-GR" sz="1400">
                <a:latin typeface="Trebuchet MS"/>
              </a:rPr>
              <a:t>Δεύτερο επίπεδο διάρθρωσης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l-GR" sz="1200">
                <a:latin typeface="Trebuchet MS"/>
              </a:rPr>
              <a:t>Τρίτο επίπεδο διάρθρωσης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l-GR" sz="1200">
                <a:latin typeface="Trebuchet MS"/>
              </a:rPr>
              <a:t>Τέταρτο επίπεδο διάρθρωσης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l-GR" sz="2000">
                <a:latin typeface="Trebuchet MS"/>
              </a:rPr>
              <a:t>Πέμπτο επίπεδο διάρθρωσης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l-GR" sz="2000">
                <a:latin typeface="Trebuchet MS"/>
              </a:rPr>
              <a:t>Έκτο επίπεδο διάρθρωσης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l-GR" sz="2000">
                <a:latin typeface="Trebuchet MS"/>
              </a:rPr>
              <a:t>Έβδομο επίπεδο διάρθρωσης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Line 1"/>
          <p:cNvSpPr/>
          <p:nvPr/>
        </p:nvSpPr>
        <p:spPr>
          <a:xfrm>
            <a:off x="9370800" y="0"/>
            <a:ext cx="1219320" cy="6858000"/>
          </a:xfrm>
          <a:prstGeom prst="line">
            <a:avLst/>
          </a:prstGeom>
          <a:ln w="9360">
            <a:solidFill>
              <a:schemeClr val="bg1">
                <a:lumMod val="75000"/>
              </a:schemeClr>
            </a:solidFill>
            <a:round/>
          </a:ln>
        </p:spPr>
      </p:sp>
      <p:sp>
        <p:nvSpPr>
          <p:cNvPr id="61" name="Line 2"/>
          <p:cNvSpPr/>
          <p:nvPr/>
        </p:nvSpPr>
        <p:spPr>
          <a:xfrm flipH="1">
            <a:off x="7425000" y="3681360"/>
            <a:ext cx="4763520" cy="3176640"/>
          </a:xfrm>
          <a:prstGeom prst="line">
            <a:avLst/>
          </a:prstGeom>
          <a:ln w="9360">
            <a:solidFill>
              <a:schemeClr val="bg1">
                <a:lumMod val="85000"/>
              </a:schemeClr>
            </a:solidFill>
            <a:round/>
          </a:ln>
        </p:spPr>
      </p:sp>
      <p:sp>
        <p:nvSpPr>
          <p:cNvPr id="62" name="CustomShape 3"/>
          <p:cNvSpPr/>
          <p:nvPr/>
        </p:nvSpPr>
        <p:spPr>
          <a:xfrm>
            <a:off x="9181440" y="-8640"/>
            <a:ext cx="3007080" cy="6866280"/>
          </a:xfrm>
          <a:custGeom>
            <a:avLst/>
            <a:gdLst/>
            <a:ahLst/>
            <a:rect l="0" t="0" r="r" b="b"/>
            <a:pathLst>
              <a:path w="3007350" h="6866468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3" name="CustomShape 4"/>
          <p:cNvSpPr/>
          <p:nvPr/>
        </p:nvSpPr>
        <p:spPr>
          <a:xfrm>
            <a:off x="9603360" y="-8640"/>
            <a:ext cx="2588040" cy="6866280"/>
          </a:xfrm>
          <a:custGeom>
            <a:avLst/>
            <a:gdLst/>
            <a:ahLst/>
            <a:rect l="0" t="0" r="r" b="b"/>
            <a:pathLst>
              <a:path w="2573312" h="6866468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4" name="CustomShape 5"/>
          <p:cNvSpPr/>
          <p:nvPr/>
        </p:nvSpPr>
        <p:spPr>
          <a:xfrm>
            <a:off x="8932320" y="3048120"/>
            <a:ext cx="3259440" cy="3809520"/>
          </a:xfrm>
          <a:prstGeom prst="triangle">
            <a:avLst>
              <a:gd name="adj" fmla="val 324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5" name="CustomShape 6"/>
          <p:cNvSpPr/>
          <p:nvPr/>
        </p:nvSpPr>
        <p:spPr>
          <a:xfrm>
            <a:off x="9334440" y="-8640"/>
            <a:ext cx="2854080" cy="6866280"/>
          </a:xfrm>
          <a:custGeom>
            <a:avLst/>
            <a:gdLst/>
            <a:ahLst/>
            <a:rect l="0" t="0" r="r" b="b"/>
            <a:pathLst>
              <a:path w="2858014" h="6866468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6" name="CustomShape 7"/>
          <p:cNvSpPr/>
          <p:nvPr/>
        </p:nvSpPr>
        <p:spPr>
          <a:xfrm>
            <a:off x="10898640" y="-8640"/>
            <a:ext cx="1289880" cy="6866280"/>
          </a:xfrm>
          <a:custGeom>
            <a:avLst/>
            <a:gdLst/>
            <a:ahLst/>
            <a:rect l="0" t="0" r="r" b="b"/>
            <a:pathLst>
              <a:path w="1290095" h="6858001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7" name="CustomShape 8"/>
          <p:cNvSpPr/>
          <p:nvPr/>
        </p:nvSpPr>
        <p:spPr>
          <a:xfrm>
            <a:off x="10938960" y="-8640"/>
            <a:ext cx="1249560" cy="6866280"/>
          </a:xfrm>
          <a:custGeom>
            <a:avLst/>
            <a:gdLst/>
            <a:ahLst/>
            <a:rect l="0" t="0" r="r" b="b"/>
            <a:pathLst>
              <a:path w="1249826" h="6858001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8" name="CustomShape 9"/>
          <p:cNvSpPr/>
          <p:nvPr/>
        </p:nvSpPr>
        <p:spPr>
          <a:xfrm>
            <a:off x="10371600" y="3589920"/>
            <a:ext cx="1816920" cy="3267720"/>
          </a:xfrm>
          <a:prstGeom prst="triangle">
            <a:avLst>
              <a:gd name="adj" fmla="val 324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9" name="CustomShape 10"/>
          <p:cNvSpPr/>
          <p:nvPr/>
        </p:nvSpPr>
        <p:spPr>
          <a:xfrm>
            <a:off x="0" y="4013280"/>
            <a:ext cx="448200" cy="2844360"/>
          </a:xfrm>
          <a:prstGeom prst="triangle">
            <a:avLst>
              <a:gd name="adj" fmla="val 108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70" name="PlaceHolder 1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l-GR" sz="3600" strike="noStrike">
                <a:solidFill>
                  <a:srgbClr val="1cade4"/>
                </a:solidFill>
                <a:latin typeface="Trebuchet MS"/>
              </a:rPr>
              <a:t>Click to edit Master title style</a:t>
            </a:r>
            <a:endParaRPr/>
          </a:p>
        </p:txBody>
      </p:sp>
      <p:sp>
        <p:nvSpPr>
          <p:cNvPr id="71" name="PlaceHolder 1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el-GR" strike="noStrike">
                <a:solidFill>
                  <a:srgbClr val="404040"/>
                </a:solidFill>
                <a:latin typeface="Trebuchet MS"/>
              </a:rPr>
              <a:t>Πατήστε για επεξεργασία της μορφής κειμένου διάρθρωσης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l-GR" strike="noStrike">
                <a:solidFill>
                  <a:srgbClr val="404040"/>
                </a:solidFill>
                <a:latin typeface="Trebuchet MS"/>
              </a:rPr>
              <a:t>Δεύτερο επίπεδο διάρθρωσης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l-GR" strike="noStrike">
                <a:solidFill>
                  <a:srgbClr val="404040"/>
                </a:solidFill>
                <a:latin typeface="Trebuchet MS"/>
              </a:rPr>
              <a:t>Τρίτο επίπεδο διάρθρωσης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l-GR" strike="noStrike">
                <a:solidFill>
                  <a:srgbClr val="404040"/>
                </a:solidFill>
                <a:latin typeface="Trebuchet MS"/>
              </a:rPr>
              <a:t>Τέταρτο επίπεδο διάρθρωσης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l-GR" strike="noStrike">
                <a:solidFill>
                  <a:srgbClr val="404040"/>
                </a:solidFill>
                <a:latin typeface="Trebuchet MS"/>
              </a:rPr>
              <a:t>Πέμπτο επίπεδο διάρθρωσης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l-GR" strike="noStrike">
                <a:solidFill>
                  <a:srgbClr val="404040"/>
                </a:solidFill>
                <a:latin typeface="Trebuchet MS"/>
              </a:rPr>
              <a:t>Έκτο επίπεδο διάρθρωσης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el-GR" strike="noStrike">
                <a:solidFill>
                  <a:srgbClr val="404040"/>
                </a:solidFill>
                <a:latin typeface="Trebuchet MS"/>
              </a:rPr>
              <a:t>Έβδομο επίπεδο διάρθρωσηςClick to edit Master text styles</a:t>
            </a:r>
            <a:endParaRPr/>
          </a:p>
          <a:p>
            <a:pPr lvl="1"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el-GR" sz="1600" strike="noStrike">
                <a:solidFill>
                  <a:srgbClr val="404040"/>
                </a:solidFill>
                <a:latin typeface="Trebuchet MS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el-GR" sz="1400" strike="noStrike">
                <a:solidFill>
                  <a:srgbClr val="404040"/>
                </a:solidFill>
                <a:latin typeface="Trebuchet MS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el-GR" sz="1200" strike="noStrike">
                <a:solidFill>
                  <a:srgbClr val="404040"/>
                </a:solidFill>
                <a:latin typeface="Trebuchet MS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el-GR" sz="1200" strike="noStrike">
                <a:solidFill>
                  <a:srgbClr val="404040"/>
                </a:solidFill>
                <a:latin typeface="Trebuchet MS"/>
              </a:rPr>
              <a:t>Fifth level</a:t>
            </a:r>
            <a:endParaRPr/>
          </a:p>
        </p:txBody>
      </p:sp>
      <p:sp>
        <p:nvSpPr>
          <p:cNvPr id="72" name="PlaceHolder 13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lang="el-GR" sz="900" strike="noStrike">
                <a:solidFill>
                  <a:srgbClr val="8b8b8b"/>
                </a:solidFill>
                <a:latin typeface="Trebuchet MS"/>
              </a:rPr>
              <a:t>12/2/2020</a:t>
            </a:r>
            <a:endParaRPr/>
          </a:p>
        </p:txBody>
      </p:sp>
      <p:sp>
        <p:nvSpPr>
          <p:cNvPr id="73" name="PlaceHolder 14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74" name="PlaceHolder 15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E9D68A47-9636-442A-936D-9ACA71F9B641}" type="slidenum">
              <a:rPr lang="el-GR" sz="900" strike="noStrike">
                <a:solidFill>
                  <a:srgbClr val="1cade4"/>
                </a:solidFill>
                <a:latin typeface="Trebuchet MS"/>
              </a:rPr>
              <a:t>&lt;αριθμός&gt;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1251720" y="1283760"/>
            <a:ext cx="7766640" cy="2454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1" lang="el-GR" sz="4000" strike="noStrike">
                <a:solidFill>
                  <a:srgbClr val="1cade4"/>
                </a:solidFill>
                <a:latin typeface="Arial"/>
              </a:rPr>
              <a:t>ΣΥΜΠΡΑΞΗ ΔΗΜΟΣΙΟΥ &amp; ΙΔΙΩΤΙΚΟΥ ΤΟΜΕΑ ΥΓΕΙΑΣ ΓΙΑ ΕΝΑ ΣΥΓΧΡΟΝΟ &amp; ΒΙΩΣΙΜΟ ΣΥΣΤΗΜΑ ΥΓΕΙΑΣ</a:t>
            </a:r>
            <a:endParaRPr/>
          </a:p>
        </p:txBody>
      </p:sp>
      <p:sp>
        <p:nvSpPr>
          <p:cNvPr id="110" name="TextShape 2"/>
          <p:cNvSpPr txBox="1"/>
          <p:nvPr/>
        </p:nvSpPr>
        <p:spPr>
          <a:xfrm>
            <a:off x="848160" y="4668840"/>
            <a:ext cx="7766640" cy="13273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el-GR" sz="2800" strike="noStrike">
                <a:solidFill>
                  <a:srgbClr val="002060"/>
                </a:solidFill>
                <a:latin typeface="Arial"/>
              </a:rPr>
              <a:t>ΑΝΔΡΕΑΣ ΚΑΡΤΑΠΑΝΗΣ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l-GR" sz="2800" strike="noStrike">
                <a:solidFill>
                  <a:srgbClr val="002060"/>
                </a:solidFill>
                <a:latin typeface="Arial"/>
              </a:rPr>
              <a:t>ΔΙΕΥΘΥΝΩΝ ΣΥΜΒΟΥΛΟΣ ΟΜΙΛΟΥ ΥΓΕΙΑ ΜΕΛΟΥΣ ΤOY </a:t>
            </a:r>
            <a:r>
              <a:rPr b="1" lang="el-GR" sz="2800" strike="noStrike">
                <a:solidFill>
                  <a:srgbClr val="ff0000"/>
                </a:solidFill>
                <a:latin typeface="Arial"/>
              </a:rPr>
              <a:t>HELLENIC HEALTHCARE GROUP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828720" y="1341360"/>
            <a:ext cx="8229240" cy="11566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el-GR" sz="4000" strike="noStrike">
                <a:solidFill>
                  <a:srgbClr val="1cade4"/>
                </a:solidFill>
                <a:latin typeface="Arial"/>
              </a:rPr>
              <a:t>1</a:t>
            </a:r>
            <a:r>
              <a:rPr b="1" lang="el-GR" sz="4000" strike="noStrike" baseline="30000">
                <a:solidFill>
                  <a:srgbClr val="1cade4"/>
                </a:solidFill>
                <a:latin typeface="Arial"/>
              </a:rPr>
              <a:t>η</a:t>
            </a:r>
            <a:r>
              <a:rPr b="1" lang="el-GR" sz="4000" strike="noStrike">
                <a:solidFill>
                  <a:srgbClr val="1cade4"/>
                </a:solidFill>
                <a:latin typeface="Arial"/>
              </a:rPr>
              <a:t> ΒΑΣΙΚΗ ΕΝΝΟΙΑ</a:t>
            </a:r>
            <a:endParaRPr/>
          </a:p>
        </p:txBody>
      </p:sp>
      <p:sp>
        <p:nvSpPr>
          <p:cNvPr id="112" name="TextShape 2"/>
          <p:cNvSpPr txBox="1"/>
          <p:nvPr/>
        </p:nvSpPr>
        <p:spPr>
          <a:xfrm>
            <a:off x="411840" y="3089160"/>
            <a:ext cx="8863560" cy="22870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just"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el-GR" sz="2800" strike="noStrike">
                <a:solidFill>
                  <a:srgbClr val="002060"/>
                </a:solidFill>
                <a:latin typeface="Arial"/>
              </a:rPr>
              <a:t>Ο δημόσιος και ο ιδιωτικός τομέας στο χώρο της υγείας δεν είναι ανταγωνιστές, αλλά συμπληρώνουν ο ένας τον άλλο.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747720" y="1327680"/>
            <a:ext cx="8596440" cy="9316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el-GR" sz="3600" strike="noStrike">
                <a:solidFill>
                  <a:srgbClr val="1cade4"/>
                </a:solidFill>
                <a:latin typeface="Arial"/>
              </a:rPr>
              <a:t>2</a:t>
            </a:r>
            <a:r>
              <a:rPr b="1" lang="el-GR" sz="3600" strike="noStrike" baseline="30000">
                <a:solidFill>
                  <a:srgbClr val="1cade4"/>
                </a:solidFill>
                <a:latin typeface="Arial"/>
              </a:rPr>
              <a:t>η</a:t>
            </a:r>
            <a:r>
              <a:rPr b="1" lang="el-GR" sz="3600" strike="noStrike">
                <a:solidFill>
                  <a:srgbClr val="1cade4"/>
                </a:solidFill>
                <a:latin typeface="Arial"/>
              </a:rPr>
              <a:t> ΒΑΣΙΚΗ ΕΝΝΟΙΑ</a:t>
            </a:r>
            <a:endParaRPr/>
          </a:p>
        </p:txBody>
      </p:sp>
      <p:sp>
        <p:nvSpPr>
          <p:cNvPr id="114" name="TextShape 2"/>
          <p:cNvSpPr txBox="1"/>
          <p:nvPr/>
        </p:nvSpPr>
        <p:spPr>
          <a:xfrm>
            <a:off x="677160" y="3200400"/>
            <a:ext cx="8596440" cy="28407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just"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el-GR" sz="2800" strike="noStrike">
                <a:solidFill>
                  <a:srgbClr val="002060"/>
                </a:solidFill>
                <a:latin typeface="Arial"/>
              </a:rPr>
              <a:t>Σκοπός του Υπουργείου Υγείας είναι η προσφορά ποιοτικών υπηρεσιών στους πολίτες. 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748080" y="94572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el-GR" sz="4000" strike="noStrike">
                <a:solidFill>
                  <a:srgbClr val="1cade4"/>
                </a:solidFill>
                <a:latin typeface="Arial"/>
              </a:rPr>
              <a:t>ΙΑΤΡΙΚΟΣ ΤΟΥΡΙΣΜΟΣ</a:t>
            </a:r>
            <a:endParaRPr/>
          </a:p>
        </p:txBody>
      </p:sp>
      <p:sp>
        <p:nvSpPr>
          <p:cNvPr id="116" name="TextShape 2"/>
          <p:cNvSpPr txBox="1"/>
          <p:nvPr/>
        </p:nvSpPr>
        <p:spPr>
          <a:xfrm>
            <a:off x="531360" y="2642760"/>
            <a:ext cx="8229240" cy="31287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b="1" lang="el-GR" sz="2600" strike="noStrike" u="sng">
                <a:solidFill>
                  <a:srgbClr val="002060"/>
                </a:solidFill>
                <a:latin typeface="Arial"/>
              </a:rPr>
              <a:t>Εισερχόμενος</a:t>
            </a:r>
            <a:r>
              <a:rPr lang="el-GR" sz="2600" strike="noStrike">
                <a:solidFill>
                  <a:srgbClr val="002060"/>
                </a:solidFill>
                <a:latin typeface="Arial"/>
              </a:rPr>
              <a:t> ιατρικός τουρισμός.                  Απαραίτητη η συνεργασία αν θέλουμε να βάλουμε την Ελλάδα στο χάρτη του παγκόσμιου ιατρικού τουρισμού.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b="1" lang="el-GR" sz="2600" strike="noStrike" u="sng">
                <a:solidFill>
                  <a:srgbClr val="002060"/>
                </a:solidFill>
                <a:latin typeface="Arial"/>
              </a:rPr>
              <a:t>Εξερχόμενος</a:t>
            </a:r>
            <a:r>
              <a:rPr lang="el-GR" sz="2600" strike="noStrike">
                <a:solidFill>
                  <a:srgbClr val="002060"/>
                </a:solidFill>
                <a:latin typeface="Arial"/>
              </a:rPr>
              <a:t> ιατρικός τουρισμός.                               Ελάχιστες πράξεις δεν γίνονται στην Ελλάδα.   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1346400" y="955440"/>
            <a:ext cx="7772040" cy="8071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1" lang="el-GR" sz="4000" strike="noStrike">
                <a:solidFill>
                  <a:srgbClr val="1cade4"/>
                </a:solidFill>
                <a:latin typeface="Arial"/>
              </a:rPr>
              <a:t>ΒΑΣΙΚΟΙ ΤΟΜΕΙΣ</a:t>
            </a:r>
            <a:endParaRPr/>
          </a:p>
        </p:txBody>
      </p:sp>
      <p:sp>
        <p:nvSpPr>
          <p:cNvPr id="118" name="TextShape 2"/>
          <p:cNvSpPr txBox="1"/>
          <p:nvPr/>
        </p:nvSpPr>
        <p:spPr>
          <a:xfrm>
            <a:off x="660960" y="2386080"/>
            <a:ext cx="8280720" cy="38782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buSzPct val="80000"/>
              <a:buFont typeface="Wingdings" charset="2"/>
              <a:buChar char=""/>
            </a:pPr>
            <a:r>
              <a:rPr b="1" lang="el-GR" strike="noStrike">
                <a:solidFill>
                  <a:srgbClr val="1482ac"/>
                </a:solidFill>
                <a:latin typeface="Trebuchet MS"/>
              </a:rPr>
              <a:t>  </a:t>
            </a:r>
            <a:r>
              <a:rPr lang="el-GR" sz="2800" strike="noStrike">
                <a:solidFill>
                  <a:srgbClr val="002060"/>
                </a:solidFill>
                <a:latin typeface="Arial"/>
              </a:rPr>
              <a:t>	</a:t>
            </a:r>
            <a:r>
              <a:rPr lang="el-GR" sz="2800" strike="noStrike">
                <a:solidFill>
                  <a:srgbClr val="002060"/>
                </a:solidFill>
                <a:latin typeface="Arial"/>
              </a:rPr>
              <a:t>Δημιουργία και ανάπτυξη υποδομών υγείας για    </a:t>
            </a:r>
            <a:r>
              <a:rPr lang="el-GR" sz="2800" strike="noStrike">
                <a:solidFill>
                  <a:srgbClr val="002060"/>
                </a:solidFill>
                <a:latin typeface="Arial"/>
              </a:rPr>
              <a:t>	</a:t>
            </a:r>
            <a:r>
              <a:rPr lang="el-GR" sz="2800" strike="noStrike">
                <a:solidFill>
                  <a:srgbClr val="002060"/>
                </a:solidFill>
                <a:latin typeface="Arial"/>
              </a:rPr>
              <a:t>τον δημόσιο τομέα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80000"/>
              <a:buFont typeface="Wingdings" charset="2"/>
              <a:buChar char=""/>
            </a:pPr>
            <a:r>
              <a:rPr lang="el-GR" sz="2800" strike="noStrike">
                <a:solidFill>
                  <a:srgbClr val="002060"/>
                </a:solidFill>
                <a:latin typeface="Arial"/>
              </a:rPr>
              <a:t>Διαχείριση ήδη υπαρχόντων υποδομών του δημοσίου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80000"/>
              <a:buFont typeface="Wingdings" charset="2"/>
              <a:buChar char=""/>
            </a:pPr>
            <a:r>
              <a:rPr lang="el-GR" sz="2800" strike="noStrike">
                <a:solidFill>
                  <a:srgbClr val="002060"/>
                </a:solidFill>
                <a:latin typeface="Arial"/>
              </a:rPr>
              <a:t>Συνδυασμένη παροχή υπηρεσιών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844560" y="3287880"/>
            <a:ext cx="8424720" cy="9356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el-GR" sz="4800" strike="noStrike">
                <a:solidFill>
                  <a:srgbClr val="1cade4"/>
                </a:solidFill>
                <a:latin typeface="Arial"/>
              </a:rPr>
              <a:t>Outsourcing Management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607</TotalTime>
  <Application>LibreOffice/4.4.0.3$Windows_x86 LibreOffice_project/de093506bcdc5fafd9023ee680b8c60e3e0645d7</Application>
  <Paragraphs>17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2016-06-15T06:22:25Z</dcterms:created>
  <dc:creator>Kartapanis Andreas</dc:creator>
  <dc:language>el-GR</dc:language>
  <cp:lastModifiedBy>Microsoft Office User</cp:lastModifiedBy>
  <dcterms:modified xsi:type="dcterms:W3CDTF">2020-02-12T12:46:05Z</dcterms:modified>
  <cp:revision>23</cp:revision>
  <dc:title>ΣΥΝΕΡΓΑΣΙΑ ΔΗΜΟΣΙΟΥ ΚΑΙ ΙΔΙΩΤΙΚΟΥ ΤΟΜΕΑ ΥΓΕΙΑΣ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6</vt:i4>
  </property>
</Properties>
</file>